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1" d="100"/>
          <a:sy n="41" d="100"/>
        </p:scale>
        <p:origin x="84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tesis\tesis\data%20tesi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id-ID"/>
              <a:t>The Comparison Chart between the groups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Pre</c:v>
                </c:pt>
              </c:strCache>
            </c:strRef>
          </c:tx>
          <c:spPr>
            <a:pattFill prst="dkUp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Sheet2!$A$2:$A$4</c:f>
              <c:strCache>
                <c:ptCount val="3"/>
                <c:pt idx="0">
                  <c:v>Experiment group 1</c:v>
                </c:pt>
                <c:pt idx="1">
                  <c:v>Experiment group 2</c:v>
                </c:pt>
                <c:pt idx="2">
                  <c:v>Control group</c:v>
                </c:pt>
              </c:strCache>
            </c:strRef>
          </c:cat>
          <c:val>
            <c:numRef>
              <c:f>Sheet2!$B$2:$B$4</c:f>
              <c:numCache>
                <c:formatCode>General</c:formatCode>
                <c:ptCount val="3"/>
                <c:pt idx="0">
                  <c:v>1868</c:v>
                </c:pt>
                <c:pt idx="1">
                  <c:v>1928</c:v>
                </c:pt>
                <c:pt idx="2">
                  <c:v>1948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98-4E18-AE91-08B036063935}"/>
            </c:ext>
          </c:extLst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Post</c:v>
                </c:pt>
              </c:strCache>
            </c:strRef>
          </c:tx>
          <c:spPr>
            <a:pattFill prst="narHorz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Sheet2!$A$2:$A$4</c:f>
              <c:strCache>
                <c:ptCount val="3"/>
                <c:pt idx="0">
                  <c:v>Experiment group 1</c:v>
                </c:pt>
                <c:pt idx="1">
                  <c:v>Experiment group 2</c:v>
                </c:pt>
                <c:pt idx="2">
                  <c:v>Control group</c:v>
                </c:pt>
              </c:strCache>
            </c:strRef>
          </c:cat>
          <c:val>
            <c:numRef>
              <c:f>Sheet2!$C$2:$C$4</c:f>
              <c:numCache>
                <c:formatCode>General</c:formatCode>
                <c:ptCount val="3"/>
                <c:pt idx="0">
                  <c:v>2208</c:v>
                </c:pt>
                <c:pt idx="1">
                  <c:v>2096</c:v>
                </c:pt>
                <c:pt idx="2">
                  <c:v>2024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98-4E18-AE91-08B0360639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17398976"/>
        <c:axId val="1217399392"/>
      </c:barChart>
      <c:catAx>
        <c:axId val="1217398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17399392"/>
        <c:crosses val="autoZero"/>
        <c:auto val="1"/>
        <c:lblAlgn val="ctr"/>
        <c:lblOffset val="100"/>
        <c:noMultiLvlLbl val="0"/>
      </c:catAx>
      <c:valAx>
        <c:axId val="1217399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17398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9FC2A0-A16E-4FB1-AECC-DA4BEA2412D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C9C35E-A968-4E3F-B18D-F8B088C90F78}">
      <dgm:prSet phldrT="[Text]" custT="1"/>
      <dgm:spPr/>
      <dgm:t>
        <a:bodyPr/>
        <a:lstStyle/>
        <a:p>
          <a:r>
            <a:rPr lang="en-ID" sz="2800" i="1" dirty="0" smtClean="0"/>
            <a:t>Elementary clarification</a:t>
          </a:r>
          <a:endParaRPr lang="en-US" sz="2800" dirty="0"/>
        </a:p>
      </dgm:t>
    </dgm:pt>
    <dgm:pt modelId="{F71162CC-0C48-4AB8-9AEA-11A80B636CA8}" type="parTrans" cxnId="{6D75F6D5-3285-40DA-88A1-617BC9C8140F}">
      <dgm:prSet/>
      <dgm:spPr/>
      <dgm:t>
        <a:bodyPr/>
        <a:lstStyle/>
        <a:p>
          <a:endParaRPr lang="en-US"/>
        </a:p>
      </dgm:t>
    </dgm:pt>
    <dgm:pt modelId="{D0ED6C89-8511-4E7C-B4D1-AD35B636A192}" type="sibTrans" cxnId="{6D75F6D5-3285-40DA-88A1-617BC9C8140F}">
      <dgm:prSet/>
      <dgm:spPr/>
      <dgm:t>
        <a:bodyPr/>
        <a:lstStyle/>
        <a:p>
          <a:endParaRPr lang="en-US"/>
        </a:p>
      </dgm:t>
    </dgm:pt>
    <dgm:pt modelId="{2D01D3AF-97F0-4BF5-9A69-6D062FE03608}">
      <dgm:prSet custT="1"/>
      <dgm:spPr/>
      <dgm:t>
        <a:bodyPr/>
        <a:lstStyle/>
        <a:p>
          <a:r>
            <a:rPr lang="en-ID" sz="2800" i="1" smtClean="0"/>
            <a:t>Basic support</a:t>
          </a:r>
          <a:endParaRPr lang="en-US" sz="2800"/>
        </a:p>
      </dgm:t>
    </dgm:pt>
    <dgm:pt modelId="{70A9F4DD-85B9-4779-8192-ADEF9D6E17D2}" type="parTrans" cxnId="{E5107B9A-3114-43A0-84EB-940B2730284F}">
      <dgm:prSet/>
      <dgm:spPr/>
      <dgm:t>
        <a:bodyPr/>
        <a:lstStyle/>
        <a:p>
          <a:endParaRPr lang="en-US"/>
        </a:p>
      </dgm:t>
    </dgm:pt>
    <dgm:pt modelId="{D8492227-7E10-4FEA-8959-7E3AC98C3CDF}" type="sibTrans" cxnId="{E5107B9A-3114-43A0-84EB-940B2730284F}">
      <dgm:prSet/>
      <dgm:spPr/>
      <dgm:t>
        <a:bodyPr/>
        <a:lstStyle/>
        <a:p>
          <a:endParaRPr lang="en-US"/>
        </a:p>
      </dgm:t>
    </dgm:pt>
    <dgm:pt modelId="{C0589B19-07D3-4D08-B21D-F1D093BC4A2D}">
      <dgm:prSet custT="1"/>
      <dgm:spPr/>
      <dgm:t>
        <a:bodyPr/>
        <a:lstStyle/>
        <a:p>
          <a:r>
            <a:rPr lang="en-US" sz="2800" i="1" smtClean="0"/>
            <a:t>Interference</a:t>
          </a:r>
          <a:endParaRPr lang="en-US" sz="2800"/>
        </a:p>
      </dgm:t>
    </dgm:pt>
    <dgm:pt modelId="{E58EB02B-585F-4753-86D2-D689834488A8}" type="parTrans" cxnId="{C0E786A5-D725-4735-8520-030C1624D37D}">
      <dgm:prSet/>
      <dgm:spPr/>
      <dgm:t>
        <a:bodyPr/>
        <a:lstStyle/>
        <a:p>
          <a:endParaRPr lang="en-US"/>
        </a:p>
      </dgm:t>
    </dgm:pt>
    <dgm:pt modelId="{DA72384D-4405-4437-B010-E97B50384AF5}" type="sibTrans" cxnId="{C0E786A5-D725-4735-8520-030C1624D37D}">
      <dgm:prSet/>
      <dgm:spPr/>
      <dgm:t>
        <a:bodyPr/>
        <a:lstStyle/>
        <a:p>
          <a:endParaRPr lang="en-US"/>
        </a:p>
      </dgm:t>
    </dgm:pt>
    <dgm:pt modelId="{7A9A4282-F05C-4BDC-A042-06BC8628D8BF}">
      <dgm:prSet custT="1"/>
      <dgm:spPr/>
      <dgm:t>
        <a:bodyPr/>
        <a:lstStyle/>
        <a:p>
          <a:r>
            <a:rPr lang="en-US" sz="2800" i="1" smtClean="0"/>
            <a:t>Advance clarification</a:t>
          </a:r>
          <a:endParaRPr lang="en-US" sz="2800"/>
        </a:p>
      </dgm:t>
    </dgm:pt>
    <dgm:pt modelId="{CB1C075E-CC29-4043-97A2-3EAE230CC069}" type="parTrans" cxnId="{8C402310-1809-422E-8664-CE129477F1E1}">
      <dgm:prSet/>
      <dgm:spPr/>
      <dgm:t>
        <a:bodyPr/>
        <a:lstStyle/>
        <a:p>
          <a:endParaRPr lang="en-US"/>
        </a:p>
      </dgm:t>
    </dgm:pt>
    <dgm:pt modelId="{4B9315C3-423F-438A-AF35-BB64AD75415C}" type="sibTrans" cxnId="{8C402310-1809-422E-8664-CE129477F1E1}">
      <dgm:prSet/>
      <dgm:spPr/>
      <dgm:t>
        <a:bodyPr/>
        <a:lstStyle/>
        <a:p>
          <a:endParaRPr lang="en-US"/>
        </a:p>
      </dgm:t>
    </dgm:pt>
    <dgm:pt modelId="{C3A10347-4786-4BC3-BF28-996AC61E17CE}">
      <dgm:prSet custT="1"/>
      <dgm:spPr/>
      <dgm:t>
        <a:bodyPr/>
        <a:lstStyle/>
        <a:p>
          <a:r>
            <a:rPr lang="en-US" sz="2800" i="1" dirty="0" smtClean="0"/>
            <a:t>Strategy and tactics</a:t>
          </a:r>
          <a:endParaRPr lang="en-US" sz="2800" dirty="0"/>
        </a:p>
      </dgm:t>
    </dgm:pt>
    <dgm:pt modelId="{C003C24D-B71D-430F-8A22-BACBE5D80EFC}" type="parTrans" cxnId="{12B88D53-07AD-4970-A025-2D6EC7C8E13F}">
      <dgm:prSet/>
      <dgm:spPr/>
      <dgm:t>
        <a:bodyPr/>
        <a:lstStyle/>
        <a:p>
          <a:endParaRPr lang="en-US"/>
        </a:p>
      </dgm:t>
    </dgm:pt>
    <dgm:pt modelId="{FF49CF1C-371F-4370-BC65-3EB65AD4F45D}" type="sibTrans" cxnId="{12B88D53-07AD-4970-A025-2D6EC7C8E13F}">
      <dgm:prSet/>
      <dgm:spPr/>
      <dgm:t>
        <a:bodyPr/>
        <a:lstStyle/>
        <a:p>
          <a:endParaRPr lang="en-US"/>
        </a:p>
      </dgm:t>
    </dgm:pt>
    <dgm:pt modelId="{90B9B410-7E6A-4EFB-8C0D-5D987227C4CD}" type="pres">
      <dgm:prSet presAssocID="{E19FC2A0-A16E-4FB1-AECC-DA4BEA2412D4}" presName="linear" presStyleCnt="0">
        <dgm:presLayoutVars>
          <dgm:dir/>
          <dgm:animLvl val="lvl"/>
          <dgm:resizeHandles val="exact"/>
        </dgm:presLayoutVars>
      </dgm:prSet>
      <dgm:spPr/>
    </dgm:pt>
    <dgm:pt modelId="{D83885F5-4D7E-4676-9B1B-7511EE24465D}" type="pres">
      <dgm:prSet presAssocID="{BEC9C35E-A968-4E3F-B18D-F8B088C90F78}" presName="parentLin" presStyleCnt="0"/>
      <dgm:spPr/>
    </dgm:pt>
    <dgm:pt modelId="{6396EE34-1CCF-46F9-AF05-C82AD35FDB38}" type="pres">
      <dgm:prSet presAssocID="{BEC9C35E-A968-4E3F-B18D-F8B088C90F78}" presName="parentLeftMargin" presStyleLbl="node1" presStyleIdx="0" presStyleCnt="5"/>
      <dgm:spPr/>
    </dgm:pt>
    <dgm:pt modelId="{007A8F39-E937-459C-9B1D-549C24CF88CC}" type="pres">
      <dgm:prSet presAssocID="{BEC9C35E-A968-4E3F-B18D-F8B088C90F78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833283-A8F1-434A-82AF-E273241F0DAD}" type="pres">
      <dgm:prSet presAssocID="{BEC9C35E-A968-4E3F-B18D-F8B088C90F78}" presName="negativeSpace" presStyleCnt="0"/>
      <dgm:spPr/>
    </dgm:pt>
    <dgm:pt modelId="{4DB4CFB1-3829-40B1-8B38-C4AA8E480F2F}" type="pres">
      <dgm:prSet presAssocID="{BEC9C35E-A968-4E3F-B18D-F8B088C90F78}" presName="childText" presStyleLbl="conFgAcc1" presStyleIdx="0" presStyleCnt="5">
        <dgm:presLayoutVars>
          <dgm:bulletEnabled val="1"/>
        </dgm:presLayoutVars>
      </dgm:prSet>
      <dgm:spPr/>
    </dgm:pt>
    <dgm:pt modelId="{49638B29-348F-400B-B6D0-5A1C77AE6F1C}" type="pres">
      <dgm:prSet presAssocID="{D0ED6C89-8511-4E7C-B4D1-AD35B636A192}" presName="spaceBetweenRectangles" presStyleCnt="0"/>
      <dgm:spPr/>
    </dgm:pt>
    <dgm:pt modelId="{CBA44706-3AE6-455C-9A25-AF27FECA38B8}" type="pres">
      <dgm:prSet presAssocID="{2D01D3AF-97F0-4BF5-9A69-6D062FE03608}" presName="parentLin" presStyleCnt="0"/>
      <dgm:spPr/>
    </dgm:pt>
    <dgm:pt modelId="{94C7CC85-69C4-4C9B-AF68-E1041CF3333A}" type="pres">
      <dgm:prSet presAssocID="{2D01D3AF-97F0-4BF5-9A69-6D062FE03608}" presName="parentLeftMargin" presStyleLbl="node1" presStyleIdx="0" presStyleCnt="5"/>
      <dgm:spPr/>
    </dgm:pt>
    <dgm:pt modelId="{119E045C-50CD-4B39-9E9D-3BA9580D3236}" type="pres">
      <dgm:prSet presAssocID="{2D01D3AF-97F0-4BF5-9A69-6D062FE0360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98A7BD5-25DD-4C6C-8C51-9473F688965F}" type="pres">
      <dgm:prSet presAssocID="{2D01D3AF-97F0-4BF5-9A69-6D062FE03608}" presName="negativeSpace" presStyleCnt="0"/>
      <dgm:spPr/>
    </dgm:pt>
    <dgm:pt modelId="{87813AE5-3AAD-40BC-B033-116C9D205870}" type="pres">
      <dgm:prSet presAssocID="{2D01D3AF-97F0-4BF5-9A69-6D062FE03608}" presName="childText" presStyleLbl="conFgAcc1" presStyleIdx="1" presStyleCnt="5">
        <dgm:presLayoutVars>
          <dgm:bulletEnabled val="1"/>
        </dgm:presLayoutVars>
      </dgm:prSet>
      <dgm:spPr/>
    </dgm:pt>
    <dgm:pt modelId="{78AEFFB9-8E20-4112-BD72-540401BA2D74}" type="pres">
      <dgm:prSet presAssocID="{D8492227-7E10-4FEA-8959-7E3AC98C3CDF}" presName="spaceBetweenRectangles" presStyleCnt="0"/>
      <dgm:spPr/>
    </dgm:pt>
    <dgm:pt modelId="{1BD8C161-E283-407E-ABA4-2B9415B1C2C7}" type="pres">
      <dgm:prSet presAssocID="{C0589B19-07D3-4D08-B21D-F1D093BC4A2D}" presName="parentLin" presStyleCnt="0"/>
      <dgm:spPr/>
    </dgm:pt>
    <dgm:pt modelId="{271D86C9-C242-42B6-BF66-38AF9214ED48}" type="pres">
      <dgm:prSet presAssocID="{C0589B19-07D3-4D08-B21D-F1D093BC4A2D}" presName="parentLeftMargin" presStyleLbl="node1" presStyleIdx="1" presStyleCnt="5"/>
      <dgm:spPr/>
    </dgm:pt>
    <dgm:pt modelId="{2A117A09-6E69-48B8-ADFC-BBC96F0344D5}" type="pres">
      <dgm:prSet presAssocID="{C0589B19-07D3-4D08-B21D-F1D093BC4A2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5365B8B-6107-4EF2-9745-70A0D3F4DE35}" type="pres">
      <dgm:prSet presAssocID="{C0589B19-07D3-4D08-B21D-F1D093BC4A2D}" presName="negativeSpace" presStyleCnt="0"/>
      <dgm:spPr/>
    </dgm:pt>
    <dgm:pt modelId="{54CFD7A9-2EF0-4851-A897-06A674BAE0F1}" type="pres">
      <dgm:prSet presAssocID="{C0589B19-07D3-4D08-B21D-F1D093BC4A2D}" presName="childText" presStyleLbl="conFgAcc1" presStyleIdx="2" presStyleCnt="5">
        <dgm:presLayoutVars>
          <dgm:bulletEnabled val="1"/>
        </dgm:presLayoutVars>
      </dgm:prSet>
      <dgm:spPr/>
    </dgm:pt>
    <dgm:pt modelId="{978D62AC-EBE5-43D8-AA7D-61606B0CE177}" type="pres">
      <dgm:prSet presAssocID="{DA72384D-4405-4437-B010-E97B50384AF5}" presName="spaceBetweenRectangles" presStyleCnt="0"/>
      <dgm:spPr/>
    </dgm:pt>
    <dgm:pt modelId="{E40BEDDA-9393-478C-95B2-4D18CCCDF45E}" type="pres">
      <dgm:prSet presAssocID="{7A9A4282-F05C-4BDC-A042-06BC8628D8BF}" presName="parentLin" presStyleCnt="0"/>
      <dgm:spPr/>
    </dgm:pt>
    <dgm:pt modelId="{94D38379-6102-4FA3-B89D-6F8EA9C36CF0}" type="pres">
      <dgm:prSet presAssocID="{7A9A4282-F05C-4BDC-A042-06BC8628D8BF}" presName="parentLeftMargin" presStyleLbl="node1" presStyleIdx="2" presStyleCnt="5"/>
      <dgm:spPr/>
    </dgm:pt>
    <dgm:pt modelId="{5EADCA01-8B53-4E29-B3A4-C1ED371E5CB9}" type="pres">
      <dgm:prSet presAssocID="{7A9A4282-F05C-4BDC-A042-06BC8628D8B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70723DF-6ED7-42B6-A33C-C24536984EEC}" type="pres">
      <dgm:prSet presAssocID="{7A9A4282-F05C-4BDC-A042-06BC8628D8BF}" presName="negativeSpace" presStyleCnt="0"/>
      <dgm:spPr/>
    </dgm:pt>
    <dgm:pt modelId="{CBA2B355-BD2F-48A9-94EA-2CCCB2EEBC4C}" type="pres">
      <dgm:prSet presAssocID="{7A9A4282-F05C-4BDC-A042-06BC8628D8BF}" presName="childText" presStyleLbl="conFgAcc1" presStyleIdx="3" presStyleCnt="5">
        <dgm:presLayoutVars>
          <dgm:bulletEnabled val="1"/>
        </dgm:presLayoutVars>
      </dgm:prSet>
      <dgm:spPr/>
    </dgm:pt>
    <dgm:pt modelId="{8D1C44C6-882E-411B-8A61-6C87D9909FBC}" type="pres">
      <dgm:prSet presAssocID="{4B9315C3-423F-438A-AF35-BB64AD75415C}" presName="spaceBetweenRectangles" presStyleCnt="0"/>
      <dgm:spPr/>
    </dgm:pt>
    <dgm:pt modelId="{17E99492-3652-4870-9A28-9C800E096D2E}" type="pres">
      <dgm:prSet presAssocID="{C3A10347-4786-4BC3-BF28-996AC61E17CE}" presName="parentLin" presStyleCnt="0"/>
      <dgm:spPr/>
    </dgm:pt>
    <dgm:pt modelId="{BC71280A-95D7-44C8-AEF7-5141716F956C}" type="pres">
      <dgm:prSet presAssocID="{C3A10347-4786-4BC3-BF28-996AC61E17CE}" presName="parentLeftMargin" presStyleLbl="node1" presStyleIdx="3" presStyleCnt="5"/>
      <dgm:spPr/>
    </dgm:pt>
    <dgm:pt modelId="{E82B86BF-C26A-4B7E-87DE-76E46204B418}" type="pres">
      <dgm:prSet presAssocID="{C3A10347-4786-4BC3-BF28-996AC61E17CE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4DEC736D-A327-4BDC-86BE-099C6F32E085}" type="pres">
      <dgm:prSet presAssocID="{C3A10347-4786-4BC3-BF28-996AC61E17CE}" presName="negativeSpace" presStyleCnt="0"/>
      <dgm:spPr/>
    </dgm:pt>
    <dgm:pt modelId="{BE546BE3-E23C-437F-AD41-58D7F8AC8D9B}" type="pres">
      <dgm:prSet presAssocID="{C3A10347-4786-4BC3-BF28-996AC61E17CE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90DE3371-701C-437A-A3C6-5D60621D1DA3}" type="presOf" srcId="{C0589B19-07D3-4D08-B21D-F1D093BC4A2D}" destId="{2A117A09-6E69-48B8-ADFC-BBC96F0344D5}" srcOrd="1" destOrd="0" presId="urn:microsoft.com/office/officeart/2005/8/layout/list1"/>
    <dgm:cxn modelId="{02EA78B3-D9A6-4E76-B9FE-ADC84CA4E2B3}" type="presOf" srcId="{2D01D3AF-97F0-4BF5-9A69-6D062FE03608}" destId="{94C7CC85-69C4-4C9B-AF68-E1041CF3333A}" srcOrd="0" destOrd="0" presId="urn:microsoft.com/office/officeart/2005/8/layout/list1"/>
    <dgm:cxn modelId="{12B88D53-07AD-4970-A025-2D6EC7C8E13F}" srcId="{E19FC2A0-A16E-4FB1-AECC-DA4BEA2412D4}" destId="{C3A10347-4786-4BC3-BF28-996AC61E17CE}" srcOrd="4" destOrd="0" parTransId="{C003C24D-B71D-430F-8A22-BACBE5D80EFC}" sibTransId="{FF49CF1C-371F-4370-BC65-3EB65AD4F45D}"/>
    <dgm:cxn modelId="{76E010C7-876F-493F-BEBA-443AB51FCDCE}" type="presOf" srcId="{BEC9C35E-A968-4E3F-B18D-F8B088C90F78}" destId="{007A8F39-E937-459C-9B1D-549C24CF88CC}" srcOrd="1" destOrd="0" presId="urn:microsoft.com/office/officeart/2005/8/layout/list1"/>
    <dgm:cxn modelId="{FE0965F0-F319-4855-9A8E-5987B227538D}" type="presOf" srcId="{BEC9C35E-A968-4E3F-B18D-F8B088C90F78}" destId="{6396EE34-1CCF-46F9-AF05-C82AD35FDB38}" srcOrd="0" destOrd="0" presId="urn:microsoft.com/office/officeart/2005/8/layout/list1"/>
    <dgm:cxn modelId="{C0E786A5-D725-4735-8520-030C1624D37D}" srcId="{E19FC2A0-A16E-4FB1-AECC-DA4BEA2412D4}" destId="{C0589B19-07D3-4D08-B21D-F1D093BC4A2D}" srcOrd="2" destOrd="0" parTransId="{E58EB02B-585F-4753-86D2-D689834488A8}" sibTransId="{DA72384D-4405-4437-B010-E97B50384AF5}"/>
    <dgm:cxn modelId="{8C402310-1809-422E-8664-CE129477F1E1}" srcId="{E19FC2A0-A16E-4FB1-AECC-DA4BEA2412D4}" destId="{7A9A4282-F05C-4BDC-A042-06BC8628D8BF}" srcOrd="3" destOrd="0" parTransId="{CB1C075E-CC29-4043-97A2-3EAE230CC069}" sibTransId="{4B9315C3-423F-438A-AF35-BB64AD75415C}"/>
    <dgm:cxn modelId="{5F6DB82F-BBB1-44CC-B126-BD1F8402971D}" type="presOf" srcId="{C3A10347-4786-4BC3-BF28-996AC61E17CE}" destId="{E82B86BF-C26A-4B7E-87DE-76E46204B418}" srcOrd="1" destOrd="0" presId="urn:microsoft.com/office/officeart/2005/8/layout/list1"/>
    <dgm:cxn modelId="{5BE19B91-A645-437E-9978-A4E2B7BA2961}" type="presOf" srcId="{2D01D3AF-97F0-4BF5-9A69-6D062FE03608}" destId="{119E045C-50CD-4B39-9E9D-3BA9580D3236}" srcOrd="1" destOrd="0" presId="urn:microsoft.com/office/officeart/2005/8/layout/list1"/>
    <dgm:cxn modelId="{E5107B9A-3114-43A0-84EB-940B2730284F}" srcId="{E19FC2A0-A16E-4FB1-AECC-DA4BEA2412D4}" destId="{2D01D3AF-97F0-4BF5-9A69-6D062FE03608}" srcOrd="1" destOrd="0" parTransId="{70A9F4DD-85B9-4779-8192-ADEF9D6E17D2}" sibTransId="{D8492227-7E10-4FEA-8959-7E3AC98C3CDF}"/>
    <dgm:cxn modelId="{6D75F6D5-3285-40DA-88A1-617BC9C8140F}" srcId="{E19FC2A0-A16E-4FB1-AECC-DA4BEA2412D4}" destId="{BEC9C35E-A968-4E3F-B18D-F8B088C90F78}" srcOrd="0" destOrd="0" parTransId="{F71162CC-0C48-4AB8-9AEA-11A80B636CA8}" sibTransId="{D0ED6C89-8511-4E7C-B4D1-AD35B636A192}"/>
    <dgm:cxn modelId="{355BE79D-C17A-417C-B6B8-1A8ED1336B46}" type="presOf" srcId="{E19FC2A0-A16E-4FB1-AECC-DA4BEA2412D4}" destId="{90B9B410-7E6A-4EFB-8C0D-5D987227C4CD}" srcOrd="0" destOrd="0" presId="urn:microsoft.com/office/officeart/2005/8/layout/list1"/>
    <dgm:cxn modelId="{40AE3B0E-B70B-41E6-9720-48FC1193B8ED}" type="presOf" srcId="{7A9A4282-F05C-4BDC-A042-06BC8628D8BF}" destId="{94D38379-6102-4FA3-B89D-6F8EA9C36CF0}" srcOrd="0" destOrd="0" presId="urn:microsoft.com/office/officeart/2005/8/layout/list1"/>
    <dgm:cxn modelId="{97888164-3A87-4A86-956C-288FCC6C05B3}" type="presOf" srcId="{C0589B19-07D3-4D08-B21D-F1D093BC4A2D}" destId="{271D86C9-C242-42B6-BF66-38AF9214ED48}" srcOrd="0" destOrd="0" presId="urn:microsoft.com/office/officeart/2005/8/layout/list1"/>
    <dgm:cxn modelId="{908D158D-6378-4D6F-A2B2-EB4610A8B16B}" type="presOf" srcId="{C3A10347-4786-4BC3-BF28-996AC61E17CE}" destId="{BC71280A-95D7-44C8-AEF7-5141716F956C}" srcOrd="0" destOrd="0" presId="urn:microsoft.com/office/officeart/2005/8/layout/list1"/>
    <dgm:cxn modelId="{C4465547-9054-4606-8454-F0A12A8B99DE}" type="presOf" srcId="{7A9A4282-F05C-4BDC-A042-06BC8628D8BF}" destId="{5EADCA01-8B53-4E29-B3A4-C1ED371E5CB9}" srcOrd="1" destOrd="0" presId="urn:microsoft.com/office/officeart/2005/8/layout/list1"/>
    <dgm:cxn modelId="{2A3DCACF-7AC1-4FC8-8B41-284193E3F607}" type="presParOf" srcId="{90B9B410-7E6A-4EFB-8C0D-5D987227C4CD}" destId="{D83885F5-4D7E-4676-9B1B-7511EE24465D}" srcOrd="0" destOrd="0" presId="urn:microsoft.com/office/officeart/2005/8/layout/list1"/>
    <dgm:cxn modelId="{0BD7D111-71DF-41DB-99CD-478109C4EBE1}" type="presParOf" srcId="{D83885F5-4D7E-4676-9B1B-7511EE24465D}" destId="{6396EE34-1CCF-46F9-AF05-C82AD35FDB38}" srcOrd="0" destOrd="0" presId="urn:microsoft.com/office/officeart/2005/8/layout/list1"/>
    <dgm:cxn modelId="{C083FCE2-D143-4BCF-89D5-8EDAEFC55B54}" type="presParOf" srcId="{D83885F5-4D7E-4676-9B1B-7511EE24465D}" destId="{007A8F39-E937-459C-9B1D-549C24CF88CC}" srcOrd="1" destOrd="0" presId="urn:microsoft.com/office/officeart/2005/8/layout/list1"/>
    <dgm:cxn modelId="{AE97BA00-6282-4E35-801D-305D703B6FE1}" type="presParOf" srcId="{90B9B410-7E6A-4EFB-8C0D-5D987227C4CD}" destId="{DE833283-A8F1-434A-82AF-E273241F0DAD}" srcOrd="1" destOrd="0" presId="urn:microsoft.com/office/officeart/2005/8/layout/list1"/>
    <dgm:cxn modelId="{9DBCC57E-7D75-4182-95E9-E6954B0071BC}" type="presParOf" srcId="{90B9B410-7E6A-4EFB-8C0D-5D987227C4CD}" destId="{4DB4CFB1-3829-40B1-8B38-C4AA8E480F2F}" srcOrd="2" destOrd="0" presId="urn:microsoft.com/office/officeart/2005/8/layout/list1"/>
    <dgm:cxn modelId="{F49643D0-7284-44AE-A81A-B8641EB1050D}" type="presParOf" srcId="{90B9B410-7E6A-4EFB-8C0D-5D987227C4CD}" destId="{49638B29-348F-400B-B6D0-5A1C77AE6F1C}" srcOrd="3" destOrd="0" presId="urn:microsoft.com/office/officeart/2005/8/layout/list1"/>
    <dgm:cxn modelId="{AC101B71-4A1A-4724-ADB3-DA825C138A77}" type="presParOf" srcId="{90B9B410-7E6A-4EFB-8C0D-5D987227C4CD}" destId="{CBA44706-3AE6-455C-9A25-AF27FECA38B8}" srcOrd="4" destOrd="0" presId="urn:microsoft.com/office/officeart/2005/8/layout/list1"/>
    <dgm:cxn modelId="{EADBECE7-F9DC-46C9-A1BC-3CFDA0F4B373}" type="presParOf" srcId="{CBA44706-3AE6-455C-9A25-AF27FECA38B8}" destId="{94C7CC85-69C4-4C9B-AF68-E1041CF3333A}" srcOrd="0" destOrd="0" presId="urn:microsoft.com/office/officeart/2005/8/layout/list1"/>
    <dgm:cxn modelId="{BDC5C67B-A601-48C6-9907-9836483B220D}" type="presParOf" srcId="{CBA44706-3AE6-455C-9A25-AF27FECA38B8}" destId="{119E045C-50CD-4B39-9E9D-3BA9580D3236}" srcOrd="1" destOrd="0" presId="urn:microsoft.com/office/officeart/2005/8/layout/list1"/>
    <dgm:cxn modelId="{84E26D61-545B-4AD0-884C-E23F73AFAB4E}" type="presParOf" srcId="{90B9B410-7E6A-4EFB-8C0D-5D987227C4CD}" destId="{B98A7BD5-25DD-4C6C-8C51-9473F688965F}" srcOrd="5" destOrd="0" presId="urn:microsoft.com/office/officeart/2005/8/layout/list1"/>
    <dgm:cxn modelId="{63E377EB-1940-4032-BF19-D0253A559020}" type="presParOf" srcId="{90B9B410-7E6A-4EFB-8C0D-5D987227C4CD}" destId="{87813AE5-3AAD-40BC-B033-116C9D205870}" srcOrd="6" destOrd="0" presId="urn:microsoft.com/office/officeart/2005/8/layout/list1"/>
    <dgm:cxn modelId="{3BFE9FE3-9514-4B49-A810-2E08F4BD5FAE}" type="presParOf" srcId="{90B9B410-7E6A-4EFB-8C0D-5D987227C4CD}" destId="{78AEFFB9-8E20-4112-BD72-540401BA2D74}" srcOrd="7" destOrd="0" presId="urn:microsoft.com/office/officeart/2005/8/layout/list1"/>
    <dgm:cxn modelId="{1322305B-5C45-45DD-B6AC-5B437A35797E}" type="presParOf" srcId="{90B9B410-7E6A-4EFB-8C0D-5D987227C4CD}" destId="{1BD8C161-E283-407E-ABA4-2B9415B1C2C7}" srcOrd="8" destOrd="0" presId="urn:microsoft.com/office/officeart/2005/8/layout/list1"/>
    <dgm:cxn modelId="{D6F610AB-A0C6-46A6-BA54-0ADB82478FAD}" type="presParOf" srcId="{1BD8C161-E283-407E-ABA4-2B9415B1C2C7}" destId="{271D86C9-C242-42B6-BF66-38AF9214ED48}" srcOrd="0" destOrd="0" presId="urn:microsoft.com/office/officeart/2005/8/layout/list1"/>
    <dgm:cxn modelId="{2521C9D2-367B-4B19-AB36-90161705E5BD}" type="presParOf" srcId="{1BD8C161-E283-407E-ABA4-2B9415B1C2C7}" destId="{2A117A09-6E69-48B8-ADFC-BBC96F0344D5}" srcOrd="1" destOrd="0" presId="urn:microsoft.com/office/officeart/2005/8/layout/list1"/>
    <dgm:cxn modelId="{9930BC81-85FC-47C4-8424-3EA1E3FC15A4}" type="presParOf" srcId="{90B9B410-7E6A-4EFB-8C0D-5D987227C4CD}" destId="{85365B8B-6107-4EF2-9745-70A0D3F4DE35}" srcOrd="9" destOrd="0" presId="urn:microsoft.com/office/officeart/2005/8/layout/list1"/>
    <dgm:cxn modelId="{68FCAC61-AD91-4837-83F0-2219642F47AD}" type="presParOf" srcId="{90B9B410-7E6A-4EFB-8C0D-5D987227C4CD}" destId="{54CFD7A9-2EF0-4851-A897-06A674BAE0F1}" srcOrd="10" destOrd="0" presId="urn:microsoft.com/office/officeart/2005/8/layout/list1"/>
    <dgm:cxn modelId="{BBE70039-3AF3-431C-85C7-599C433922B9}" type="presParOf" srcId="{90B9B410-7E6A-4EFB-8C0D-5D987227C4CD}" destId="{978D62AC-EBE5-43D8-AA7D-61606B0CE177}" srcOrd="11" destOrd="0" presId="urn:microsoft.com/office/officeart/2005/8/layout/list1"/>
    <dgm:cxn modelId="{78F45348-C96D-47A9-AFB2-48DC941E7781}" type="presParOf" srcId="{90B9B410-7E6A-4EFB-8C0D-5D987227C4CD}" destId="{E40BEDDA-9393-478C-95B2-4D18CCCDF45E}" srcOrd="12" destOrd="0" presId="urn:microsoft.com/office/officeart/2005/8/layout/list1"/>
    <dgm:cxn modelId="{B7A813D7-CB67-41C1-BE55-BFF7247DE99F}" type="presParOf" srcId="{E40BEDDA-9393-478C-95B2-4D18CCCDF45E}" destId="{94D38379-6102-4FA3-B89D-6F8EA9C36CF0}" srcOrd="0" destOrd="0" presId="urn:microsoft.com/office/officeart/2005/8/layout/list1"/>
    <dgm:cxn modelId="{EE57AF40-AAF6-4479-8307-639FAC8D024C}" type="presParOf" srcId="{E40BEDDA-9393-478C-95B2-4D18CCCDF45E}" destId="{5EADCA01-8B53-4E29-B3A4-C1ED371E5CB9}" srcOrd="1" destOrd="0" presId="urn:microsoft.com/office/officeart/2005/8/layout/list1"/>
    <dgm:cxn modelId="{174873AA-B605-4503-A639-1989A5F29A58}" type="presParOf" srcId="{90B9B410-7E6A-4EFB-8C0D-5D987227C4CD}" destId="{370723DF-6ED7-42B6-A33C-C24536984EEC}" srcOrd="13" destOrd="0" presId="urn:microsoft.com/office/officeart/2005/8/layout/list1"/>
    <dgm:cxn modelId="{065A1303-E2F0-485E-9396-9372AB3CEDEA}" type="presParOf" srcId="{90B9B410-7E6A-4EFB-8C0D-5D987227C4CD}" destId="{CBA2B355-BD2F-48A9-94EA-2CCCB2EEBC4C}" srcOrd="14" destOrd="0" presId="urn:microsoft.com/office/officeart/2005/8/layout/list1"/>
    <dgm:cxn modelId="{FF5A1615-371A-40C1-9FCD-DDF8A488B0C7}" type="presParOf" srcId="{90B9B410-7E6A-4EFB-8C0D-5D987227C4CD}" destId="{8D1C44C6-882E-411B-8A61-6C87D9909FBC}" srcOrd="15" destOrd="0" presId="urn:microsoft.com/office/officeart/2005/8/layout/list1"/>
    <dgm:cxn modelId="{7C993382-5D22-4631-A695-E7FA17F362AE}" type="presParOf" srcId="{90B9B410-7E6A-4EFB-8C0D-5D987227C4CD}" destId="{17E99492-3652-4870-9A28-9C800E096D2E}" srcOrd="16" destOrd="0" presId="urn:microsoft.com/office/officeart/2005/8/layout/list1"/>
    <dgm:cxn modelId="{558AE5B3-6984-4310-8DC3-6F932D2BA122}" type="presParOf" srcId="{17E99492-3652-4870-9A28-9C800E096D2E}" destId="{BC71280A-95D7-44C8-AEF7-5141716F956C}" srcOrd="0" destOrd="0" presId="urn:microsoft.com/office/officeart/2005/8/layout/list1"/>
    <dgm:cxn modelId="{1C82C14B-27E2-4B99-ACFD-8BF6CC00BCBE}" type="presParOf" srcId="{17E99492-3652-4870-9A28-9C800E096D2E}" destId="{E82B86BF-C26A-4B7E-87DE-76E46204B418}" srcOrd="1" destOrd="0" presId="urn:microsoft.com/office/officeart/2005/8/layout/list1"/>
    <dgm:cxn modelId="{EE3269AD-1FD4-45CF-B847-56CB510F41BA}" type="presParOf" srcId="{90B9B410-7E6A-4EFB-8C0D-5D987227C4CD}" destId="{4DEC736D-A327-4BDC-86BE-099C6F32E085}" srcOrd="17" destOrd="0" presId="urn:microsoft.com/office/officeart/2005/8/layout/list1"/>
    <dgm:cxn modelId="{F82939F2-9778-409B-AB7F-D5BB758D9AE1}" type="presParOf" srcId="{90B9B410-7E6A-4EFB-8C0D-5D987227C4CD}" destId="{BE546BE3-E23C-437F-AD41-58D7F8AC8D9B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AF1602-09E9-4733-A7D1-BF73C7295C23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BB7288E-53C3-400A-B9FF-A7CAE483299B}">
      <dgm:prSet phldrT="[Text]"/>
      <dgm:spPr/>
      <dgm:t>
        <a:bodyPr/>
        <a:lstStyle/>
        <a:p>
          <a:r>
            <a:rPr lang="id-ID" dirty="0" smtClean="0"/>
            <a:t>Products are feasible</a:t>
          </a:r>
          <a:endParaRPr lang="en-US" dirty="0"/>
        </a:p>
      </dgm:t>
    </dgm:pt>
    <dgm:pt modelId="{BD68A4D9-E352-4450-BB86-7C760A228E7E}" type="parTrans" cxnId="{C2923B3E-61EA-40B5-B708-595BBA753235}">
      <dgm:prSet/>
      <dgm:spPr/>
      <dgm:t>
        <a:bodyPr/>
        <a:lstStyle/>
        <a:p>
          <a:endParaRPr lang="en-US"/>
        </a:p>
      </dgm:t>
    </dgm:pt>
    <dgm:pt modelId="{27EDB03D-98C5-4F08-9D36-8AC90DB0BEE8}" type="sibTrans" cxnId="{C2923B3E-61EA-40B5-B708-595BBA753235}">
      <dgm:prSet/>
      <dgm:spPr/>
      <dgm:t>
        <a:bodyPr/>
        <a:lstStyle/>
        <a:p>
          <a:endParaRPr lang="en-US"/>
        </a:p>
      </dgm:t>
    </dgm:pt>
    <dgm:pt modelId="{71583097-66D0-4964-91E2-F9C63982A64E}">
      <dgm:prSet phldrT="[Text]"/>
      <dgm:spPr/>
      <dgm:t>
        <a:bodyPr/>
        <a:lstStyle/>
        <a:p>
          <a:r>
            <a:rPr lang="id-ID" dirty="0" smtClean="0"/>
            <a:t>Products have significant impact</a:t>
          </a:r>
          <a:endParaRPr lang="en-US" dirty="0"/>
        </a:p>
      </dgm:t>
    </dgm:pt>
    <dgm:pt modelId="{1CF53A60-D535-418B-808A-4AE4FC4A6D6A}" type="parTrans" cxnId="{DC5695C6-3B93-4CDE-9332-0079A6DA7B89}">
      <dgm:prSet/>
      <dgm:spPr/>
      <dgm:t>
        <a:bodyPr/>
        <a:lstStyle/>
        <a:p>
          <a:endParaRPr lang="en-US"/>
        </a:p>
      </dgm:t>
    </dgm:pt>
    <dgm:pt modelId="{78781493-2054-4813-926B-CA3C94999367}" type="sibTrans" cxnId="{DC5695C6-3B93-4CDE-9332-0079A6DA7B89}">
      <dgm:prSet/>
      <dgm:spPr/>
      <dgm:t>
        <a:bodyPr/>
        <a:lstStyle/>
        <a:p>
          <a:endParaRPr lang="en-US"/>
        </a:p>
      </dgm:t>
    </dgm:pt>
    <dgm:pt modelId="{9C07791E-36DA-44D5-B27D-06C274390B2B}" type="pres">
      <dgm:prSet presAssocID="{BBAF1602-09E9-4733-A7D1-BF73C7295C23}" presName="Name0" presStyleCnt="0">
        <dgm:presLayoutVars>
          <dgm:dir/>
          <dgm:resizeHandles val="exact"/>
        </dgm:presLayoutVars>
      </dgm:prSet>
      <dgm:spPr/>
    </dgm:pt>
    <dgm:pt modelId="{3DDA5C7A-5EA0-4408-A046-7B9A946B078E}" type="pres">
      <dgm:prSet presAssocID="{4BB7288E-53C3-400A-B9FF-A7CAE483299B}" presName="node" presStyleLbl="node1" presStyleIdx="0" presStyleCnt="2">
        <dgm:presLayoutVars>
          <dgm:bulletEnabled val="1"/>
        </dgm:presLayoutVars>
      </dgm:prSet>
      <dgm:spPr/>
    </dgm:pt>
    <dgm:pt modelId="{97948E1C-2BD3-4AE8-AFC8-569980D3FDF8}" type="pres">
      <dgm:prSet presAssocID="{27EDB03D-98C5-4F08-9D36-8AC90DB0BEE8}" presName="sibTrans" presStyleLbl="sibTrans2D1" presStyleIdx="0" presStyleCnt="1"/>
      <dgm:spPr/>
    </dgm:pt>
    <dgm:pt modelId="{14A683DE-99E0-4A04-B0D8-0D591C475D29}" type="pres">
      <dgm:prSet presAssocID="{27EDB03D-98C5-4F08-9D36-8AC90DB0BEE8}" presName="connectorText" presStyleLbl="sibTrans2D1" presStyleIdx="0" presStyleCnt="1"/>
      <dgm:spPr/>
    </dgm:pt>
    <dgm:pt modelId="{336B160F-812B-47F8-A407-B62F3C9EE154}" type="pres">
      <dgm:prSet presAssocID="{71583097-66D0-4964-91E2-F9C63982A64E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65A346-CB39-4254-94F5-01BA4A4DE774}" type="presOf" srcId="{27EDB03D-98C5-4F08-9D36-8AC90DB0BEE8}" destId="{97948E1C-2BD3-4AE8-AFC8-569980D3FDF8}" srcOrd="0" destOrd="0" presId="urn:microsoft.com/office/officeart/2005/8/layout/process1"/>
    <dgm:cxn modelId="{DC5695C6-3B93-4CDE-9332-0079A6DA7B89}" srcId="{BBAF1602-09E9-4733-A7D1-BF73C7295C23}" destId="{71583097-66D0-4964-91E2-F9C63982A64E}" srcOrd="1" destOrd="0" parTransId="{1CF53A60-D535-418B-808A-4AE4FC4A6D6A}" sibTransId="{78781493-2054-4813-926B-CA3C94999367}"/>
    <dgm:cxn modelId="{C2923B3E-61EA-40B5-B708-595BBA753235}" srcId="{BBAF1602-09E9-4733-A7D1-BF73C7295C23}" destId="{4BB7288E-53C3-400A-B9FF-A7CAE483299B}" srcOrd="0" destOrd="0" parTransId="{BD68A4D9-E352-4450-BB86-7C760A228E7E}" sibTransId="{27EDB03D-98C5-4F08-9D36-8AC90DB0BEE8}"/>
    <dgm:cxn modelId="{011304D2-B3C7-44EE-9A39-263762CA8125}" type="presOf" srcId="{BBAF1602-09E9-4733-A7D1-BF73C7295C23}" destId="{9C07791E-36DA-44D5-B27D-06C274390B2B}" srcOrd="0" destOrd="0" presId="urn:microsoft.com/office/officeart/2005/8/layout/process1"/>
    <dgm:cxn modelId="{69F17470-157A-4FE1-BA02-169EA29F734A}" type="presOf" srcId="{71583097-66D0-4964-91E2-F9C63982A64E}" destId="{336B160F-812B-47F8-A407-B62F3C9EE154}" srcOrd="0" destOrd="0" presId="urn:microsoft.com/office/officeart/2005/8/layout/process1"/>
    <dgm:cxn modelId="{601614BB-B6B6-4BEC-9410-F7F39D74C004}" type="presOf" srcId="{4BB7288E-53C3-400A-B9FF-A7CAE483299B}" destId="{3DDA5C7A-5EA0-4408-A046-7B9A946B078E}" srcOrd="0" destOrd="0" presId="urn:microsoft.com/office/officeart/2005/8/layout/process1"/>
    <dgm:cxn modelId="{BE62D397-C89F-46CE-BD43-D6B57A49E088}" type="presOf" srcId="{27EDB03D-98C5-4F08-9D36-8AC90DB0BEE8}" destId="{14A683DE-99E0-4A04-B0D8-0D591C475D29}" srcOrd="1" destOrd="0" presId="urn:microsoft.com/office/officeart/2005/8/layout/process1"/>
    <dgm:cxn modelId="{C7F22ABE-36D7-4136-92A4-7668380A12D8}" type="presParOf" srcId="{9C07791E-36DA-44D5-B27D-06C274390B2B}" destId="{3DDA5C7A-5EA0-4408-A046-7B9A946B078E}" srcOrd="0" destOrd="0" presId="urn:microsoft.com/office/officeart/2005/8/layout/process1"/>
    <dgm:cxn modelId="{8551CB5E-ECFF-42F7-8770-E366D531973B}" type="presParOf" srcId="{9C07791E-36DA-44D5-B27D-06C274390B2B}" destId="{97948E1C-2BD3-4AE8-AFC8-569980D3FDF8}" srcOrd="1" destOrd="0" presId="urn:microsoft.com/office/officeart/2005/8/layout/process1"/>
    <dgm:cxn modelId="{9E3D596F-4487-4983-883E-765B94D85A93}" type="presParOf" srcId="{97948E1C-2BD3-4AE8-AFC8-569980D3FDF8}" destId="{14A683DE-99E0-4A04-B0D8-0D591C475D29}" srcOrd="0" destOrd="0" presId="urn:microsoft.com/office/officeart/2005/8/layout/process1"/>
    <dgm:cxn modelId="{B3E812C0-B36E-4550-8CD9-4DC3286D27AD}" type="presParOf" srcId="{9C07791E-36DA-44D5-B27D-06C274390B2B}" destId="{336B160F-812B-47F8-A407-B62F3C9EE154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B4CFB1-3829-40B1-8B38-C4AA8E480F2F}">
      <dsp:nvSpPr>
        <dsp:cNvPr id="0" name=""/>
        <dsp:cNvSpPr/>
      </dsp:nvSpPr>
      <dsp:spPr>
        <a:xfrm>
          <a:off x="0" y="312602"/>
          <a:ext cx="1039495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7A8F39-E937-459C-9B1D-549C24CF88CC}">
      <dsp:nvSpPr>
        <dsp:cNvPr id="0" name=""/>
        <dsp:cNvSpPr/>
      </dsp:nvSpPr>
      <dsp:spPr>
        <a:xfrm>
          <a:off x="519747" y="105962"/>
          <a:ext cx="7276465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033" tIns="0" rIns="275033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800" i="1" kern="1200" dirty="0" smtClean="0"/>
            <a:t>Elementary clarification</a:t>
          </a:r>
          <a:endParaRPr lang="en-US" sz="2800" kern="1200" dirty="0"/>
        </a:p>
      </dsp:txBody>
      <dsp:txXfrm>
        <a:off x="539922" y="126137"/>
        <a:ext cx="7236115" cy="372930"/>
      </dsp:txXfrm>
    </dsp:sp>
    <dsp:sp modelId="{87813AE5-3AAD-40BC-B033-116C9D205870}">
      <dsp:nvSpPr>
        <dsp:cNvPr id="0" name=""/>
        <dsp:cNvSpPr/>
      </dsp:nvSpPr>
      <dsp:spPr>
        <a:xfrm>
          <a:off x="0" y="947642"/>
          <a:ext cx="1039495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9E045C-50CD-4B39-9E9D-3BA9580D3236}">
      <dsp:nvSpPr>
        <dsp:cNvPr id="0" name=""/>
        <dsp:cNvSpPr/>
      </dsp:nvSpPr>
      <dsp:spPr>
        <a:xfrm>
          <a:off x="519747" y="741002"/>
          <a:ext cx="7276465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033" tIns="0" rIns="275033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800" i="1" kern="1200" smtClean="0"/>
            <a:t>Basic support</a:t>
          </a:r>
          <a:endParaRPr lang="en-US" sz="2800" kern="1200"/>
        </a:p>
      </dsp:txBody>
      <dsp:txXfrm>
        <a:off x="539922" y="761177"/>
        <a:ext cx="7236115" cy="372930"/>
      </dsp:txXfrm>
    </dsp:sp>
    <dsp:sp modelId="{54CFD7A9-2EF0-4851-A897-06A674BAE0F1}">
      <dsp:nvSpPr>
        <dsp:cNvPr id="0" name=""/>
        <dsp:cNvSpPr/>
      </dsp:nvSpPr>
      <dsp:spPr>
        <a:xfrm>
          <a:off x="0" y="1582682"/>
          <a:ext cx="1039495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117A09-6E69-48B8-ADFC-BBC96F0344D5}">
      <dsp:nvSpPr>
        <dsp:cNvPr id="0" name=""/>
        <dsp:cNvSpPr/>
      </dsp:nvSpPr>
      <dsp:spPr>
        <a:xfrm>
          <a:off x="519747" y="1376042"/>
          <a:ext cx="7276465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033" tIns="0" rIns="275033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i="1" kern="1200" smtClean="0"/>
            <a:t>Interference</a:t>
          </a:r>
          <a:endParaRPr lang="en-US" sz="2800" kern="1200"/>
        </a:p>
      </dsp:txBody>
      <dsp:txXfrm>
        <a:off x="539922" y="1396217"/>
        <a:ext cx="7236115" cy="372930"/>
      </dsp:txXfrm>
    </dsp:sp>
    <dsp:sp modelId="{CBA2B355-BD2F-48A9-94EA-2CCCB2EEBC4C}">
      <dsp:nvSpPr>
        <dsp:cNvPr id="0" name=""/>
        <dsp:cNvSpPr/>
      </dsp:nvSpPr>
      <dsp:spPr>
        <a:xfrm>
          <a:off x="0" y="2217722"/>
          <a:ext cx="1039495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ADCA01-8B53-4E29-B3A4-C1ED371E5CB9}">
      <dsp:nvSpPr>
        <dsp:cNvPr id="0" name=""/>
        <dsp:cNvSpPr/>
      </dsp:nvSpPr>
      <dsp:spPr>
        <a:xfrm>
          <a:off x="519747" y="2011082"/>
          <a:ext cx="7276465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033" tIns="0" rIns="275033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i="1" kern="1200" smtClean="0"/>
            <a:t>Advance clarification</a:t>
          </a:r>
          <a:endParaRPr lang="en-US" sz="2800" kern="1200"/>
        </a:p>
      </dsp:txBody>
      <dsp:txXfrm>
        <a:off x="539922" y="2031257"/>
        <a:ext cx="7236115" cy="372930"/>
      </dsp:txXfrm>
    </dsp:sp>
    <dsp:sp modelId="{BE546BE3-E23C-437F-AD41-58D7F8AC8D9B}">
      <dsp:nvSpPr>
        <dsp:cNvPr id="0" name=""/>
        <dsp:cNvSpPr/>
      </dsp:nvSpPr>
      <dsp:spPr>
        <a:xfrm>
          <a:off x="0" y="2852762"/>
          <a:ext cx="1039495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2B86BF-C26A-4B7E-87DE-76E46204B418}">
      <dsp:nvSpPr>
        <dsp:cNvPr id="0" name=""/>
        <dsp:cNvSpPr/>
      </dsp:nvSpPr>
      <dsp:spPr>
        <a:xfrm>
          <a:off x="519747" y="2646122"/>
          <a:ext cx="7276465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033" tIns="0" rIns="275033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i="1" kern="1200" dirty="0" smtClean="0"/>
            <a:t>Strategy and tactics</a:t>
          </a:r>
          <a:endParaRPr lang="en-US" sz="2800" kern="1200" dirty="0"/>
        </a:p>
      </dsp:txBody>
      <dsp:txXfrm>
        <a:off x="539922" y="2666297"/>
        <a:ext cx="7236115" cy="3729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DA5C7A-5EA0-4408-A046-7B9A946B078E}">
      <dsp:nvSpPr>
        <dsp:cNvPr id="0" name=""/>
        <dsp:cNvSpPr/>
      </dsp:nvSpPr>
      <dsp:spPr>
        <a:xfrm>
          <a:off x="2030" y="356901"/>
          <a:ext cx="4329537" cy="2597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900" kern="1200" dirty="0" smtClean="0"/>
            <a:t>Products are feasible</a:t>
          </a:r>
          <a:endParaRPr lang="en-US" sz="4900" kern="1200" dirty="0"/>
        </a:p>
      </dsp:txBody>
      <dsp:txXfrm>
        <a:off x="78115" y="432986"/>
        <a:ext cx="4177367" cy="2445552"/>
      </dsp:txXfrm>
    </dsp:sp>
    <dsp:sp modelId="{97948E1C-2BD3-4AE8-AFC8-569980D3FDF8}">
      <dsp:nvSpPr>
        <dsp:cNvPr id="0" name=""/>
        <dsp:cNvSpPr/>
      </dsp:nvSpPr>
      <dsp:spPr>
        <a:xfrm>
          <a:off x="4764521" y="1118899"/>
          <a:ext cx="917861" cy="10737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/>
        </a:p>
      </dsp:txBody>
      <dsp:txXfrm>
        <a:off x="4764521" y="1333644"/>
        <a:ext cx="642503" cy="644235"/>
      </dsp:txXfrm>
    </dsp:sp>
    <dsp:sp modelId="{336B160F-812B-47F8-A407-B62F3C9EE154}">
      <dsp:nvSpPr>
        <dsp:cNvPr id="0" name=""/>
        <dsp:cNvSpPr/>
      </dsp:nvSpPr>
      <dsp:spPr>
        <a:xfrm>
          <a:off x="6063382" y="356901"/>
          <a:ext cx="4329537" cy="2597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900" kern="1200" dirty="0" smtClean="0"/>
            <a:t>Products have significant impact</a:t>
          </a:r>
          <a:endParaRPr lang="en-US" sz="4900" kern="1200" dirty="0"/>
        </a:p>
      </dsp:txBody>
      <dsp:txXfrm>
        <a:off x="6139467" y="432986"/>
        <a:ext cx="4177367" cy="24455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10/30/2024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10/30/2024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10/30/2024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10/30/2024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10/30/2024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10/30/2024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10/30/2024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10/30/2024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10/30/2024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10/30/2024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10/30/2024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10/30/2024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10/30/2024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10/30/2024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10/30/2024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10/30/2024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10/30/2024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10/30/2024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D" sz="4000" dirty="0"/>
              <a:t>The Development of Sound Waves Students’ Worksheet Integrated with Augmented Reality Program to Increase Students’ Critical Thinking Skill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Nadya</a:t>
            </a:r>
            <a:r>
              <a:rPr lang="en-US" dirty="0" smtClean="0"/>
              <a:t> </a:t>
            </a:r>
            <a:r>
              <a:rPr lang="en-US" dirty="0" err="1" smtClean="0"/>
              <a:t>Damayanti</a:t>
            </a:r>
            <a:r>
              <a:rPr lang="en-US" dirty="0" smtClean="0"/>
              <a:t>, </a:t>
            </a:r>
            <a:r>
              <a:rPr lang="en-US" dirty="0" err="1" smtClean="0"/>
              <a:t>uny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52" y="409278"/>
            <a:ext cx="1632585" cy="8166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776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908" y="2256692"/>
            <a:ext cx="10396882" cy="1151965"/>
          </a:xfrm>
        </p:spPr>
        <p:txBody>
          <a:bodyPr/>
          <a:lstStyle/>
          <a:p>
            <a:pPr algn="ctr"/>
            <a:r>
              <a:rPr lang="id-ID" dirty="0" smtClean="0"/>
              <a:t>Thank you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6" y="79131"/>
            <a:ext cx="1570893" cy="7446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3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078523" y="2297723"/>
            <a:ext cx="2063262" cy="10081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Sound Wave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534508" y="2297722"/>
            <a:ext cx="2063262" cy="10081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Interactive Learning Media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16523" y="3540235"/>
            <a:ext cx="2063262" cy="10081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Abstractionism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502877" y="3540235"/>
            <a:ext cx="2063262" cy="10081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Memorization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1348154" y="4677239"/>
            <a:ext cx="2063262" cy="10081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Match Focus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5990493" y="1333672"/>
            <a:ext cx="2063262" cy="10081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Augmented Reality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5990493" y="2621283"/>
            <a:ext cx="2063262" cy="10081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Students’ Worksheet (</a:t>
            </a:r>
            <a:r>
              <a:rPr lang="en-US" dirty="0" err="1" smtClean="0"/>
              <a:t>LKPD</a:t>
            </a:r>
            <a:r>
              <a:rPr lang="en-US" dirty="0"/>
              <a:t>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9019421" y="1585719"/>
            <a:ext cx="2063262" cy="10081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Kurikulum</a:t>
            </a:r>
            <a:r>
              <a:rPr lang="en-US" dirty="0" smtClean="0"/>
              <a:t> Nasional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9019421" y="3125375"/>
            <a:ext cx="2063262" cy="10081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Students’ critical thinking skills 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9019421" y="4501527"/>
            <a:ext cx="2063262" cy="10081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Contextualism</a:t>
            </a:r>
            <a:endParaRPr lang="en-US" dirty="0"/>
          </a:p>
        </p:txBody>
      </p:sp>
      <p:pic>
        <p:nvPicPr>
          <p:cNvPr id="14" name="Picture 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6" y="79131"/>
            <a:ext cx="1570893" cy="7446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296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29214" t="20268" r="26442" b="61305"/>
          <a:stretch/>
        </p:blipFill>
        <p:spPr bwMode="auto">
          <a:xfrm>
            <a:off x="2110153" y="1837765"/>
            <a:ext cx="6869724" cy="21480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6814473"/>
              </p:ext>
            </p:extLst>
          </p:nvPr>
        </p:nvGraphicFramePr>
        <p:xfrm>
          <a:off x="685801" y="1837764"/>
          <a:ext cx="10169767" cy="21865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41586">
                  <a:extLst>
                    <a:ext uri="{9D8B030D-6E8A-4147-A177-3AD203B41FA5}">
                      <a16:colId xmlns:a16="http://schemas.microsoft.com/office/drawing/2014/main" val="699781822"/>
                    </a:ext>
                  </a:extLst>
                </a:gridCol>
                <a:gridCol w="2542727">
                  <a:extLst>
                    <a:ext uri="{9D8B030D-6E8A-4147-A177-3AD203B41FA5}">
                      <a16:colId xmlns:a16="http://schemas.microsoft.com/office/drawing/2014/main" val="2845654970"/>
                    </a:ext>
                  </a:extLst>
                </a:gridCol>
                <a:gridCol w="2542727">
                  <a:extLst>
                    <a:ext uri="{9D8B030D-6E8A-4147-A177-3AD203B41FA5}">
                      <a16:colId xmlns:a16="http://schemas.microsoft.com/office/drawing/2014/main" val="768096233"/>
                    </a:ext>
                  </a:extLst>
                </a:gridCol>
                <a:gridCol w="2542727">
                  <a:extLst>
                    <a:ext uri="{9D8B030D-6E8A-4147-A177-3AD203B41FA5}">
                      <a16:colId xmlns:a16="http://schemas.microsoft.com/office/drawing/2014/main" val="681259587"/>
                    </a:ext>
                  </a:extLst>
                </a:gridCol>
              </a:tblGrid>
              <a:tr h="5466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n-US" sz="2400" dirty="0">
                          <a:effectLst/>
                        </a:rPr>
                        <a:t>Group</a:t>
                      </a:r>
                      <a:endParaRPr lang="en-US" sz="2400" b="1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n-US" sz="2400" dirty="0">
                          <a:effectLst/>
                        </a:rPr>
                        <a:t>Pre-test</a:t>
                      </a:r>
                      <a:endParaRPr lang="en-US" sz="2400" b="1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n-US" sz="2400">
                          <a:effectLst/>
                        </a:rPr>
                        <a:t>Treatment </a:t>
                      </a:r>
                      <a:endParaRPr lang="en-US" sz="2400" b="1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n-US" sz="2400">
                          <a:effectLst/>
                        </a:rPr>
                        <a:t>Post-test</a:t>
                      </a:r>
                      <a:endParaRPr lang="en-US" sz="2400" b="1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4826132"/>
                  </a:ext>
                </a:extLst>
              </a:tr>
              <a:tr h="5466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n-US" sz="2400">
                          <a:effectLst/>
                        </a:rPr>
                        <a:t>Experiment 1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n-ID" sz="2400" dirty="0" err="1">
                          <a:effectLst/>
                        </a:rPr>
                        <a:t>O</a:t>
                      </a:r>
                      <a:r>
                        <a:rPr lang="en-ID" sz="2400" baseline="-25000" dirty="0" err="1">
                          <a:effectLst/>
                        </a:rPr>
                        <a:t>1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n-ID" sz="2400" dirty="0">
                          <a:effectLst/>
                        </a:rPr>
                        <a:t>X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n-ID" sz="2400">
                          <a:effectLst/>
                        </a:rPr>
                        <a:t>O</a:t>
                      </a:r>
                      <a:r>
                        <a:rPr lang="en-ID" sz="2400" baseline="-25000">
                          <a:effectLst/>
                        </a:rPr>
                        <a:t>2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95837111"/>
                  </a:ext>
                </a:extLst>
              </a:tr>
              <a:tr h="5466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n-US" sz="2400">
                          <a:effectLst/>
                        </a:rPr>
                        <a:t>Experiment 2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n-ID" sz="2400" dirty="0" err="1">
                          <a:effectLst/>
                        </a:rPr>
                        <a:t>O</a:t>
                      </a:r>
                      <a:r>
                        <a:rPr lang="en-ID" sz="2400" baseline="-25000" dirty="0" err="1">
                          <a:effectLst/>
                        </a:rPr>
                        <a:t>1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n-ID" sz="2400" dirty="0">
                          <a:effectLst/>
                        </a:rPr>
                        <a:t>Y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n-ID" sz="2400" dirty="0" err="1">
                          <a:effectLst/>
                        </a:rPr>
                        <a:t>O</a:t>
                      </a:r>
                      <a:r>
                        <a:rPr lang="en-ID" sz="2400" baseline="-25000" dirty="0" err="1">
                          <a:effectLst/>
                        </a:rPr>
                        <a:t>2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6729593"/>
                  </a:ext>
                </a:extLst>
              </a:tr>
              <a:tr h="5466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n-US" sz="2400">
                          <a:effectLst/>
                        </a:rPr>
                        <a:t>Control 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n-ID" sz="2400">
                          <a:effectLst/>
                        </a:rPr>
                        <a:t>O</a:t>
                      </a:r>
                      <a:r>
                        <a:rPr lang="en-ID" sz="2400" baseline="-25000">
                          <a:effectLst/>
                        </a:rPr>
                        <a:t>1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n-ID" sz="2400" dirty="0">
                          <a:effectLst/>
                        </a:rPr>
                        <a:t>Z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n-ID" sz="2400" dirty="0" err="1">
                          <a:effectLst/>
                        </a:rPr>
                        <a:t>O</a:t>
                      </a:r>
                      <a:r>
                        <a:rPr lang="en-ID" sz="2400" baseline="-25000" dirty="0" err="1">
                          <a:effectLst/>
                        </a:rPr>
                        <a:t>2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1097635"/>
                  </a:ext>
                </a:extLst>
              </a:tr>
            </a:tbl>
          </a:graphicData>
        </a:graphic>
      </p:graphicFrame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6" y="79131"/>
            <a:ext cx="1570893" cy="7446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473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Critical Thinking Skills indicators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41217672"/>
              </p:ext>
            </p:extLst>
          </p:nvPr>
        </p:nvGraphicFramePr>
        <p:xfrm>
          <a:off x="685800" y="2063750"/>
          <a:ext cx="10394950" cy="331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6" y="79131"/>
            <a:ext cx="1570893" cy="7446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953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Products</a:t>
            </a:r>
            <a:endParaRPr lang="en-US" dirty="0"/>
          </a:p>
        </p:txBody>
      </p:sp>
      <p:pic>
        <p:nvPicPr>
          <p:cNvPr id="4" name="Picture 3" descr="C:\Users\Acer\Downloads\Screenshot_2022-03-01-04-31-44-113_com.mobenstudios.LKPDGelombangBunyi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37764"/>
            <a:ext cx="5152292" cy="2757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Acer\Downloads\ilovepdf_pages-to-jpg (3)\LKPD_page-000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4" t="10309" r="13308" b="10449"/>
          <a:stretch/>
        </p:blipFill>
        <p:spPr bwMode="auto">
          <a:xfrm>
            <a:off x="6588369" y="685800"/>
            <a:ext cx="3394075" cy="45426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6" y="79131"/>
            <a:ext cx="1570893" cy="7446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031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results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058440"/>
              </p:ext>
            </p:extLst>
          </p:nvPr>
        </p:nvGraphicFramePr>
        <p:xfrm>
          <a:off x="327505" y="2039815"/>
          <a:ext cx="5556737" cy="26494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51691">
                  <a:extLst>
                    <a:ext uri="{9D8B030D-6E8A-4147-A177-3AD203B41FA5}">
                      <a16:colId xmlns:a16="http://schemas.microsoft.com/office/drawing/2014/main" val="161027123"/>
                    </a:ext>
                  </a:extLst>
                </a:gridCol>
                <a:gridCol w="1852523">
                  <a:extLst>
                    <a:ext uri="{9D8B030D-6E8A-4147-A177-3AD203B41FA5}">
                      <a16:colId xmlns:a16="http://schemas.microsoft.com/office/drawing/2014/main" val="1015686315"/>
                    </a:ext>
                  </a:extLst>
                </a:gridCol>
                <a:gridCol w="1852523">
                  <a:extLst>
                    <a:ext uri="{9D8B030D-6E8A-4147-A177-3AD203B41FA5}">
                      <a16:colId xmlns:a16="http://schemas.microsoft.com/office/drawing/2014/main" val="1628621401"/>
                    </a:ext>
                  </a:extLst>
                </a:gridCol>
              </a:tblGrid>
              <a:tr h="5298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id-ID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aspect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id-ID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Feasibility</a:t>
                      </a:r>
                      <a:endParaRPr lang="en-US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id-ID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Category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9916391"/>
                  </a:ext>
                </a:extLst>
              </a:tr>
              <a:tr h="5298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id-ID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process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n-ID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3.12648378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id-ID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5014153"/>
                  </a:ext>
                </a:extLst>
              </a:tr>
              <a:tr h="5298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id-ID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material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n-ID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2.863486073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id-ID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39253983"/>
                  </a:ext>
                </a:extLst>
              </a:tr>
              <a:tr h="5298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id-ID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Language 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n-ID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2.777028904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id-ID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8556106"/>
                  </a:ext>
                </a:extLst>
              </a:tr>
              <a:tr h="5298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id-ID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n-ID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2.951394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id-ID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5924197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913919"/>
              </p:ext>
            </p:extLst>
          </p:nvPr>
        </p:nvGraphicFramePr>
        <p:xfrm>
          <a:off x="6283567" y="2039818"/>
          <a:ext cx="5064370" cy="26494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7618">
                  <a:extLst>
                    <a:ext uri="{9D8B030D-6E8A-4147-A177-3AD203B41FA5}">
                      <a16:colId xmlns:a16="http://schemas.microsoft.com/office/drawing/2014/main" val="810527777"/>
                    </a:ext>
                  </a:extLst>
                </a:gridCol>
                <a:gridCol w="1688376">
                  <a:extLst>
                    <a:ext uri="{9D8B030D-6E8A-4147-A177-3AD203B41FA5}">
                      <a16:colId xmlns:a16="http://schemas.microsoft.com/office/drawing/2014/main" val="3872386095"/>
                    </a:ext>
                  </a:extLst>
                </a:gridCol>
                <a:gridCol w="1688376">
                  <a:extLst>
                    <a:ext uri="{9D8B030D-6E8A-4147-A177-3AD203B41FA5}">
                      <a16:colId xmlns:a16="http://schemas.microsoft.com/office/drawing/2014/main" val="1749417272"/>
                    </a:ext>
                  </a:extLst>
                </a:gridCol>
              </a:tblGrid>
              <a:tr h="5298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id-ID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Aspect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id-ID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Feasibility</a:t>
                      </a:r>
                      <a:endParaRPr lang="en-US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id-ID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Category</a:t>
                      </a:r>
                      <a:endParaRPr lang="en-US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6320410"/>
                  </a:ext>
                </a:extLst>
              </a:tr>
              <a:tr h="5298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id-ID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Design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id-ID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3.061528602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id-ID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15979654"/>
                  </a:ext>
                </a:extLst>
              </a:tr>
              <a:tr h="5298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id-ID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Software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id-ID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2.488875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id-ID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Moderate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691442"/>
                  </a:ext>
                </a:extLst>
              </a:tr>
              <a:tr h="5298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id-ID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Usability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id-ID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3.246114383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id-ID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67709029"/>
                  </a:ext>
                </a:extLst>
              </a:tr>
              <a:tr h="5298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id-ID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id-ID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3,045878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id-ID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546274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581549"/>
              </p:ext>
            </p:extLst>
          </p:nvPr>
        </p:nvGraphicFramePr>
        <p:xfrm>
          <a:off x="327502" y="2227385"/>
          <a:ext cx="11020438" cy="20632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3058">
                  <a:extLst>
                    <a:ext uri="{9D8B030D-6E8A-4147-A177-3AD203B41FA5}">
                      <a16:colId xmlns:a16="http://schemas.microsoft.com/office/drawing/2014/main" val="109286075"/>
                    </a:ext>
                  </a:extLst>
                </a:gridCol>
                <a:gridCol w="983856">
                  <a:extLst>
                    <a:ext uri="{9D8B030D-6E8A-4147-A177-3AD203B41FA5}">
                      <a16:colId xmlns:a16="http://schemas.microsoft.com/office/drawing/2014/main" val="3578076026"/>
                    </a:ext>
                  </a:extLst>
                </a:gridCol>
                <a:gridCol w="983856">
                  <a:extLst>
                    <a:ext uri="{9D8B030D-6E8A-4147-A177-3AD203B41FA5}">
                      <a16:colId xmlns:a16="http://schemas.microsoft.com/office/drawing/2014/main" val="2349849200"/>
                    </a:ext>
                  </a:extLst>
                </a:gridCol>
                <a:gridCol w="983856">
                  <a:extLst>
                    <a:ext uri="{9D8B030D-6E8A-4147-A177-3AD203B41FA5}">
                      <a16:colId xmlns:a16="http://schemas.microsoft.com/office/drawing/2014/main" val="4206552225"/>
                    </a:ext>
                  </a:extLst>
                </a:gridCol>
                <a:gridCol w="985116">
                  <a:extLst>
                    <a:ext uri="{9D8B030D-6E8A-4147-A177-3AD203B41FA5}">
                      <a16:colId xmlns:a16="http://schemas.microsoft.com/office/drawing/2014/main" val="702103462"/>
                    </a:ext>
                  </a:extLst>
                </a:gridCol>
                <a:gridCol w="985116">
                  <a:extLst>
                    <a:ext uri="{9D8B030D-6E8A-4147-A177-3AD203B41FA5}">
                      <a16:colId xmlns:a16="http://schemas.microsoft.com/office/drawing/2014/main" val="3698481318"/>
                    </a:ext>
                  </a:extLst>
                </a:gridCol>
                <a:gridCol w="985116">
                  <a:extLst>
                    <a:ext uri="{9D8B030D-6E8A-4147-A177-3AD203B41FA5}">
                      <a16:colId xmlns:a16="http://schemas.microsoft.com/office/drawing/2014/main" val="3866676235"/>
                    </a:ext>
                  </a:extLst>
                </a:gridCol>
                <a:gridCol w="985116">
                  <a:extLst>
                    <a:ext uri="{9D8B030D-6E8A-4147-A177-3AD203B41FA5}">
                      <a16:colId xmlns:a16="http://schemas.microsoft.com/office/drawing/2014/main" val="457879528"/>
                    </a:ext>
                  </a:extLst>
                </a:gridCol>
                <a:gridCol w="985116">
                  <a:extLst>
                    <a:ext uri="{9D8B030D-6E8A-4147-A177-3AD203B41FA5}">
                      <a16:colId xmlns:a16="http://schemas.microsoft.com/office/drawing/2014/main" val="603129157"/>
                    </a:ext>
                  </a:extLst>
                </a:gridCol>
                <a:gridCol w="985116">
                  <a:extLst>
                    <a:ext uri="{9D8B030D-6E8A-4147-A177-3AD203B41FA5}">
                      <a16:colId xmlns:a16="http://schemas.microsoft.com/office/drawing/2014/main" val="3406661767"/>
                    </a:ext>
                  </a:extLst>
                </a:gridCol>
                <a:gridCol w="985116">
                  <a:extLst>
                    <a:ext uri="{9D8B030D-6E8A-4147-A177-3AD203B41FA5}">
                      <a16:colId xmlns:a16="http://schemas.microsoft.com/office/drawing/2014/main" val="29857238"/>
                    </a:ext>
                  </a:extLst>
                </a:gridCol>
              </a:tblGrid>
              <a:tr h="6749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Items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49198559"/>
                  </a:ext>
                </a:extLst>
              </a:tr>
              <a:tr h="13882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Aiken’s V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0.812831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0.804757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0.804757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0.789441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0.804757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0.812831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0.797111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0.804757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0.789441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0.804757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3793645"/>
                  </a:ext>
                </a:extLst>
              </a:tr>
            </a:tbl>
          </a:graphicData>
        </a:graphic>
      </p:graphicFrame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6" y="79131"/>
            <a:ext cx="1570893" cy="7446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919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Results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837765"/>
            <a:ext cx="5744308" cy="341417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907046"/>
              </p:ext>
            </p:extLst>
          </p:nvPr>
        </p:nvGraphicFramePr>
        <p:xfrm>
          <a:off x="6905622" y="2016367"/>
          <a:ext cx="4629886" cy="1008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93949">
                  <a:extLst>
                    <a:ext uri="{9D8B030D-6E8A-4147-A177-3AD203B41FA5}">
                      <a16:colId xmlns:a16="http://schemas.microsoft.com/office/drawing/2014/main" val="2275593589"/>
                    </a:ext>
                  </a:extLst>
                </a:gridCol>
                <a:gridCol w="2435937">
                  <a:extLst>
                    <a:ext uri="{9D8B030D-6E8A-4147-A177-3AD203B41FA5}">
                      <a16:colId xmlns:a16="http://schemas.microsoft.com/office/drawing/2014/main" val="354124020"/>
                    </a:ext>
                  </a:extLst>
                </a:gridCol>
              </a:tblGrid>
              <a:tr h="5040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Summary of item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0,69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53797667"/>
                  </a:ext>
                </a:extLst>
              </a:tr>
              <a:tr h="5040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Summmary of case estimates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0,71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0005649"/>
                  </a:ext>
                </a:extLst>
              </a:tr>
            </a:tbl>
          </a:graphicData>
        </a:graphic>
      </p:graphicFrame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6" y="79131"/>
            <a:ext cx="1570893" cy="7446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817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Results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922759291"/>
              </p:ext>
            </p:extLst>
          </p:nvPr>
        </p:nvGraphicFramePr>
        <p:xfrm>
          <a:off x="234463" y="1837765"/>
          <a:ext cx="5884984" cy="3507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8" t="30135" r="48276" b="52971"/>
          <a:stretch/>
        </p:blipFill>
        <p:spPr bwMode="auto">
          <a:xfrm>
            <a:off x="6705600" y="2321169"/>
            <a:ext cx="4945440" cy="16412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6" y="79131"/>
            <a:ext cx="1570893" cy="7446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441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conclusion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99860703"/>
              </p:ext>
            </p:extLst>
          </p:nvPr>
        </p:nvGraphicFramePr>
        <p:xfrm>
          <a:off x="685800" y="2063750"/>
          <a:ext cx="10394950" cy="331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6" y="79131"/>
            <a:ext cx="1570893" cy="7446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125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34</TotalTime>
  <Words>170</Words>
  <Application>Microsoft Office PowerPoint</Application>
  <PresentationFormat>Widescreen</PresentationFormat>
  <Paragraphs>101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Cambria</vt:lpstr>
      <vt:lpstr>Impact</vt:lpstr>
      <vt:lpstr>Main Event</vt:lpstr>
      <vt:lpstr>The Development of Sound Waves Students’ Worksheet Integrated with Augmented Reality Program to Increase Students’ Critical Thinking Skill</vt:lpstr>
      <vt:lpstr>background</vt:lpstr>
      <vt:lpstr>Methods</vt:lpstr>
      <vt:lpstr>Critical Thinking Skills indicators</vt:lpstr>
      <vt:lpstr>Products</vt:lpstr>
      <vt:lpstr>results</vt:lpstr>
      <vt:lpstr>Results</vt:lpstr>
      <vt:lpstr>Results</vt:lpstr>
      <vt:lpstr>conclusion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Development of Sound Waves Students’ Worksheet Integrated with Augmented Reality Program to Increase Students’ Critical Thinking Skill</dc:title>
  <dc:creator>Acer</dc:creator>
  <cp:lastModifiedBy>Acer</cp:lastModifiedBy>
  <cp:revision>4</cp:revision>
  <dcterms:created xsi:type="dcterms:W3CDTF">2024-10-30T10:45:01Z</dcterms:created>
  <dcterms:modified xsi:type="dcterms:W3CDTF">2024-10-30T11:19:21Z</dcterms:modified>
</cp:coreProperties>
</file>