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9"/>
  </p:notesMasterIdLst>
  <p:sldIdLst>
    <p:sldId id="256" r:id="rId2"/>
    <p:sldId id="259" r:id="rId3"/>
    <p:sldId id="273" r:id="rId4"/>
    <p:sldId id="261" r:id="rId5"/>
    <p:sldId id="298" r:id="rId6"/>
    <p:sldId id="265" r:id="rId7"/>
    <p:sldId id="260" r:id="rId8"/>
  </p:sldIdLst>
  <p:sldSz cx="9144000" cy="5143500" type="screen16x9"/>
  <p:notesSz cx="6858000" cy="9144000"/>
  <p:embeddedFontLst>
    <p:embeddedFont>
      <p:font typeface="Bebas Neue" panose="020B0606020202050201" pitchFamily="34" charset="0"/>
      <p:regular r:id="rId10"/>
    </p:embeddedFont>
    <p:embeddedFont>
      <p:font typeface="Cambria" panose="02040503050406030204" pitchFamily="18" charset="0"/>
      <p:regular r:id="rId11"/>
      <p:bold r:id="rId12"/>
      <p:italic r:id="rId13"/>
      <p:boldItalic r:id="rId14"/>
    </p:embeddedFont>
    <p:embeddedFont>
      <p:font typeface="Days One" panose="020B0604020202020204" charset="0"/>
      <p:regular r:id="rId15"/>
    </p:embeddedFont>
    <p:embeddedFont>
      <p:font typeface="Lato" panose="020F0502020204030203"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96F402-40A2-450A-ABDA-888D4DDB2526}">
  <a:tblStyle styleId="{1796F402-40A2-450A-ABDA-888D4DDB25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g2aa3d063a2b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0" name="Google Shape;1410;g2aa3d063a2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2aa3d063a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2aa3d063a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2aa3d063a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2aa3d063a2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6605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2aa3d063a2b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2aa3d063a2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ee2869b1e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ee2869b1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99950" y="-327450"/>
            <a:ext cx="9543900" cy="5646000"/>
            <a:chOff x="-199950" y="-251250"/>
            <a:chExt cx="9543900" cy="5646000"/>
          </a:xfrm>
        </p:grpSpPr>
        <p:cxnSp>
          <p:nvCxnSpPr>
            <p:cNvPr id="10" name="Google Shape;10;p2"/>
            <p:cNvCxnSpPr/>
            <p:nvPr/>
          </p:nvCxnSpPr>
          <p:spPr>
            <a:xfrm rot="10800000">
              <a:off x="31462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1" name="Google Shape;11;p2"/>
            <p:cNvCxnSpPr/>
            <p:nvPr/>
          </p:nvCxnSpPr>
          <p:spPr>
            <a:xfrm rot="10800000">
              <a:off x="88232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2" name="Google Shape;12;p2"/>
            <p:cNvCxnSpPr/>
            <p:nvPr/>
          </p:nvCxnSpPr>
          <p:spPr>
            <a:xfrm rot="10800000">
              <a:off x="145002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3" name="Google Shape;13;p2"/>
            <p:cNvCxnSpPr/>
            <p:nvPr/>
          </p:nvCxnSpPr>
          <p:spPr>
            <a:xfrm rot="10800000">
              <a:off x="2017730"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4" name="Google Shape;14;p2"/>
            <p:cNvCxnSpPr/>
            <p:nvPr/>
          </p:nvCxnSpPr>
          <p:spPr>
            <a:xfrm rot="10800000">
              <a:off x="2585432"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5" name="Google Shape;15;p2"/>
            <p:cNvCxnSpPr/>
            <p:nvPr/>
          </p:nvCxnSpPr>
          <p:spPr>
            <a:xfrm rot="10800000">
              <a:off x="3153133"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6" name="Google Shape;16;p2"/>
            <p:cNvCxnSpPr/>
            <p:nvPr/>
          </p:nvCxnSpPr>
          <p:spPr>
            <a:xfrm rot="10800000">
              <a:off x="372083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7" name="Google Shape;17;p2"/>
            <p:cNvCxnSpPr/>
            <p:nvPr/>
          </p:nvCxnSpPr>
          <p:spPr>
            <a:xfrm rot="10800000">
              <a:off x="428853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8" name="Google Shape;18;p2"/>
            <p:cNvCxnSpPr/>
            <p:nvPr/>
          </p:nvCxnSpPr>
          <p:spPr>
            <a:xfrm rot="10800000">
              <a:off x="485623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9" name="Google Shape;19;p2"/>
            <p:cNvCxnSpPr/>
            <p:nvPr/>
          </p:nvCxnSpPr>
          <p:spPr>
            <a:xfrm rot="10800000">
              <a:off x="5423940"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0" name="Google Shape;20;p2"/>
            <p:cNvCxnSpPr/>
            <p:nvPr/>
          </p:nvCxnSpPr>
          <p:spPr>
            <a:xfrm rot="10800000">
              <a:off x="5991642"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1" name="Google Shape;21;p2"/>
            <p:cNvCxnSpPr/>
            <p:nvPr/>
          </p:nvCxnSpPr>
          <p:spPr>
            <a:xfrm rot="10800000">
              <a:off x="6559343"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2" name="Google Shape;22;p2"/>
            <p:cNvCxnSpPr/>
            <p:nvPr/>
          </p:nvCxnSpPr>
          <p:spPr>
            <a:xfrm rot="10800000">
              <a:off x="712704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3" name="Google Shape;23;p2"/>
            <p:cNvCxnSpPr/>
            <p:nvPr/>
          </p:nvCxnSpPr>
          <p:spPr>
            <a:xfrm rot="10800000">
              <a:off x="769474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4" name="Google Shape;24;p2"/>
            <p:cNvCxnSpPr/>
            <p:nvPr/>
          </p:nvCxnSpPr>
          <p:spPr>
            <a:xfrm rot="10800000">
              <a:off x="826244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5" name="Google Shape;25;p2"/>
            <p:cNvCxnSpPr/>
            <p:nvPr/>
          </p:nvCxnSpPr>
          <p:spPr>
            <a:xfrm>
              <a:off x="-199950" y="234113"/>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6" name="Google Shape;26;p2"/>
            <p:cNvCxnSpPr/>
            <p:nvPr/>
          </p:nvCxnSpPr>
          <p:spPr>
            <a:xfrm>
              <a:off x="-199950" y="753635"/>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7" name="Google Shape;27;p2"/>
            <p:cNvCxnSpPr/>
            <p:nvPr/>
          </p:nvCxnSpPr>
          <p:spPr>
            <a:xfrm>
              <a:off x="-199950" y="1273157"/>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8" name="Google Shape;28;p2"/>
            <p:cNvCxnSpPr/>
            <p:nvPr/>
          </p:nvCxnSpPr>
          <p:spPr>
            <a:xfrm>
              <a:off x="-199950" y="1792679"/>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9" name="Google Shape;29;p2"/>
            <p:cNvCxnSpPr/>
            <p:nvPr/>
          </p:nvCxnSpPr>
          <p:spPr>
            <a:xfrm>
              <a:off x="-199950" y="2312201"/>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30" name="Google Shape;30;p2"/>
            <p:cNvCxnSpPr/>
            <p:nvPr/>
          </p:nvCxnSpPr>
          <p:spPr>
            <a:xfrm>
              <a:off x="-199950" y="2831724"/>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31" name="Google Shape;31;p2"/>
            <p:cNvCxnSpPr/>
            <p:nvPr/>
          </p:nvCxnSpPr>
          <p:spPr>
            <a:xfrm>
              <a:off x="-199950" y="3351246"/>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32" name="Google Shape;32;p2"/>
            <p:cNvCxnSpPr/>
            <p:nvPr/>
          </p:nvCxnSpPr>
          <p:spPr>
            <a:xfrm>
              <a:off x="-199950" y="3870768"/>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33" name="Google Shape;33;p2"/>
            <p:cNvCxnSpPr/>
            <p:nvPr/>
          </p:nvCxnSpPr>
          <p:spPr>
            <a:xfrm>
              <a:off x="-199950" y="4390290"/>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34" name="Google Shape;34;p2"/>
            <p:cNvCxnSpPr/>
            <p:nvPr/>
          </p:nvCxnSpPr>
          <p:spPr>
            <a:xfrm>
              <a:off x="-199950" y="4909813"/>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35" name="Google Shape;35;p2"/>
            <p:cNvCxnSpPr/>
            <p:nvPr/>
          </p:nvCxnSpPr>
          <p:spPr>
            <a:xfrm rot="10800000">
              <a:off x="8830150" y="-251250"/>
              <a:ext cx="0" cy="5646000"/>
            </a:xfrm>
            <a:prstGeom prst="straightConnector1">
              <a:avLst/>
            </a:prstGeom>
            <a:noFill/>
            <a:ln w="19050" cap="flat" cmpd="sng">
              <a:solidFill>
                <a:schemeClr val="accent3"/>
              </a:solidFill>
              <a:prstDash val="solid"/>
              <a:round/>
              <a:headEnd type="none" w="med" len="med"/>
              <a:tailEnd type="none" w="med" len="med"/>
            </a:ln>
          </p:spPr>
        </p:cxnSp>
      </p:grpSp>
      <p:grpSp>
        <p:nvGrpSpPr>
          <p:cNvPr id="36" name="Google Shape;36;p2"/>
          <p:cNvGrpSpPr/>
          <p:nvPr/>
        </p:nvGrpSpPr>
        <p:grpSpPr>
          <a:xfrm>
            <a:off x="473650" y="274900"/>
            <a:ext cx="8349800" cy="4746124"/>
            <a:chOff x="473650" y="274900"/>
            <a:chExt cx="8349800" cy="4746124"/>
          </a:xfrm>
        </p:grpSpPr>
        <p:grpSp>
          <p:nvGrpSpPr>
            <p:cNvPr id="37" name="Google Shape;37;p2"/>
            <p:cNvGrpSpPr/>
            <p:nvPr/>
          </p:nvGrpSpPr>
          <p:grpSpPr>
            <a:xfrm>
              <a:off x="626050" y="427300"/>
              <a:ext cx="8197400" cy="4593724"/>
              <a:chOff x="-280802" y="20880"/>
              <a:chExt cx="10622522" cy="5952733"/>
            </a:xfrm>
          </p:grpSpPr>
          <p:sp>
            <p:nvSpPr>
              <p:cNvPr id="38" name="Google Shape;38;p2"/>
              <p:cNvSpPr/>
              <p:nvPr/>
            </p:nvSpPr>
            <p:spPr>
              <a:xfrm>
                <a:off x="-280802" y="549713"/>
                <a:ext cx="10622520" cy="5423901"/>
              </a:xfrm>
              <a:custGeom>
                <a:avLst/>
                <a:gdLst/>
                <a:ahLst/>
                <a:cxnLst/>
                <a:rect l="l" t="t" r="r" b="b"/>
                <a:pathLst>
                  <a:path w="29507" h="14157" extrusionOk="0">
                    <a:moveTo>
                      <a:pt x="0" y="14157"/>
                    </a:moveTo>
                    <a:lnTo>
                      <a:pt x="29507" y="14157"/>
                    </a:lnTo>
                    <a:lnTo>
                      <a:pt x="29507" y="0"/>
                    </a:lnTo>
                    <a:lnTo>
                      <a:pt x="0" y="0"/>
                    </a:lnTo>
                    <a:lnTo>
                      <a:pt x="0" y="14157"/>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 name="Google Shape;39;p2"/>
              <p:cNvSpPr/>
              <p:nvPr/>
            </p:nvSpPr>
            <p:spPr>
              <a:xfrm>
                <a:off x="-280800" y="20880"/>
                <a:ext cx="10622520" cy="528840"/>
              </a:xfrm>
              <a:custGeom>
                <a:avLst/>
                <a:gdLst/>
                <a:ahLst/>
                <a:cxnLst/>
                <a:rect l="l" t="t" r="r" b="b"/>
                <a:pathLst>
                  <a:path w="29507" h="1469" extrusionOk="0">
                    <a:moveTo>
                      <a:pt x="28655" y="0"/>
                    </a:moveTo>
                    <a:lnTo>
                      <a:pt x="851" y="0"/>
                    </a:lnTo>
                    <a:cubicBezTo>
                      <a:pt x="381" y="0"/>
                      <a:pt x="0" y="312"/>
                      <a:pt x="0" y="698"/>
                    </a:cubicBezTo>
                    <a:lnTo>
                      <a:pt x="0" y="1469"/>
                    </a:lnTo>
                    <a:lnTo>
                      <a:pt x="29507" y="1469"/>
                    </a:lnTo>
                    <a:lnTo>
                      <a:pt x="29507" y="698"/>
                    </a:lnTo>
                    <a:cubicBezTo>
                      <a:pt x="29507" y="312"/>
                      <a:pt x="29126" y="0"/>
                      <a:pt x="28655"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 name="Google Shape;40;p2"/>
              <p:cNvSpPr/>
              <p:nvPr/>
            </p:nvSpPr>
            <p:spPr>
              <a:xfrm>
                <a:off x="-4788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41;p2"/>
              <p:cNvSpPr/>
              <p:nvPr/>
            </p:nvSpPr>
            <p:spPr>
              <a:xfrm>
                <a:off x="32796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 name="Google Shape;42;p2"/>
              <p:cNvSpPr/>
              <p:nvPr/>
            </p:nvSpPr>
            <p:spPr>
              <a:xfrm>
                <a:off x="70380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3" name="Google Shape;43;p2"/>
            <p:cNvGrpSpPr/>
            <p:nvPr/>
          </p:nvGrpSpPr>
          <p:grpSpPr>
            <a:xfrm>
              <a:off x="473650" y="274900"/>
              <a:ext cx="8197400" cy="4593724"/>
              <a:chOff x="-280802" y="20880"/>
              <a:chExt cx="10622522" cy="5952733"/>
            </a:xfrm>
          </p:grpSpPr>
          <p:sp>
            <p:nvSpPr>
              <p:cNvPr id="44" name="Google Shape;44;p2"/>
              <p:cNvSpPr/>
              <p:nvPr/>
            </p:nvSpPr>
            <p:spPr>
              <a:xfrm>
                <a:off x="-280802" y="549713"/>
                <a:ext cx="10622520" cy="5423901"/>
              </a:xfrm>
              <a:custGeom>
                <a:avLst/>
                <a:gdLst/>
                <a:ahLst/>
                <a:cxnLst/>
                <a:rect l="l" t="t" r="r" b="b"/>
                <a:pathLst>
                  <a:path w="29507" h="14157" extrusionOk="0">
                    <a:moveTo>
                      <a:pt x="0" y="14157"/>
                    </a:moveTo>
                    <a:lnTo>
                      <a:pt x="29507" y="14157"/>
                    </a:lnTo>
                    <a:lnTo>
                      <a:pt x="29507" y="0"/>
                    </a:lnTo>
                    <a:lnTo>
                      <a:pt x="0" y="0"/>
                    </a:lnTo>
                    <a:lnTo>
                      <a:pt x="0" y="14157"/>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 name="Google Shape;45;p2"/>
              <p:cNvSpPr/>
              <p:nvPr/>
            </p:nvSpPr>
            <p:spPr>
              <a:xfrm>
                <a:off x="-280800" y="20880"/>
                <a:ext cx="10622520" cy="528840"/>
              </a:xfrm>
              <a:custGeom>
                <a:avLst/>
                <a:gdLst/>
                <a:ahLst/>
                <a:cxnLst/>
                <a:rect l="l" t="t" r="r" b="b"/>
                <a:pathLst>
                  <a:path w="29507" h="1469" extrusionOk="0">
                    <a:moveTo>
                      <a:pt x="28655" y="0"/>
                    </a:moveTo>
                    <a:lnTo>
                      <a:pt x="851" y="0"/>
                    </a:lnTo>
                    <a:cubicBezTo>
                      <a:pt x="381" y="0"/>
                      <a:pt x="0" y="312"/>
                      <a:pt x="0" y="698"/>
                    </a:cubicBezTo>
                    <a:lnTo>
                      <a:pt x="0" y="1469"/>
                    </a:lnTo>
                    <a:lnTo>
                      <a:pt x="29507" y="1469"/>
                    </a:lnTo>
                    <a:lnTo>
                      <a:pt x="29507" y="698"/>
                    </a:lnTo>
                    <a:cubicBezTo>
                      <a:pt x="29507" y="312"/>
                      <a:pt x="29126" y="0"/>
                      <a:pt x="2865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 name="Google Shape;46;p2"/>
              <p:cNvSpPr/>
              <p:nvPr/>
            </p:nvSpPr>
            <p:spPr>
              <a:xfrm>
                <a:off x="-4788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 name="Google Shape;47;p2"/>
              <p:cNvSpPr/>
              <p:nvPr/>
            </p:nvSpPr>
            <p:spPr>
              <a:xfrm>
                <a:off x="32796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48;p2"/>
              <p:cNvSpPr/>
              <p:nvPr/>
            </p:nvSpPr>
            <p:spPr>
              <a:xfrm>
                <a:off x="70380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49" name="Google Shape;49;p2"/>
          <p:cNvSpPr txBox="1">
            <a:spLocks noGrp="1"/>
          </p:cNvSpPr>
          <p:nvPr>
            <p:ph type="ctrTitle"/>
          </p:nvPr>
        </p:nvSpPr>
        <p:spPr>
          <a:xfrm>
            <a:off x="1814850" y="1633725"/>
            <a:ext cx="5514300" cy="20001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Clr>
                <a:srgbClr val="191919"/>
              </a:buClr>
              <a:buSzPts val="5200"/>
              <a:buNone/>
              <a:defRPr sz="5300">
                <a:latin typeface="Days One"/>
                <a:ea typeface="Days One"/>
                <a:cs typeface="Days One"/>
                <a:sym typeface="Days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0" name="Google Shape;50;p2"/>
          <p:cNvSpPr txBox="1">
            <a:spLocks noGrp="1"/>
          </p:cNvSpPr>
          <p:nvPr>
            <p:ph type="subTitle" idx="1"/>
          </p:nvPr>
        </p:nvSpPr>
        <p:spPr>
          <a:xfrm>
            <a:off x="2301625" y="3686200"/>
            <a:ext cx="4540800" cy="4605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728"/>
        <p:cNvGrpSpPr/>
        <p:nvPr/>
      </p:nvGrpSpPr>
      <p:grpSpPr>
        <a:xfrm>
          <a:off x="0" y="0"/>
          <a:ext cx="0" cy="0"/>
          <a:chOff x="0" y="0"/>
          <a:chExt cx="0" cy="0"/>
        </a:xfrm>
      </p:grpSpPr>
      <p:grpSp>
        <p:nvGrpSpPr>
          <p:cNvPr id="729" name="Google Shape;729;p20"/>
          <p:cNvGrpSpPr/>
          <p:nvPr/>
        </p:nvGrpSpPr>
        <p:grpSpPr>
          <a:xfrm>
            <a:off x="-199950" y="-327450"/>
            <a:ext cx="9543900" cy="5646000"/>
            <a:chOff x="-199950" y="-251250"/>
            <a:chExt cx="9543900" cy="5646000"/>
          </a:xfrm>
        </p:grpSpPr>
        <p:cxnSp>
          <p:nvCxnSpPr>
            <p:cNvPr id="730" name="Google Shape;730;p20"/>
            <p:cNvCxnSpPr/>
            <p:nvPr/>
          </p:nvCxnSpPr>
          <p:spPr>
            <a:xfrm rot="10800000">
              <a:off x="31462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731" name="Google Shape;731;p20"/>
            <p:cNvCxnSpPr/>
            <p:nvPr/>
          </p:nvCxnSpPr>
          <p:spPr>
            <a:xfrm rot="10800000">
              <a:off x="88232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732" name="Google Shape;732;p20"/>
            <p:cNvCxnSpPr/>
            <p:nvPr/>
          </p:nvCxnSpPr>
          <p:spPr>
            <a:xfrm rot="10800000">
              <a:off x="145002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733" name="Google Shape;733;p20"/>
            <p:cNvCxnSpPr/>
            <p:nvPr/>
          </p:nvCxnSpPr>
          <p:spPr>
            <a:xfrm rot="10800000">
              <a:off x="2017730"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734" name="Google Shape;734;p20"/>
            <p:cNvCxnSpPr/>
            <p:nvPr/>
          </p:nvCxnSpPr>
          <p:spPr>
            <a:xfrm rot="10800000">
              <a:off x="2585432"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735" name="Google Shape;735;p20"/>
            <p:cNvCxnSpPr/>
            <p:nvPr/>
          </p:nvCxnSpPr>
          <p:spPr>
            <a:xfrm rot="10800000">
              <a:off x="3153133"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736" name="Google Shape;736;p20"/>
            <p:cNvCxnSpPr/>
            <p:nvPr/>
          </p:nvCxnSpPr>
          <p:spPr>
            <a:xfrm rot="10800000">
              <a:off x="372083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737" name="Google Shape;737;p20"/>
            <p:cNvCxnSpPr/>
            <p:nvPr/>
          </p:nvCxnSpPr>
          <p:spPr>
            <a:xfrm rot="10800000">
              <a:off x="428853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738" name="Google Shape;738;p20"/>
            <p:cNvCxnSpPr/>
            <p:nvPr/>
          </p:nvCxnSpPr>
          <p:spPr>
            <a:xfrm rot="10800000">
              <a:off x="485623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739" name="Google Shape;739;p20"/>
            <p:cNvCxnSpPr/>
            <p:nvPr/>
          </p:nvCxnSpPr>
          <p:spPr>
            <a:xfrm rot="10800000">
              <a:off x="5423940"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740" name="Google Shape;740;p20"/>
            <p:cNvCxnSpPr/>
            <p:nvPr/>
          </p:nvCxnSpPr>
          <p:spPr>
            <a:xfrm rot="10800000">
              <a:off x="5991642"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741" name="Google Shape;741;p20"/>
            <p:cNvCxnSpPr/>
            <p:nvPr/>
          </p:nvCxnSpPr>
          <p:spPr>
            <a:xfrm rot="10800000">
              <a:off x="6559343"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742" name="Google Shape;742;p20"/>
            <p:cNvCxnSpPr/>
            <p:nvPr/>
          </p:nvCxnSpPr>
          <p:spPr>
            <a:xfrm rot="10800000">
              <a:off x="712704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743" name="Google Shape;743;p20"/>
            <p:cNvCxnSpPr/>
            <p:nvPr/>
          </p:nvCxnSpPr>
          <p:spPr>
            <a:xfrm rot="10800000">
              <a:off x="769474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744" name="Google Shape;744;p20"/>
            <p:cNvCxnSpPr/>
            <p:nvPr/>
          </p:nvCxnSpPr>
          <p:spPr>
            <a:xfrm rot="10800000">
              <a:off x="826244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745" name="Google Shape;745;p20"/>
            <p:cNvCxnSpPr/>
            <p:nvPr/>
          </p:nvCxnSpPr>
          <p:spPr>
            <a:xfrm>
              <a:off x="-199950" y="234113"/>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46" name="Google Shape;746;p20"/>
            <p:cNvCxnSpPr/>
            <p:nvPr/>
          </p:nvCxnSpPr>
          <p:spPr>
            <a:xfrm>
              <a:off x="-199950" y="753635"/>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47" name="Google Shape;747;p20"/>
            <p:cNvCxnSpPr/>
            <p:nvPr/>
          </p:nvCxnSpPr>
          <p:spPr>
            <a:xfrm>
              <a:off x="-199950" y="1273157"/>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48" name="Google Shape;748;p20"/>
            <p:cNvCxnSpPr/>
            <p:nvPr/>
          </p:nvCxnSpPr>
          <p:spPr>
            <a:xfrm>
              <a:off x="-199950" y="1792679"/>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49" name="Google Shape;749;p20"/>
            <p:cNvCxnSpPr/>
            <p:nvPr/>
          </p:nvCxnSpPr>
          <p:spPr>
            <a:xfrm>
              <a:off x="-199950" y="2312201"/>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50" name="Google Shape;750;p20"/>
            <p:cNvCxnSpPr/>
            <p:nvPr/>
          </p:nvCxnSpPr>
          <p:spPr>
            <a:xfrm>
              <a:off x="-199950" y="2831724"/>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51" name="Google Shape;751;p20"/>
            <p:cNvCxnSpPr/>
            <p:nvPr/>
          </p:nvCxnSpPr>
          <p:spPr>
            <a:xfrm>
              <a:off x="-199950" y="3351246"/>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52" name="Google Shape;752;p20"/>
            <p:cNvCxnSpPr/>
            <p:nvPr/>
          </p:nvCxnSpPr>
          <p:spPr>
            <a:xfrm>
              <a:off x="-199950" y="3870768"/>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53" name="Google Shape;753;p20"/>
            <p:cNvCxnSpPr/>
            <p:nvPr/>
          </p:nvCxnSpPr>
          <p:spPr>
            <a:xfrm>
              <a:off x="-199950" y="4390290"/>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54" name="Google Shape;754;p20"/>
            <p:cNvCxnSpPr/>
            <p:nvPr/>
          </p:nvCxnSpPr>
          <p:spPr>
            <a:xfrm>
              <a:off x="-199950" y="4909813"/>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55" name="Google Shape;755;p20"/>
            <p:cNvCxnSpPr/>
            <p:nvPr/>
          </p:nvCxnSpPr>
          <p:spPr>
            <a:xfrm rot="10800000">
              <a:off x="8830150" y="-251250"/>
              <a:ext cx="0" cy="5646000"/>
            </a:xfrm>
            <a:prstGeom prst="straightConnector1">
              <a:avLst/>
            </a:prstGeom>
            <a:noFill/>
            <a:ln w="19050" cap="flat" cmpd="sng">
              <a:solidFill>
                <a:schemeClr val="accent3"/>
              </a:solidFill>
              <a:prstDash val="solid"/>
              <a:round/>
              <a:headEnd type="none" w="med" len="med"/>
              <a:tailEnd type="none" w="med" len="med"/>
            </a:ln>
          </p:spPr>
        </p:cxnSp>
      </p:grpSp>
      <p:grpSp>
        <p:nvGrpSpPr>
          <p:cNvPr id="756" name="Google Shape;756;p20"/>
          <p:cNvGrpSpPr/>
          <p:nvPr/>
        </p:nvGrpSpPr>
        <p:grpSpPr>
          <a:xfrm>
            <a:off x="626050" y="427300"/>
            <a:ext cx="8197400" cy="4593724"/>
            <a:chOff x="-280802" y="20880"/>
            <a:chExt cx="10622522" cy="5952733"/>
          </a:xfrm>
        </p:grpSpPr>
        <p:sp>
          <p:nvSpPr>
            <p:cNvPr id="757" name="Google Shape;757;p20"/>
            <p:cNvSpPr/>
            <p:nvPr/>
          </p:nvSpPr>
          <p:spPr>
            <a:xfrm>
              <a:off x="-280802" y="549713"/>
              <a:ext cx="10622520" cy="5423901"/>
            </a:xfrm>
            <a:custGeom>
              <a:avLst/>
              <a:gdLst/>
              <a:ahLst/>
              <a:cxnLst/>
              <a:rect l="l" t="t" r="r" b="b"/>
              <a:pathLst>
                <a:path w="29507" h="14157" extrusionOk="0">
                  <a:moveTo>
                    <a:pt x="0" y="14157"/>
                  </a:moveTo>
                  <a:lnTo>
                    <a:pt x="29507" y="14157"/>
                  </a:lnTo>
                  <a:lnTo>
                    <a:pt x="29507" y="0"/>
                  </a:lnTo>
                  <a:lnTo>
                    <a:pt x="0" y="0"/>
                  </a:lnTo>
                  <a:lnTo>
                    <a:pt x="0" y="14157"/>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8" name="Google Shape;758;p20"/>
            <p:cNvSpPr/>
            <p:nvPr/>
          </p:nvSpPr>
          <p:spPr>
            <a:xfrm>
              <a:off x="-280800" y="20880"/>
              <a:ext cx="10622520" cy="528840"/>
            </a:xfrm>
            <a:custGeom>
              <a:avLst/>
              <a:gdLst/>
              <a:ahLst/>
              <a:cxnLst/>
              <a:rect l="l" t="t" r="r" b="b"/>
              <a:pathLst>
                <a:path w="29507" h="1469" extrusionOk="0">
                  <a:moveTo>
                    <a:pt x="28655" y="0"/>
                  </a:moveTo>
                  <a:lnTo>
                    <a:pt x="851" y="0"/>
                  </a:lnTo>
                  <a:cubicBezTo>
                    <a:pt x="381" y="0"/>
                    <a:pt x="0" y="312"/>
                    <a:pt x="0" y="698"/>
                  </a:cubicBezTo>
                  <a:lnTo>
                    <a:pt x="0" y="1469"/>
                  </a:lnTo>
                  <a:lnTo>
                    <a:pt x="29507" y="1469"/>
                  </a:lnTo>
                  <a:lnTo>
                    <a:pt x="29507" y="698"/>
                  </a:lnTo>
                  <a:cubicBezTo>
                    <a:pt x="29507" y="312"/>
                    <a:pt x="29126" y="0"/>
                    <a:pt x="28655"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9" name="Google Shape;759;p20"/>
            <p:cNvSpPr/>
            <p:nvPr/>
          </p:nvSpPr>
          <p:spPr>
            <a:xfrm>
              <a:off x="-4788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0" name="Google Shape;760;p20"/>
            <p:cNvSpPr/>
            <p:nvPr/>
          </p:nvSpPr>
          <p:spPr>
            <a:xfrm>
              <a:off x="32796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1" name="Google Shape;761;p20"/>
            <p:cNvSpPr/>
            <p:nvPr/>
          </p:nvSpPr>
          <p:spPr>
            <a:xfrm>
              <a:off x="70380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762" name="Google Shape;762;p20"/>
          <p:cNvGrpSpPr/>
          <p:nvPr/>
        </p:nvGrpSpPr>
        <p:grpSpPr>
          <a:xfrm>
            <a:off x="473650" y="274900"/>
            <a:ext cx="8197400" cy="4593724"/>
            <a:chOff x="-280802" y="20880"/>
            <a:chExt cx="10622522" cy="5952733"/>
          </a:xfrm>
        </p:grpSpPr>
        <p:sp>
          <p:nvSpPr>
            <p:cNvPr id="763" name="Google Shape;763;p20"/>
            <p:cNvSpPr/>
            <p:nvPr/>
          </p:nvSpPr>
          <p:spPr>
            <a:xfrm>
              <a:off x="-280802" y="549713"/>
              <a:ext cx="10622520" cy="5423901"/>
            </a:xfrm>
            <a:custGeom>
              <a:avLst/>
              <a:gdLst/>
              <a:ahLst/>
              <a:cxnLst/>
              <a:rect l="l" t="t" r="r" b="b"/>
              <a:pathLst>
                <a:path w="29507" h="14157" extrusionOk="0">
                  <a:moveTo>
                    <a:pt x="0" y="14157"/>
                  </a:moveTo>
                  <a:lnTo>
                    <a:pt x="29507" y="14157"/>
                  </a:lnTo>
                  <a:lnTo>
                    <a:pt x="29507" y="0"/>
                  </a:lnTo>
                  <a:lnTo>
                    <a:pt x="0" y="0"/>
                  </a:lnTo>
                  <a:lnTo>
                    <a:pt x="0" y="14157"/>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4" name="Google Shape;764;p20"/>
            <p:cNvSpPr/>
            <p:nvPr/>
          </p:nvSpPr>
          <p:spPr>
            <a:xfrm>
              <a:off x="-280800" y="20880"/>
              <a:ext cx="10622520" cy="528840"/>
            </a:xfrm>
            <a:custGeom>
              <a:avLst/>
              <a:gdLst/>
              <a:ahLst/>
              <a:cxnLst/>
              <a:rect l="l" t="t" r="r" b="b"/>
              <a:pathLst>
                <a:path w="29507" h="1469" extrusionOk="0">
                  <a:moveTo>
                    <a:pt x="28655" y="0"/>
                  </a:moveTo>
                  <a:lnTo>
                    <a:pt x="851" y="0"/>
                  </a:lnTo>
                  <a:cubicBezTo>
                    <a:pt x="381" y="0"/>
                    <a:pt x="0" y="312"/>
                    <a:pt x="0" y="698"/>
                  </a:cubicBezTo>
                  <a:lnTo>
                    <a:pt x="0" y="1469"/>
                  </a:lnTo>
                  <a:lnTo>
                    <a:pt x="29507" y="1469"/>
                  </a:lnTo>
                  <a:lnTo>
                    <a:pt x="29507" y="698"/>
                  </a:lnTo>
                  <a:cubicBezTo>
                    <a:pt x="29507" y="312"/>
                    <a:pt x="29126" y="0"/>
                    <a:pt x="2865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5" name="Google Shape;765;p20"/>
            <p:cNvSpPr/>
            <p:nvPr/>
          </p:nvSpPr>
          <p:spPr>
            <a:xfrm>
              <a:off x="-4788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6" name="Google Shape;766;p20"/>
            <p:cNvSpPr/>
            <p:nvPr/>
          </p:nvSpPr>
          <p:spPr>
            <a:xfrm>
              <a:off x="32796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7" name="Google Shape;767;p20"/>
            <p:cNvSpPr/>
            <p:nvPr/>
          </p:nvSpPr>
          <p:spPr>
            <a:xfrm>
              <a:off x="70380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768" name="Google Shape;768;p20"/>
          <p:cNvGrpSpPr/>
          <p:nvPr/>
        </p:nvGrpSpPr>
        <p:grpSpPr>
          <a:xfrm>
            <a:off x="7527566" y="3702226"/>
            <a:ext cx="1212401" cy="1240945"/>
            <a:chOff x="8264880" y="1119240"/>
            <a:chExt cx="1865520" cy="1909440"/>
          </a:xfrm>
        </p:grpSpPr>
        <p:sp>
          <p:nvSpPr>
            <p:cNvPr id="769" name="Google Shape;769;p20"/>
            <p:cNvSpPr/>
            <p:nvPr/>
          </p:nvSpPr>
          <p:spPr>
            <a:xfrm>
              <a:off x="9336240" y="2202840"/>
              <a:ext cx="190080" cy="199080"/>
            </a:xfrm>
            <a:custGeom>
              <a:avLst/>
              <a:gdLst/>
              <a:ahLst/>
              <a:cxnLst/>
              <a:rect l="l" t="t" r="r" b="b"/>
              <a:pathLst>
                <a:path w="528" h="553" extrusionOk="0">
                  <a:moveTo>
                    <a:pt x="0" y="0"/>
                  </a:moveTo>
                  <a:lnTo>
                    <a:pt x="528" y="553"/>
                  </a:lnTo>
                  <a:lnTo>
                    <a:pt x="0" y="0"/>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0" name="Google Shape;770;p20"/>
            <p:cNvSpPr/>
            <p:nvPr/>
          </p:nvSpPr>
          <p:spPr>
            <a:xfrm>
              <a:off x="9298800" y="2167200"/>
              <a:ext cx="264960" cy="270360"/>
            </a:xfrm>
            <a:custGeom>
              <a:avLst/>
              <a:gdLst/>
              <a:ahLst/>
              <a:cxnLst/>
              <a:rect l="l" t="t" r="r" b="b"/>
              <a:pathLst>
                <a:path w="736" h="751" extrusionOk="0">
                  <a:moveTo>
                    <a:pt x="527" y="751"/>
                  </a:moveTo>
                  <a:lnTo>
                    <a:pt x="736" y="553"/>
                  </a:lnTo>
                  <a:lnTo>
                    <a:pt x="208" y="0"/>
                  </a:lnTo>
                  <a:lnTo>
                    <a:pt x="0" y="198"/>
                  </a:lnTo>
                  <a:lnTo>
                    <a:pt x="527" y="751"/>
                  </a:lnTo>
                  <a:close/>
                </a:path>
              </a:pathLst>
            </a:custGeom>
            <a:solidFill>
              <a:srgbClr val="009096"/>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1" name="Google Shape;771;p20"/>
            <p:cNvSpPr/>
            <p:nvPr/>
          </p:nvSpPr>
          <p:spPr>
            <a:xfrm>
              <a:off x="9428400" y="2303640"/>
              <a:ext cx="702000" cy="725040"/>
            </a:xfrm>
            <a:custGeom>
              <a:avLst/>
              <a:gdLst/>
              <a:ahLst/>
              <a:cxnLst/>
              <a:rect l="l" t="t" r="r" b="b"/>
              <a:pathLst>
                <a:path w="1950" h="2014" extrusionOk="0">
                  <a:moveTo>
                    <a:pt x="1950" y="1606"/>
                  </a:moveTo>
                  <a:cubicBezTo>
                    <a:pt x="1950" y="1660"/>
                    <a:pt x="1930" y="1713"/>
                    <a:pt x="1889" y="1752"/>
                  </a:cubicBezTo>
                  <a:lnTo>
                    <a:pt x="1747" y="1887"/>
                  </a:lnTo>
                  <a:lnTo>
                    <a:pt x="1671" y="1959"/>
                  </a:lnTo>
                  <a:cubicBezTo>
                    <a:pt x="1591" y="2036"/>
                    <a:pt x="1460" y="2030"/>
                    <a:pt x="1380" y="1946"/>
                  </a:cubicBezTo>
                  <a:lnTo>
                    <a:pt x="0" y="499"/>
                  </a:lnTo>
                  <a:lnTo>
                    <a:pt x="1" y="207"/>
                  </a:lnTo>
                  <a:lnTo>
                    <a:pt x="72" y="139"/>
                  </a:lnTo>
                  <a:lnTo>
                    <a:pt x="72" y="139"/>
                  </a:lnTo>
                  <a:lnTo>
                    <a:pt x="218" y="0"/>
                  </a:lnTo>
                  <a:lnTo>
                    <a:pt x="510" y="13"/>
                  </a:lnTo>
                  <a:lnTo>
                    <a:pt x="1890" y="1461"/>
                  </a:lnTo>
                  <a:cubicBezTo>
                    <a:pt x="1929" y="1501"/>
                    <a:pt x="1949" y="1554"/>
                    <a:pt x="1950" y="1606"/>
                  </a:cubicBezTo>
                  <a:close/>
                </a:path>
              </a:pathLst>
            </a:custGeom>
            <a:solidFill>
              <a:srgbClr val="009096"/>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2" name="Google Shape;772;p20"/>
            <p:cNvSpPr/>
            <p:nvPr/>
          </p:nvSpPr>
          <p:spPr>
            <a:xfrm>
              <a:off x="9428400" y="2483280"/>
              <a:ext cx="702000" cy="545400"/>
            </a:xfrm>
            <a:custGeom>
              <a:avLst/>
              <a:gdLst/>
              <a:ahLst/>
              <a:cxnLst/>
              <a:rect l="l" t="t" r="r" b="b"/>
              <a:pathLst>
                <a:path w="1950" h="1515" extrusionOk="0">
                  <a:moveTo>
                    <a:pt x="1950" y="1107"/>
                  </a:moveTo>
                  <a:cubicBezTo>
                    <a:pt x="1950" y="1161"/>
                    <a:pt x="1930" y="1214"/>
                    <a:pt x="1889" y="1253"/>
                  </a:cubicBezTo>
                  <a:lnTo>
                    <a:pt x="1747" y="1388"/>
                  </a:lnTo>
                  <a:lnTo>
                    <a:pt x="1671" y="1460"/>
                  </a:lnTo>
                  <a:cubicBezTo>
                    <a:pt x="1591" y="1537"/>
                    <a:pt x="1460" y="1531"/>
                    <a:pt x="1380" y="1447"/>
                  </a:cubicBezTo>
                  <a:lnTo>
                    <a:pt x="0" y="0"/>
                  </a:lnTo>
                  <a:lnTo>
                    <a:pt x="1950" y="1107"/>
                  </a:lnTo>
                  <a:close/>
                </a:path>
              </a:pathLst>
            </a:custGeom>
            <a:solidFill>
              <a:srgbClr val="3E282C"/>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3" name="Google Shape;773;p20"/>
            <p:cNvSpPr/>
            <p:nvPr/>
          </p:nvSpPr>
          <p:spPr>
            <a:xfrm>
              <a:off x="8338680" y="1193040"/>
              <a:ext cx="1150920" cy="1151280"/>
            </a:xfrm>
            <a:custGeom>
              <a:avLst/>
              <a:gdLst/>
              <a:ahLst/>
              <a:cxnLst/>
              <a:rect l="l" t="t" r="r" b="b"/>
              <a:pathLst>
                <a:path w="3197" h="3198" extrusionOk="0">
                  <a:moveTo>
                    <a:pt x="3197" y="1599"/>
                  </a:moveTo>
                  <a:cubicBezTo>
                    <a:pt x="3197" y="2404"/>
                    <a:pt x="2602" y="3070"/>
                    <a:pt x="1828" y="3181"/>
                  </a:cubicBezTo>
                  <a:cubicBezTo>
                    <a:pt x="1754" y="3192"/>
                    <a:pt x="1677" y="3198"/>
                    <a:pt x="1599" y="3198"/>
                  </a:cubicBezTo>
                  <a:cubicBezTo>
                    <a:pt x="1278" y="3198"/>
                    <a:pt x="979" y="3103"/>
                    <a:pt x="729" y="2940"/>
                  </a:cubicBezTo>
                  <a:cubicBezTo>
                    <a:pt x="622" y="2871"/>
                    <a:pt x="524" y="2789"/>
                    <a:pt x="437" y="2698"/>
                  </a:cubicBezTo>
                  <a:cubicBezTo>
                    <a:pt x="306" y="2558"/>
                    <a:pt x="198" y="2396"/>
                    <a:pt x="124" y="2216"/>
                  </a:cubicBezTo>
                  <a:cubicBezTo>
                    <a:pt x="44" y="2026"/>
                    <a:pt x="0" y="1818"/>
                    <a:pt x="0" y="1599"/>
                  </a:cubicBezTo>
                  <a:cubicBezTo>
                    <a:pt x="0" y="725"/>
                    <a:pt x="702" y="14"/>
                    <a:pt x="1573" y="1"/>
                  </a:cubicBezTo>
                  <a:cubicBezTo>
                    <a:pt x="1581" y="0"/>
                    <a:pt x="1590" y="0"/>
                    <a:pt x="1599" y="0"/>
                  </a:cubicBezTo>
                  <a:cubicBezTo>
                    <a:pt x="1789" y="0"/>
                    <a:pt x="1971" y="34"/>
                    <a:pt x="2140" y="94"/>
                  </a:cubicBezTo>
                  <a:cubicBezTo>
                    <a:pt x="2261" y="138"/>
                    <a:pt x="2374" y="195"/>
                    <a:pt x="2479" y="264"/>
                  </a:cubicBezTo>
                  <a:cubicBezTo>
                    <a:pt x="2798" y="475"/>
                    <a:pt x="3037" y="797"/>
                    <a:pt x="3141" y="1175"/>
                  </a:cubicBezTo>
                  <a:cubicBezTo>
                    <a:pt x="3178" y="1310"/>
                    <a:pt x="3197" y="1452"/>
                    <a:pt x="3197" y="1599"/>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4" name="Google Shape;774;p20"/>
            <p:cNvSpPr/>
            <p:nvPr/>
          </p:nvSpPr>
          <p:spPr>
            <a:xfrm>
              <a:off x="8264880" y="1119240"/>
              <a:ext cx="1298880" cy="1298520"/>
            </a:xfrm>
            <a:custGeom>
              <a:avLst/>
              <a:gdLst/>
              <a:ahLst/>
              <a:cxnLst/>
              <a:rect l="l" t="t" r="r" b="b"/>
              <a:pathLst>
                <a:path w="3608" h="3607" extrusionOk="0">
                  <a:moveTo>
                    <a:pt x="3152" y="2387"/>
                  </a:moveTo>
                  <a:cubicBezTo>
                    <a:pt x="2830" y="3130"/>
                    <a:pt x="1964" y="3473"/>
                    <a:pt x="1221" y="3152"/>
                  </a:cubicBezTo>
                  <a:cubicBezTo>
                    <a:pt x="478" y="2830"/>
                    <a:pt x="135" y="1964"/>
                    <a:pt x="456" y="1221"/>
                  </a:cubicBezTo>
                  <a:cubicBezTo>
                    <a:pt x="778" y="478"/>
                    <a:pt x="1644" y="135"/>
                    <a:pt x="2387" y="456"/>
                  </a:cubicBezTo>
                  <a:cubicBezTo>
                    <a:pt x="3130" y="778"/>
                    <a:pt x="3473" y="1644"/>
                    <a:pt x="3152" y="2387"/>
                  </a:cubicBezTo>
                  <a:moveTo>
                    <a:pt x="1088" y="3459"/>
                  </a:moveTo>
                  <a:cubicBezTo>
                    <a:pt x="2002" y="3854"/>
                    <a:pt x="3063" y="3434"/>
                    <a:pt x="3459" y="2520"/>
                  </a:cubicBezTo>
                  <a:cubicBezTo>
                    <a:pt x="3854" y="1606"/>
                    <a:pt x="3434" y="544"/>
                    <a:pt x="2520" y="149"/>
                  </a:cubicBezTo>
                  <a:cubicBezTo>
                    <a:pt x="1606" y="-246"/>
                    <a:pt x="544" y="174"/>
                    <a:pt x="149" y="1088"/>
                  </a:cubicBezTo>
                  <a:cubicBezTo>
                    <a:pt x="-247" y="2002"/>
                    <a:pt x="174" y="3064"/>
                    <a:pt x="1088" y="3459"/>
                  </a:cubicBezTo>
                  <a:close/>
                </a:path>
              </a:pathLst>
            </a:custGeom>
            <a:solidFill>
              <a:srgbClr val="FCB100"/>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grpSp>
        <p:nvGrpSpPr>
          <p:cNvPr id="52" name="Google Shape;52;p3"/>
          <p:cNvGrpSpPr/>
          <p:nvPr/>
        </p:nvGrpSpPr>
        <p:grpSpPr>
          <a:xfrm>
            <a:off x="-199950" y="-327450"/>
            <a:ext cx="9543900" cy="5646000"/>
            <a:chOff x="-199950" y="-251250"/>
            <a:chExt cx="9543900" cy="5646000"/>
          </a:xfrm>
        </p:grpSpPr>
        <p:cxnSp>
          <p:nvCxnSpPr>
            <p:cNvPr id="53" name="Google Shape;53;p3"/>
            <p:cNvCxnSpPr/>
            <p:nvPr/>
          </p:nvCxnSpPr>
          <p:spPr>
            <a:xfrm rot="10800000">
              <a:off x="31462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54" name="Google Shape;54;p3"/>
            <p:cNvCxnSpPr/>
            <p:nvPr/>
          </p:nvCxnSpPr>
          <p:spPr>
            <a:xfrm rot="10800000">
              <a:off x="88232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55" name="Google Shape;55;p3"/>
            <p:cNvCxnSpPr/>
            <p:nvPr/>
          </p:nvCxnSpPr>
          <p:spPr>
            <a:xfrm rot="10800000">
              <a:off x="145002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56" name="Google Shape;56;p3"/>
            <p:cNvCxnSpPr/>
            <p:nvPr/>
          </p:nvCxnSpPr>
          <p:spPr>
            <a:xfrm rot="10800000">
              <a:off x="2017730"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57" name="Google Shape;57;p3"/>
            <p:cNvCxnSpPr/>
            <p:nvPr/>
          </p:nvCxnSpPr>
          <p:spPr>
            <a:xfrm rot="10800000">
              <a:off x="2585432"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58" name="Google Shape;58;p3"/>
            <p:cNvCxnSpPr/>
            <p:nvPr/>
          </p:nvCxnSpPr>
          <p:spPr>
            <a:xfrm rot="10800000">
              <a:off x="3153133"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59" name="Google Shape;59;p3"/>
            <p:cNvCxnSpPr/>
            <p:nvPr/>
          </p:nvCxnSpPr>
          <p:spPr>
            <a:xfrm rot="10800000">
              <a:off x="372083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0" name="Google Shape;60;p3"/>
            <p:cNvCxnSpPr/>
            <p:nvPr/>
          </p:nvCxnSpPr>
          <p:spPr>
            <a:xfrm rot="10800000">
              <a:off x="428853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1" name="Google Shape;61;p3"/>
            <p:cNvCxnSpPr/>
            <p:nvPr/>
          </p:nvCxnSpPr>
          <p:spPr>
            <a:xfrm rot="10800000">
              <a:off x="485623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2" name="Google Shape;62;p3"/>
            <p:cNvCxnSpPr/>
            <p:nvPr/>
          </p:nvCxnSpPr>
          <p:spPr>
            <a:xfrm rot="10800000">
              <a:off x="5423940"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3" name="Google Shape;63;p3"/>
            <p:cNvCxnSpPr/>
            <p:nvPr/>
          </p:nvCxnSpPr>
          <p:spPr>
            <a:xfrm rot="10800000">
              <a:off x="5991642"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4" name="Google Shape;64;p3"/>
            <p:cNvCxnSpPr/>
            <p:nvPr/>
          </p:nvCxnSpPr>
          <p:spPr>
            <a:xfrm rot="10800000">
              <a:off x="6559343"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5" name="Google Shape;65;p3"/>
            <p:cNvCxnSpPr/>
            <p:nvPr/>
          </p:nvCxnSpPr>
          <p:spPr>
            <a:xfrm rot="10800000">
              <a:off x="712704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6" name="Google Shape;66;p3"/>
            <p:cNvCxnSpPr/>
            <p:nvPr/>
          </p:nvCxnSpPr>
          <p:spPr>
            <a:xfrm rot="10800000">
              <a:off x="769474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7" name="Google Shape;67;p3"/>
            <p:cNvCxnSpPr/>
            <p:nvPr/>
          </p:nvCxnSpPr>
          <p:spPr>
            <a:xfrm rot="10800000">
              <a:off x="826244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8" name="Google Shape;68;p3"/>
            <p:cNvCxnSpPr/>
            <p:nvPr/>
          </p:nvCxnSpPr>
          <p:spPr>
            <a:xfrm>
              <a:off x="-199950" y="234113"/>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69" name="Google Shape;69;p3"/>
            <p:cNvCxnSpPr/>
            <p:nvPr/>
          </p:nvCxnSpPr>
          <p:spPr>
            <a:xfrm>
              <a:off x="-199950" y="753635"/>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0" name="Google Shape;70;p3"/>
            <p:cNvCxnSpPr/>
            <p:nvPr/>
          </p:nvCxnSpPr>
          <p:spPr>
            <a:xfrm>
              <a:off x="-199950" y="1273157"/>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1" name="Google Shape;71;p3"/>
            <p:cNvCxnSpPr/>
            <p:nvPr/>
          </p:nvCxnSpPr>
          <p:spPr>
            <a:xfrm>
              <a:off x="-199950" y="1792679"/>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2" name="Google Shape;72;p3"/>
            <p:cNvCxnSpPr/>
            <p:nvPr/>
          </p:nvCxnSpPr>
          <p:spPr>
            <a:xfrm>
              <a:off x="-199950" y="2312201"/>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3" name="Google Shape;73;p3"/>
            <p:cNvCxnSpPr/>
            <p:nvPr/>
          </p:nvCxnSpPr>
          <p:spPr>
            <a:xfrm>
              <a:off x="-199950" y="2831724"/>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4" name="Google Shape;74;p3"/>
            <p:cNvCxnSpPr/>
            <p:nvPr/>
          </p:nvCxnSpPr>
          <p:spPr>
            <a:xfrm>
              <a:off x="-199950" y="3351246"/>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5" name="Google Shape;75;p3"/>
            <p:cNvCxnSpPr/>
            <p:nvPr/>
          </p:nvCxnSpPr>
          <p:spPr>
            <a:xfrm>
              <a:off x="-199950" y="3870768"/>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6" name="Google Shape;76;p3"/>
            <p:cNvCxnSpPr/>
            <p:nvPr/>
          </p:nvCxnSpPr>
          <p:spPr>
            <a:xfrm>
              <a:off x="-199950" y="4390290"/>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7" name="Google Shape;77;p3"/>
            <p:cNvCxnSpPr/>
            <p:nvPr/>
          </p:nvCxnSpPr>
          <p:spPr>
            <a:xfrm>
              <a:off x="-199950" y="4909813"/>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8" name="Google Shape;78;p3"/>
            <p:cNvCxnSpPr/>
            <p:nvPr/>
          </p:nvCxnSpPr>
          <p:spPr>
            <a:xfrm rot="10800000">
              <a:off x="8830150" y="-251250"/>
              <a:ext cx="0" cy="5646000"/>
            </a:xfrm>
            <a:prstGeom prst="straightConnector1">
              <a:avLst/>
            </a:prstGeom>
            <a:noFill/>
            <a:ln w="19050" cap="flat" cmpd="sng">
              <a:solidFill>
                <a:schemeClr val="accent3"/>
              </a:solidFill>
              <a:prstDash val="solid"/>
              <a:round/>
              <a:headEnd type="none" w="med" len="med"/>
              <a:tailEnd type="none" w="med" len="med"/>
            </a:ln>
          </p:spPr>
        </p:cxnSp>
      </p:grpSp>
      <p:grpSp>
        <p:nvGrpSpPr>
          <p:cNvPr id="79" name="Google Shape;79;p3"/>
          <p:cNvGrpSpPr/>
          <p:nvPr/>
        </p:nvGrpSpPr>
        <p:grpSpPr>
          <a:xfrm>
            <a:off x="473650" y="274900"/>
            <a:ext cx="8349800" cy="4746124"/>
            <a:chOff x="473650" y="274900"/>
            <a:chExt cx="8349800" cy="4746124"/>
          </a:xfrm>
        </p:grpSpPr>
        <p:grpSp>
          <p:nvGrpSpPr>
            <p:cNvPr id="80" name="Google Shape;80;p3"/>
            <p:cNvGrpSpPr/>
            <p:nvPr/>
          </p:nvGrpSpPr>
          <p:grpSpPr>
            <a:xfrm>
              <a:off x="626050" y="427300"/>
              <a:ext cx="8197400" cy="4593724"/>
              <a:chOff x="-280802" y="20880"/>
              <a:chExt cx="10622522" cy="5952733"/>
            </a:xfrm>
          </p:grpSpPr>
          <p:sp>
            <p:nvSpPr>
              <p:cNvPr id="81" name="Google Shape;81;p3"/>
              <p:cNvSpPr/>
              <p:nvPr/>
            </p:nvSpPr>
            <p:spPr>
              <a:xfrm>
                <a:off x="-280802" y="549713"/>
                <a:ext cx="10622520" cy="5423901"/>
              </a:xfrm>
              <a:custGeom>
                <a:avLst/>
                <a:gdLst/>
                <a:ahLst/>
                <a:cxnLst/>
                <a:rect l="l" t="t" r="r" b="b"/>
                <a:pathLst>
                  <a:path w="29507" h="14157" extrusionOk="0">
                    <a:moveTo>
                      <a:pt x="0" y="14157"/>
                    </a:moveTo>
                    <a:lnTo>
                      <a:pt x="29507" y="14157"/>
                    </a:lnTo>
                    <a:lnTo>
                      <a:pt x="29507" y="0"/>
                    </a:lnTo>
                    <a:lnTo>
                      <a:pt x="0" y="0"/>
                    </a:lnTo>
                    <a:lnTo>
                      <a:pt x="0" y="14157"/>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 name="Google Shape;82;p3"/>
              <p:cNvSpPr/>
              <p:nvPr/>
            </p:nvSpPr>
            <p:spPr>
              <a:xfrm>
                <a:off x="-280800" y="20880"/>
                <a:ext cx="10622520" cy="528840"/>
              </a:xfrm>
              <a:custGeom>
                <a:avLst/>
                <a:gdLst/>
                <a:ahLst/>
                <a:cxnLst/>
                <a:rect l="l" t="t" r="r" b="b"/>
                <a:pathLst>
                  <a:path w="29507" h="1469" extrusionOk="0">
                    <a:moveTo>
                      <a:pt x="28655" y="0"/>
                    </a:moveTo>
                    <a:lnTo>
                      <a:pt x="851" y="0"/>
                    </a:lnTo>
                    <a:cubicBezTo>
                      <a:pt x="381" y="0"/>
                      <a:pt x="0" y="312"/>
                      <a:pt x="0" y="698"/>
                    </a:cubicBezTo>
                    <a:lnTo>
                      <a:pt x="0" y="1469"/>
                    </a:lnTo>
                    <a:lnTo>
                      <a:pt x="29507" y="1469"/>
                    </a:lnTo>
                    <a:lnTo>
                      <a:pt x="29507" y="698"/>
                    </a:lnTo>
                    <a:cubicBezTo>
                      <a:pt x="29507" y="312"/>
                      <a:pt x="29126" y="0"/>
                      <a:pt x="28655"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 name="Google Shape;83;p3"/>
              <p:cNvSpPr/>
              <p:nvPr/>
            </p:nvSpPr>
            <p:spPr>
              <a:xfrm>
                <a:off x="-4788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4" name="Google Shape;84;p3"/>
              <p:cNvSpPr/>
              <p:nvPr/>
            </p:nvSpPr>
            <p:spPr>
              <a:xfrm>
                <a:off x="32796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5" name="Google Shape;85;p3"/>
              <p:cNvSpPr/>
              <p:nvPr/>
            </p:nvSpPr>
            <p:spPr>
              <a:xfrm>
                <a:off x="70380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86" name="Google Shape;86;p3"/>
            <p:cNvGrpSpPr/>
            <p:nvPr/>
          </p:nvGrpSpPr>
          <p:grpSpPr>
            <a:xfrm>
              <a:off x="473650" y="274900"/>
              <a:ext cx="8197400" cy="4593724"/>
              <a:chOff x="-280802" y="20880"/>
              <a:chExt cx="10622522" cy="5952733"/>
            </a:xfrm>
          </p:grpSpPr>
          <p:sp>
            <p:nvSpPr>
              <p:cNvPr id="87" name="Google Shape;87;p3"/>
              <p:cNvSpPr/>
              <p:nvPr/>
            </p:nvSpPr>
            <p:spPr>
              <a:xfrm>
                <a:off x="-280802" y="549713"/>
                <a:ext cx="10622520" cy="5423901"/>
              </a:xfrm>
              <a:custGeom>
                <a:avLst/>
                <a:gdLst/>
                <a:ahLst/>
                <a:cxnLst/>
                <a:rect l="l" t="t" r="r" b="b"/>
                <a:pathLst>
                  <a:path w="29507" h="14157" extrusionOk="0">
                    <a:moveTo>
                      <a:pt x="0" y="14157"/>
                    </a:moveTo>
                    <a:lnTo>
                      <a:pt x="29507" y="14157"/>
                    </a:lnTo>
                    <a:lnTo>
                      <a:pt x="29507" y="0"/>
                    </a:lnTo>
                    <a:lnTo>
                      <a:pt x="0" y="0"/>
                    </a:lnTo>
                    <a:lnTo>
                      <a:pt x="0" y="14157"/>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 name="Google Shape;88;p3"/>
              <p:cNvSpPr/>
              <p:nvPr/>
            </p:nvSpPr>
            <p:spPr>
              <a:xfrm>
                <a:off x="-280800" y="20880"/>
                <a:ext cx="10622520" cy="528840"/>
              </a:xfrm>
              <a:custGeom>
                <a:avLst/>
                <a:gdLst/>
                <a:ahLst/>
                <a:cxnLst/>
                <a:rect l="l" t="t" r="r" b="b"/>
                <a:pathLst>
                  <a:path w="29507" h="1469" extrusionOk="0">
                    <a:moveTo>
                      <a:pt x="28655" y="0"/>
                    </a:moveTo>
                    <a:lnTo>
                      <a:pt x="851" y="0"/>
                    </a:lnTo>
                    <a:cubicBezTo>
                      <a:pt x="381" y="0"/>
                      <a:pt x="0" y="312"/>
                      <a:pt x="0" y="698"/>
                    </a:cubicBezTo>
                    <a:lnTo>
                      <a:pt x="0" y="1469"/>
                    </a:lnTo>
                    <a:lnTo>
                      <a:pt x="29507" y="1469"/>
                    </a:lnTo>
                    <a:lnTo>
                      <a:pt x="29507" y="698"/>
                    </a:lnTo>
                    <a:cubicBezTo>
                      <a:pt x="29507" y="312"/>
                      <a:pt x="29126" y="0"/>
                      <a:pt x="2865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 name="Google Shape;89;p3"/>
              <p:cNvSpPr/>
              <p:nvPr/>
            </p:nvSpPr>
            <p:spPr>
              <a:xfrm>
                <a:off x="-4788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0" name="Google Shape;90;p3"/>
              <p:cNvSpPr/>
              <p:nvPr/>
            </p:nvSpPr>
            <p:spPr>
              <a:xfrm>
                <a:off x="32796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1" name="Google Shape;91;p3"/>
              <p:cNvSpPr/>
              <p:nvPr/>
            </p:nvSpPr>
            <p:spPr>
              <a:xfrm>
                <a:off x="70380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92" name="Google Shape;92;p3"/>
          <p:cNvSpPr txBox="1">
            <a:spLocks noGrp="1"/>
          </p:cNvSpPr>
          <p:nvPr>
            <p:ph type="title"/>
          </p:nvPr>
        </p:nvSpPr>
        <p:spPr>
          <a:xfrm>
            <a:off x="1320400" y="2101475"/>
            <a:ext cx="3946800" cy="1488300"/>
          </a:xfrm>
          <a:prstGeom prst="rect">
            <a:avLst/>
          </a:prstGeom>
          <a:ln>
            <a:noFill/>
          </a:ln>
        </p:spPr>
        <p:txBody>
          <a:bodyPr spcFirstLastPara="1" wrap="square" lIns="91425" tIns="91425" rIns="91425" bIns="91425" anchor="b"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3" name="Google Shape;93;p3"/>
          <p:cNvSpPr txBox="1">
            <a:spLocks noGrp="1"/>
          </p:cNvSpPr>
          <p:nvPr>
            <p:ph type="title" idx="2" hasCustomPrompt="1"/>
          </p:nvPr>
        </p:nvSpPr>
        <p:spPr>
          <a:xfrm>
            <a:off x="5820275" y="1154975"/>
            <a:ext cx="1905300" cy="1090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4" name="Google Shape;94;p3"/>
          <p:cNvSpPr txBox="1">
            <a:spLocks noGrp="1"/>
          </p:cNvSpPr>
          <p:nvPr>
            <p:ph type="subTitle" idx="1"/>
          </p:nvPr>
        </p:nvSpPr>
        <p:spPr>
          <a:xfrm>
            <a:off x="1320400" y="3589700"/>
            <a:ext cx="3946800" cy="47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grpSp>
        <p:nvGrpSpPr>
          <p:cNvPr id="96" name="Google Shape;96;p4"/>
          <p:cNvGrpSpPr/>
          <p:nvPr/>
        </p:nvGrpSpPr>
        <p:grpSpPr>
          <a:xfrm>
            <a:off x="-199950" y="-327450"/>
            <a:ext cx="9543900" cy="5646000"/>
            <a:chOff x="-199950" y="-251250"/>
            <a:chExt cx="9543900" cy="5646000"/>
          </a:xfrm>
        </p:grpSpPr>
        <p:cxnSp>
          <p:nvCxnSpPr>
            <p:cNvPr id="97" name="Google Shape;97;p4"/>
            <p:cNvCxnSpPr/>
            <p:nvPr/>
          </p:nvCxnSpPr>
          <p:spPr>
            <a:xfrm rot="10800000">
              <a:off x="31462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98" name="Google Shape;98;p4"/>
            <p:cNvCxnSpPr/>
            <p:nvPr/>
          </p:nvCxnSpPr>
          <p:spPr>
            <a:xfrm rot="10800000">
              <a:off x="88232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99" name="Google Shape;99;p4"/>
            <p:cNvCxnSpPr/>
            <p:nvPr/>
          </p:nvCxnSpPr>
          <p:spPr>
            <a:xfrm rot="10800000">
              <a:off x="145002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00" name="Google Shape;100;p4"/>
            <p:cNvCxnSpPr/>
            <p:nvPr/>
          </p:nvCxnSpPr>
          <p:spPr>
            <a:xfrm rot="10800000">
              <a:off x="2017730"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01" name="Google Shape;101;p4"/>
            <p:cNvCxnSpPr/>
            <p:nvPr/>
          </p:nvCxnSpPr>
          <p:spPr>
            <a:xfrm rot="10800000">
              <a:off x="2585432"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02" name="Google Shape;102;p4"/>
            <p:cNvCxnSpPr/>
            <p:nvPr/>
          </p:nvCxnSpPr>
          <p:spPr>
            <a:xfrm rot="10800000">
              <a:off x="3153133"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03" name="Google Shape;103;p4"/>
            <p:cNvCxnSpPr/>
            <p:nvPr/>
          </p:nvCxnSpPr>
          <p:spPr>
            <a:xfrm rot="10800000">
              <a:off x="372083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04" name="Google Shape;104;p4"/>
            <p:cNvCxnSpPr/>
            <p:nvPr/>
          </p:nvCxnSpPr>
          <p:spPr>
            <a:xfrm rot="10800000">
              <a:off x="428853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05" name="Google Shape;105;p4"/>
            <p:cNvCxnSpPr/>
            <p:nvPr/>
          </p:nvCxnSpPr>
          <p:spPr>
            <a:xfrm rot="10800000">
              <a:off x="485623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06" name="Google Shape;106;p4"/>
            <p:cNvCxnSpPr/>
            <p:nvPr/>
          </p:nvCxnSpPr>
          <p:spPr>
            <a:xfrm rot="10800000">
              <a:off x="5423940"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07" name="Google Shape;107;p4"/>
            <p:cNvCxnSpPr/>
            <p:nvPr/>
          </p:nvCxnSpPr>
          <p:spPr>
            <a:xfrm rot="10800000">
              <a:off x="5991642"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08" name="Google Shape;108;p4"/>
            <p:cNvCxnSpPr/>
            <p:nvPr/>
          </p:nvCxnSpPr>
          <p:spPr>
            <a:xfrm rot="10800000">
              <a:off x="6559343"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09" name="Google Shape;109;p4"/>
            <p:cNvCxnSpPr/>
            <p:nvPr/>
          </p:nvCxnSpPr>
          <p:spPr>
            <a:xfrm rot="10800000">
              <a:off x="712704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10" name="Google Shape;110;p4"/>
            <p:cNvCxnSpPr/>
            <p:nvPr/>
          </p:nvCxnSpPr>
          <p:spPr>
            <a:xfrm rot="10800000">
              <a:off x="769474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11" name="Google Shape;111;p4"/>
            <p:cNvCxnSpPr/>
            <p:nvPr/>
          </p:nvCxnSpPr>
          <p:spPr>
            <a:xfrm rot="10800000">
              <a:off x="826244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12" name="Google Shape;112;p4"/>
            <p:cNvCxnSpPr/>
            <p:nvPr/>
          </p:nvCxnSpPr>
          <p:spPr>
            <a:xfrm>
              <a:off x="-199950" y="234113"/>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13" name="Google Shape;113;p4"/>
            <p:cNvCxnSpPr/>
            <p:nvPr/>
          </p:nvCxnSpPr>
          <p:spPr>
            <a:xfrm>
              <a:off x="-199950" y="753635"/>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14" name="Google Shape;114;p4"/>
            <p:cNvCxnSpPr/>
            <p:nvPr/>
          </p:nvCxnSpPr>
          <p:spPr>
            <a:xfrm>
              <a:off x="-199950" y="1273157"/>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15" name="Google Shape;115;p4"/>
            <p:cNvCxnSpPr/>
            <p:nvPr/>
          </p:nvCxnSpPr>
          <p:spPr>
            <a:xfrm>
              <a:off x="-199950" y="1792679"/>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16" name="Google Shape;116;p4"/>
            <p:cNvCxnSpPr/>
            <p:nvPr/>
          </p:nvCxnSpPr>
          <p:spPr>
            <a:xfrm>
              <a:off x="-199950" y="2312201"/>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17" name="Google Shape;117;p4"/>
            <p:cNvCxnSpPr/>
            <p:nvPr/>
          </p:nvCxnSpPr>
          <p:spPr>
            <a:xfrm>
              <a:off x="-199950" y="2831724"/>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18" name="Google Shape;118;p4"/>
            <p:cNvCxnSpPr/>
            <p:nvPr/>
          </p:nvCxnSpPr>
          <p:spPr>
            <a:xfrm>
              <a:off x="-199950" y="3351246"/>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19" name="Google Shape;119;p4"/>
            <p:cNvCxnSpPr/>
            <p:nvPr/>
          </p:nvCxnSpPr>
          <p:spPr>
            <a:xfrm>
              <a:off x="-199950" y="3870768"/>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20" name="Google Shape;120;p4"/>
            <p:cNvCxnSpPr/>
            <p:nvPr/>
          </p:nvCxnSpPr>
          <p:spPr>
            <a:xfrm>
              <a:off x="-199950" y="4390290"/>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21" name="Google Shape;121;p4"/>
            <p:cNvCxnSpPr/>
            <p:nvPr/>
          </p:nvCxnSpPr>
          <p:spPr>
            <a:xfrm>
              <a:off x="-199950" y="4909813"/>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22" name="Google Shape;122;p4"/>
            <p:cNvCxnSpPr/>
            <p:nvPr/>
          </p:nvCxnSpPr>
          <p:spPr>
            <a:xfrm rot="10800000">
              <a:off x="8830150" y="-251250"/>
              <a:ext cx="0" cy="5646000"/>
            </a:xfrm>
            <a:prstGeom prst="straightConnector1">
              <a:avLst/>
            </a:prstGeom>
            <a:noFill/>
            <a:ln w="19050" cap="flat" cmpd="sng">
              <a:solidFill>
                <a:schemeClr val="accent3"/>
              </a:solidFill>
              <a:prstDash val="solid"/>
              <a:round/>
              <a:headEnd type="none" w="med" len="med"/>
              <a:tailEnd type="none" w="med" len="med"/>
            </a:ln>
          </p:spPr>
        </p:cxnSp>
      </p:grpSp>
      <p:grpSp>
        <p:nvGrpSpPr>
          <p:cNvPr id="123" name="Google Shape;123;p4"/>
          <p:cNvGrpSpPr/>
          <p:nvPr/>
        </p:nvGrpSpPr>
        <p:grpSpPr>
          <a:xfrm>
            <a:off x="473650" y="274900"/>
            <a:ext cx="8349800" cy="4746124"/>
            <a:chOff x="473650" y="274900"/>
            <a:chExt cx="8349800" cy="4746124"/>
          </a:xfrm>
        </p:grpSpPr>
        <p:grpSp>
          <p:nvGrpSpPr>
            <p:cNvPr id="124" name="Google Shape;124;p4"/>
            <p:cNvGrpSpPr/>
            <p:nvPr/>
          </p:nvGrpSpPr>
          <p:grpSpPr>
            <a:xfrm>
              <a:off x="626050" y="427300"/>
              <a:ext cx="8197400" cy="4593724"/>
              <a:chOff x="-280802" y="20880"/>
              <a:chExt cx="10622522" cy="5952733"/>
            </a:xfrm>
          </p:grpSpPr>
          <p:sp>
            <p:nvSpPr>
              <p:cNvPr id="125" name="Google Shape;125;p4"/>
              <p:cNvSpPr/>
              <p:nvPr/>
            </p:nvSpPr>
            <p:spPr>
              <a:xfrm>
                <a:off x="-280802" y="549713"/>
                <a:ext cx="10622520" cy="5423901"/>
              </a:xfrm>
              <a:custGeom>
                <a:avLst/>
                <a:gdLst/>
                <a:ahLst/>
                <a:cxnLst/>
                <a:rect l="l" t="t" r="r" b="b"/>
                <a:pathLst>
                  <a:path w="29507" h="14157" extrusionOk="0">
                    <a:moveTo>
                      <a:pt x="0" y="14157"/>
                    </a:moveTo>
                    <a:lnTo>
                      <a:pt x="29507" y="14157"/>
                    </a:lnTo>
                    <a:lnTo>
                      <a:pt x="29507" y="0"/>
                    </a:lnTo>
                    <a:lnTo>
                      <a:pt x="0" y="0"/>
                    </a:lnTo>
                    <a:lnTo>
                      <a:pt x="0" y="14157"/>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6" name="Google Shape;126;p4"/>
              <p:cNvSpPr/>
              <p:nvPr/>
            </p:nvSpPr>
            <p:spPr>
              <a:xfrm>
                <a:off x="-280800" y="20880"/>
                <a:ext cx="10622520" cy="528840"/>
              </a:xfrm>
              <a:custGeom>
                <a:avLst/>
                <a:gdLst/>
                <a:ahLst/>
                <a:cxnLst/>
                <a:rect l="l" t="t" r="r" b="b"/>
                <a:pathLst>
                  <a:path w="29507" h="1469" extrusionOk="0">
                    <a:moveTo>
                      <a:pt x="28655" y="0"/>
                    </a:moveTo>
                    <a:lnTo>
                      <a:pt x="851" y="0"/>
                    </a:lnTo>
                    <a:cubicBezTo>
                      <a:pt x="381" y="0"/>
                      <a:pt x="0" y="312"/>
                      <a:pt x="0" y="698"/>
                    </a:cubicBezTo>
                    <a:lnTo>
                      <a:pt x="0" y="1469"/>
                    </a:lnTo>
                    <a:lnTo>
                      <a:pt x="29507" y="1469"/>
                    </a:lnTo>
                    <a:lnTo>
                      <a:pt x="29507" y="698"/>
                    </a:lnTo>
                    <a:cubicBezTo>
                      <a:pt x="29507" y="312"/>
                      <a:pt x="29126" y="0"/>
                      <a:pt x="28655"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7" name="Google Shape;127;p4"/>
              <p:cNvSpPr/>
              <p:nvPr/>
            </p:nvSpPr>
            <p:spPr>
              <a:xfrm>
                <a:off x="-4788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8" name="Google Shape;128;p4"/>
              <p:cNvSpPr/>
              <p:nvPr/>
            </p:nvSpPr>
            <p:spPr>
              <a:xfrm>
                <a:off x="32796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9" name="Google Shape;129;p4"/>
              <p:cNvSpPr/>
              <p:nvPr/>
            </p:nvSpPr>
            <p:spPr>
              <a:xfrm>
                <a:off x="70380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30" name="Google Shape;130;p4"/>
            <p:cNvGrpSpPr/>
            <p:nvPr/>
          </p:nvGrpSpPr>
          <p:grpSpPr>
            <a:xfrm>
              <a:off x="473650" y="274900"/>
              <a:ext cx="8197400" cy="4593724"/>
              <a:chOff x="-280802" y="20880"/>
              <a:chExt cx="10622522" cy="5952733"/>
            </a:xfrm>
          </p:grpSpPr>
          <p:sp>
            <p:nvSpPr>
              <p:cNvPr id="131" name="Google Shape;131;p4"/>
              <p:cNvSpPr/>
              <p:nvPr/>
            </p:nvSpPr>
            <p:spPr>
              <a:xfrm>
                <a:off x="-280802" y="549713"/>
                <a:ext cx="10622520" cy="5423901"/>
              </a:xfrm>
              <a:custGeom>
                <a:avLst/>
                <a:gdLst/>
                <a:ahLst/>
                <a:cxnLst/>
                <a:rect l="l" t="t" r="r" b="b"/>
                <a:pathLst>
                  <a:path w="29507" h="14157" extrusionOk="0">
                    <a:moveTo>
                      <a:pt x="0" y="14157"/>
                    </a:moveTo>
                    <a:lnTo>
                      <a:pt x="29507" y="14157"/>
                    </a:lnTo>
                    <a:lnTo>
                      <a:pt x="29507" y="0"/>
                    </a:lnTo>
                    <a:lnTo>
                      <a:pt x="0" y="0"/>
                    </a:lnTo>
                    <a:lnTo>
                      <a:pt x="0" y="14157"/>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2" name="Google Shape;132;p4"/>
              <p:cNvSpPr/>
              <p:nvPr/>
            </p:nvSpPr>
            <p:spPr>
              <a:xfrm>
                <a:off x="-280800" y="20880"/>
                <a:ext cx="10622520" cy="528840"/>
              </a:xfrm>
              <a:custGeom>
                <a:avLst/>
                <a:gdLst/>
                <a:ahLst/>
                <a:cxnLst/>
                <a:rect l="l" t="t" r="r" b="b"/>
                <a:pathLst>
                  <a:path w="29507" h="1469" extrusionOk="0">
                    <a:moveTo>
                      <a:pt x="28655" y="0"/>
                    </a:moveTo>
                    <a:lnTo>
                      <a:pt x="851" y="0"/>
                    </a:lnTo>
                    <a:cubicBezTo>
                      <a:pt x="381" y="0"/>
                      <a:pt x="0" y="312"/>
                      <a:pt x="0" y="698"/>
                    </a:cubicBezTo>
                    <a:lnTo>
                      <a:pt x="0" y="1469"/>
                    </a:lnTo>
                    <a:lnTo>
                      <a:pt x="29507" y="1469"/>
                    </a:lnTo>
                    <a:lnTo>
                      <a:pt x="29507" y="698"/>
                    </a:lnTo>
                    <a:cubicBezTo>
                      <a:pt x="29507" y="312"/>
                      <a:pt x="29126" y="0"/>
                      <a:pt x="2865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3" name="Google Shape;133;p4"/>
              <p:cNvSpPr/>
              <p:nvPr/>
            </p:nvSpPr>
            <p:spPr>
              <a:xfrm>
                <a:off x="-4788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4" name="Google Shape;134;p4"/>
              <p:cNvSpPr/>
              <p:nvPr/>
            </p:nvSpPr>
            <p:spPr>
              <a:xfrm>
                <a:off x="32796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5" name="Google Shape;135;p4"/>
              <p:cNvSpPr/>
              <p:nvPr/>
            </p:nvSpPr>
            <p:spPr>
              <a:xfrm>
                <a:off x="70380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136" name="Google Shape;136;p4"/>
          <p:cNvSpPr txBox="1">
            <a:spLocks noGrp="1"/>
          </p:cNvSpPr>
          <p:nvPr>
            <p:ph type="body" idx="1"/>
          </p:nvPr>
        </p:nvSpPr>
        <p:spPr>
          <a:xfrm>
            <a:off x="720000" y="1514050"/>
            <a:ext cx="7704000" cy="30549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1"/>
              </a:buClr>
              <a:buSzPts val="1800"/>
              <a:buFont typeface="Darker Grotesque SemiBold"/>
              <a:buChar char="●"/>
              <a:defRPr sz="1200">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
        <p:nvSpPr>
          <p:cNvPr id="137" name="Google Shape;137;p4"/>
          <p:cNvSpPr txBox="1">
            <a:spLocks noGrp="1"/>
          </p:cNvSpPr>
          <p:nvPr>
            <p:ph type="title"/>
          </p:nvPr>
        </p:nvSpPr>
        <p:spPr>
          <a:xfrm>
            <a:off x="896750" y="941350"/>
            <a:ext cx="73512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8"/>
        <p:cNvGrpSpPr/>
        <p:nvPr/>
      </p:nvGrpSpPr>
      <p:grpSpPr>
        <a:xfrm>
          <a:off x="0" y="0"/>
          <a:ext cx="0" cy="0"/>
          <a:chOff x="0" y="0"/>
          <a:chExt cx="0" cy="0"/>
        </a:xfrm>
      </p:grpSpPr>
      <p:grpSp>
        <p:nvGrpSpPr>
          <p:cNvPr id="139" name="Google Shape;139;p5"/>
          <p:cNvGrpSpPr/>
          <p:nvPr/>
        </p:nvGrpSpPr>
        <p:grpSpPr>
          <a:xfrm>
            <a:off x="-199950" y="-327450"/>
            <a:ext cx="9543900" cy="5646000"/>
            <a:chOff x="-199950" y="-251250"/>
            <a:chExt cx="9543900" cy="5646000"/>
          </a:xfrm>
        </p:grpSpPr>
        <p:cxnSp>
          <p:nvCxnSpPr>
            <p:cNvPr id="140" name="Google Shape;140;p5"/>
            <p:cNvCxnSpPr/>
            <p:nvPr/>
          </p:nvCxnSpPr>
          <p:spPr>
            <a:xfrm rot="10800000">
              <a:off x="31462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41" name="Google Shape;141;p5"/>
            <p:cNvCxnSpPr/>
            <p:nvPr/>
          </p:nvCxnSpPr>
          <p:spPr>
            <a:xfrm rot="10800000">
              <a:off x="88232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42" name="Google Shape;142;p5"/>
            <p:cNvCxnSpPr/>
            <p:nvPr/>
          </p:nvCxnSpPr>
          <p:spPr>
            <a:xfrm rot="10800000">
              <a:off x="145002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43" name="Google Shape;143;p5"/>
            <p:cNvCxnSpPr/>
            <p:nvPr/>
          </p:nvCxnSpPr>
          <p:spPr>
            <a:xfrm rot="10800000">
              <a:off x="2017730"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44" name="Google Shape;144;p5"/>
            <p:cNvCxnSpPr/>
            <p:nvPr/>
          </p:nvCxnSpPr>
          <p:spPr>
            <a:xfrm rot="10800000">
              <a:off x="2585432"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45" name="Google Shape;145;p5"/>
            <p:cNvCxnSpPr/>
            <p:nvPr/>
          </p:nvCxnSpPr>
          <p:spPr>
            <a:xfrm rot="10800000">
              <a:off x="3153133"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46" name="Google Shape;146;p5"/>
            <p:cNvCxnSpPr/>
            <p:nvPr/>
          </p:nvCxnSpPr>
          <p:spPr>
            <a:xfrm rot="10800000">
              <a:off x="372083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47" name="Google Shape;147;p5"/>
            <p:cNvCxnSpPr/>
            <p:nvPr/>
          </p:nvCxnSpPr>
          <p:spPr>
            <a:xfrm rot="10800000">
              <a:off x="428853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48" name="Google Shape;148;p5"/>
            <p:cNvCxnSpPr/>
            <p:nvPr/>
          </p:nvCxnSpPr>
          <p:spPr>
            <a:xfrm rot="10800000">
              <a:off x="485623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49" name="Google Shape;149;p5"/>
            <p:cNvCxnSpPr/>
            <p:nvPr/>
          </p:nvCxnSpPr>
          <p:spPr>
            <a:xfrm rot="10800000">
              <a:off x="5423940"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50" name="Google Shape;150;p5"/>
            <p:cNvCxnSpPr/>
            <p:nvPr/>
          </p:nvCxnSpPr>
          <p:spPr>
            <a:xfrm rot="10800000">
              <a:off x="5991642"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51" name="Google Shape;151;p5"/>
            <p:cNvCxnSpPr/>
            <p:nvPr/>
          </p:nvCxnSpPr>
          <p:spPr>
            <a:xfrm rot="10800000">
              <a:off x="6559343"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52" name="Google Shape;152;p5"/>
            <p:cNvCxnSpPr/>
            <p:nvPr/>
          </p:nvCxnSpPr>
          <p:spPr>
            <a:xfrm rot="10800000">
              <a:off x="712704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53" name="Google Shape;153;p5"/>
            <p:cNvCxnSpPr/>
            <p:nvPr/>
          </p:nvCxnSpPr>
          <p:spPr>
            <a:xfrm rot="10800000">
              <a:off x="769474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54" name="Google Shape;154;p5"/>
            <p:cNvCxnSpPr/>
            <p:nvPr/>
          </p:nvCxnSpPr>
          <p:spPr>
            <a:xfrm rot="10800000">
              <a:off x="826244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55" name="Google Shape;155;p5"/>
            <p:cNvCxnSpPr/>
            <p:nvPr/>
          </p:nvCxnSpPr>
          <p:spPr>
            <a:xfrm>
              <a:off x="-199950" y="234113"/>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56" name="Google Shape;156;p5"/>
            <p:cNvCxnSpPr/>
            <p:nvPr/>
          </p:nvCxnSpPr>
          <p:spPr>
            <a:xfrm>
              <a:off x="-199950" y="753635"/>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57" name="Google Shape;157;p5"/>
            <p:cNvCxnSpPr/>
            <p:nvPr/>
          </p:nvCxnSpPr>
          <p:spPr>
            <a:xfrm>
              <a:off x="-199950" y="1273157"/>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58" name="Google Shape;158;p5"/>
            <p:cNvCxnSpPr/>
            <p:nvPr/>
          </p:nvCxnSpPr>
          <p:spPr>
            <a:xfrm>
              <a:off x="-199950" y="1792679"/>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59" name="Google Shape;159;p5"/>
            <p:cNvCxnSpPr/>
            <p:nvPr/>
          </p:nvCxnSpPr>
          <p:spPr>
            <a:xfrm>
              <a:off x="-199950" y="2312201"/>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60" name="Google Shape;160;p5"/>
            <p:cNvCxnSpPr/>
            <p:nvPr/>
          </p:nvCxnSpPr>
          <p:spPr>
            <a:xfrm>
              <a:off x="-199950" y="2831724"/>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61" name="Google Shape;161;p5"/>
            <p:cNvCxnSpPr/>
            <p:nvPr/>
          </p:nvCxnSpPr>
          <p:spPr>
            <a:xfrm>
              <a:off x="-199950" y="3351246"/>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62" name="Google Shape;162;p5"/>
            <p:cNvCxnSpPr/>
            <p:nvPr/>
          </p:nvCxnSpPr>
          <p:spPr>
            <a:xfrm>
              <a:off x="-199950" y="3870768"/>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63" name="Google Shape;163;p5"/>
            <p:cNvCxnSpPr/>
            <p:nvPr/>
          </p:nvCxnSpPr>
          <p:spPr>
            <a:xfrm>
              <a:off x="-199950" y="4390290"/>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64" name="Google Shape;164;p5"/>
            <p:cNvCxnSpPr/>
            <p:nvPr/>
          </p:nvCxnSpPr>
          <p:spPr>
            <a:xfrm>
              <a:off x="-199950" y="4909813"/>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165" name="Google Shape;165;p5"/>
            <p:cNvCxnSpPr/>
            <p:nvPr/>
          </p:nvCxnSpPr>
          <p:spPr>
            <a:xfrm rot="10800000">
              <a:off x="8830150" y="-251250"/>
              <a:ext cx="0" cy="5646000"/>
            </a:xfrm>
            <a:prstGeom prst="straightConnector1">
              <a:avLst/>
            </a:prstGeom>
            <a:noFill/>
            <a:ln w="19050" cap="flat" cmpd="sng">
              <a:solidFill>
                <a:schemeClr val="accent3"/>
              </a:solidFill>
              <a:prstDash val="solid"/>
              <a:round/>
              <a:headEnd type="none" w="med" len="med"/>
              <a:tailEnd type="none" w="med" len="med"/>
            </a:ln>
          </p:spPr>
        </p:cxnSp>
      </p:grpSp>
      <p:grpSp>
        <p:nvGrpSpPr>
          <p:cNvPr id="166" name="Google Shape;166;p5"/>
          <p:cNvGrpSpPr/>
          <p:nvPr/>
        </p:nvGrpSpPr>
        <p:grpSpPr>
          <a:xfrm>
            <a:off x="473650" y="274900"/>
            <a:ext cx="8349800" cy="4746124"/>
            <a:chOff x="473650" y="274900"/>
            <a:chExt cx="8349800" cy="4746124"/>
          </a:xfrm>
        </p:grpSpPr>
        <p:grpSp>
          <p:nvGrpSpPr>
            <p:cNvPr id="167" name="Google Shape;167;p5"/>
            <p:cNvGrpSpPr/>
            <p:nvPr/>
          </p:nvGrpSpPr>
          <p:grpSpPr>
            <a:xfrm>
              <a:off x="626050" y="427300"/>
              <a:ext cx="8197400" cy="4593724"/>
              <a:chOff x="-280802" y="20880"/>
              <a:chExt cx="10622522" cy="5952733"/>
            </a:xfrm>
          </p:grpSpPr>
          <p:sp>
            <p:nvSpPr>
              <p:cNvPr id="168" name="Google Shape;168;p5"/>
              <p:cNvSpPr/>
              <p:nvPr/>
            </p:nvSpPr>
            <p:spPr>
              <a:xfrm>
                <a:off x="-280802" y="549713"/>
                <a:ext cx="10622520" cy="5423901"/>
              </a:xfrm>
              <a:custGeom>
                <a:avLst/>
                <a:gdLst/>
                <a:ahLst/>
                <a:cxnLst/>
                <a:rect l="l" t="t" r="r" b="b"/>
                <a:pathLst>
                  <a:path w="29507" h="14157" extrusionOk="0">
                    <a:moveTo>
                      <a:pt x="0" y="14157"/>
                    </a:moveTo>
                    <a:lnTo>
                      <a:pt x="29507" y="14157"/>
                    </a:lnTo>
                    <a:lnTo>
                      <a:pt x="29507" y="0"/>
                    </a:lnTo>
                    <a:lnTo>
                      <a:pt x="0" y="0"/>
                    </a:lnTo>
                    <a:lnTo>
                      <a:pt x="0" y="14157"/>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 name="Google Shape;169;p5"/>
              <p:cNvSpPr/>
              <p:nvPr/>
            </p:nvSpPr>
            <p:spPr>
              <a:xfrm>
                <a:off x="-280800" y="20880"/>
                <a:ext cx="10622520" cy="528840"/>
              </a:xfrm>
              <a:custGeom>
                <a:avLst/>
                <a:gdLst/>
                <a:ahLst/>
                <a:cxnLst/>
                <a:rect l="l" t="t" r="r" b="b"/>
                <a:pathLst>
                  <a:path w="29507" h="1469" extrusionOk="0">
                    <a:moveTo>
                      <a:pt x="28655" y="0"/>
                    </a:moveTo>
                    <a:lnTo>
                      <a:pt x="851" y="0"/>
                    </a:lnTo>
                    <a:cubicBezTo>
                      <a:pt x="381" y="0"/>
                      <a:pt x="0" y="312"/>
                      <a:pt x="0" y="698"/>
                    </a:cubicBezTo>
                    <a:lnTo>
                      <a:pt x="0" y="1469"/>
                    </a:lnTo>
                    <a:lnTo>
                      <a:pt x="29507" y="1469"/>
                    </a:lnTo>
                    <a:lnTo>
                      <a:pt x="29507" y="698"/>
                    </a:lnTo>
                    <a:cubicBezTo>
                      <a:pt x="29507" y="312"/>
                      <a:pt x="29126" y="0"/>
                      <a:pt x="28655"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 name="Google Shape;170;p5"/>
              <p:cNvSpPr/>
              <p:nvPr/>
            </p:nvSpPr>
            <p:spPr>
              <a:xfrm>
                <a:off x="-4788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1" name="Google Shape;171;p5"/>
              <p:cNvSpPr/>
              <p:nvPr/>
            </p:nvSpPr>
            <p:spPr>
              <a:xfrm>
                <a:off x="32796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2" name="Google Shape;172;p5"/>
              <p:cNvSpPr/>
              <p:nvPr/>
            </p:nvSpPr>
            <p:spPr>
              <a:xfrm>
                <a:off x="70380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73" name="Google Shape;173;p5"/>
            <p:cNvGrpSpPr/>
            <p:nvPr/>
          </p:nvGrpSpPr>
          <p:grpSpPr>
            <a:xfrm>
              <a:off x="473650" y="274900"/>
              <a:ext cx="8197400" cy="4593724"/>
              <a:chOff x="-280802" y="20880"/>
              <a:chExt cx="10622522" cy="5952733"/>
            </a:xfrm>
          </p:grpSpPr>
          <p:sp>
            <p:nvSpPr>
              <p:cNvPr id="174" name="Google Shape;174;p5"/>
              <p:cNvSpPr/>
              <p:nvPr/>
            </p:nvSpPr>
            <p:spPr>
              <a:xfrm>
                <a:off x="-280802" y="549713"/>
                <a:ext cx="10622520" cy="5423901"/>
              </a:xfrm>
              <a:custGeom>
                <a:avLst/>
                <a:gdLst/>
                <a:ahLst/>
                <a:cxnLst/>
                <a:rect l="l" t="t" r="r" b="b"/>
                <a:pathLst>
                  <a:path w="29507" h="14157" extrusionOk="0">
                    <a:moveTo>
                      <a:pt x="0" y="14157"/>
                    </a:moveTo>
                    <a:lnTo>
                      <a:pt x="29507" y="14157"/>
                    </a:lnTo>
                    <a:lnTo>
                      <a:pt x="29507" y="0"/>
                    </a:lnTo>
                    <a:lnTo>
                      <a:pt x="0" y="0"/>
                    </a:lnTo>
                    <a:lnTo>
                      <a:pt x="0" y="14157"/>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5" name="Google Shape;175;p5"/>
              <p:cNvSpPr/>
              <p:nvPr/>
            </p:nvSpPr>
            <p:spPr>
              <a:xfrm>
                <a:off x="-280800" y="20880"/>
                <a:ext cx="10622520" cy="528840"/>
              </a:xfrm>
              <a:custGeom>
                <a:avLst/>
                <a:gdLst/>
                <a:ahLst/>
                <a:cxnLst/>
                <a:rect l="l" t="t" r="r" b="b"/>
                <a:pathLst>
                  <a:path w="29507" h="1469" extrusionOk="0">
                    <a:moveTo>
                      <a:pt x="28655" y="0"/>
                    </a:moveTo>
                    <a:lnTo>
                      <a:pt x="851" y="0"/>
                    </a:lnTo>
                    <a:cubicBezTo>
                      <a:pt x="381" y="0"/>
                      <a:pt x="0" y="312"/>
                      <a:pt x="0" y="698"/>
                    </a:cubicBezTo>
                    <a:lnTo>
                      <a:pt x="0" y="1469"/>
                    </a:lnTo>
                    <a:lnTo>
                      <a:pt x="29507" y="1469"/>
                    </a:lnTo>
                    <a:lnTo>
                      <a:pt x="29507" y="698"/>
                    </a:lnTo>
                    <a:cubicBezTo>
                      <a:pt x="29507" y="312"/>
                      <a:pt x="29126" y="0"/>
                      <a:pt x="2865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6" name="Google Shape;176;p5"/>
              <p:cNvSpPr/>
              <p:nvPr/>
            </p:nvSpPr>
            <p:spPr>
              <a:xfrm>
                <a:off x="-4788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7" name="Google Shape;177;p5"/>
              <p:cNvSpPr/>
              <p:nvPr/>
            </p:nvSpPr>
            <p:spPr>
              <a:xfrm>
                <a:off x="32796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8" name="Google Shape;178;p5"/>
              <p:cNvSpPr/>
              <p:nvPr/>
            </p:nvSpPr>
            <p:spPr>
              <a:xfrm>
                <a:off x="70380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179" name="Google Shape;179;p5"/>
          <p:cNvSpPr txBox="1">
            <a:spLocks noGrp="1"/>
          </p:cNvSpPr>
          <p:nvPr>
            <p:ph type="subTitle" idx="1"/>
          </p:nvPr>
        </p:nvSpPr>
        <p:spPr>
          <a:xfrm>
            <a:off x="1290750" y="2873142"/>
            <a:ext cx="2907600" cy="42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Bebas Neue"/>
              <a:buNone/>
              <a:defRPr sz="1800" b="1">
                <a:latin typeface="Days One"/>
                <a:ea typeface="Days One"/>
                <a:cs typeface="Days One"/>
                <a:sym typeface="Days On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0" name="Google Shape;180;p5"/>
          <p:cNvSpPr txBox="1">
            <a:spLocks noGrp="1"/>
          </p:cNvSpPr>
          <p:nvPr>
            <p:ph type="subTitle" idx="2"/>
          </p:nvPr>
        </p:nvSpPr>
        <p:spPr>
          <a:xfrm>
            <a:off x="4945625" y="2873142"/>
            <a:ext cx="2907600" cy="42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b="1">
                <a:latin typeface="Days One"/>
                <a:ea typeface="Days One"/>
                <a:cs typeface="Days One"/>
                <a:sym typeface="Days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1" name="Google Shape;181;p5"/>
          <p:cNvSpPr txBox="1">
            <a:spLocks noGrp="1"/>
          </p:cNvSpPr>
          <p:nvPr>
            <p:ph type="subTitle" idx="3"/>
          </p:nvPr>
        </p:nvSpPr>
        <p:spPr>
          <a:xfrm>
            <a:off x="1290750" y="3182195"/>
            <a:ext cx="2907600" cy="107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5"/>
          <p:cNvSpPr txBox="1">
            <a:spLocks noGrp="1"/>
          </p:cNvSpPr>
          <p:nvPr>
            <p:ph type="subTitle" idx="4"/>
          </p:nvPr>
        </p:nvSpPr>
        <p:spPr>
          <a:xfrm>
            <a:off x="4945625" y="3182195"/>
            <a:ext cx="2907600" cy="107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5"/>
          <p:cNvSpPr txBox="1">
            <a:spLocks noGrp="1"/>
          </p:cNvSpPr>
          <p:nvPr>
            <p:ph type="title"/>
          </p:nvPr>
        </p:nvSpPr>
        <p:spPr>
          <a:xfrm>
            <a:off x="896750" y="941350"/>
            <a:ext cx="73512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4"/>
        <p:cNvGrpSpPr/>
        <p:nvPr/>
      </p:nvGrpSpPr>
      <p:grpSpPr>
        <a:xfrm>
          <a:off x="0" y="0"/>
          <a:ext cx="0" cy="0"/>
          <a:chOff x="0" y="0"/>
          <a:chExt cx="0" cy="0"/>
        </a:xfrm>
      </p:grpSpPr>
      <p:grpSp>
        <p:nvGrpSpPr>
          <p:cNvPr id="185" name="Google Shape;185;p6"/>
          <p:cNvGrpSpPr/>
          <p:nvPr/>
        </p:nvGrpSpPr>
        <p:grpSpPr>
          <a:xfrm>
            <a:off x="-199950" y="-327450"/>
            <a:ext cx="9543900" cy="5646000"/>
            <a:chOff x="-199950" y="-251250"/>
            <a:chExt cx="9543900" cy="5646000"/>
          </a:xfrm>
        </p:grpSpPr>
        <p:cxnSp>
          <p:nvCxnSpPr>
            <p:cNvPr id="186" name="Google Shape;186;p6"/>
            <p:cNvCxnSpPr/>
            <p:nvPr/>
          </p:nvCxnSpPr>
          <p:spPr>
            <a:xfrm rot="10800000">
              <a:off x="31462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87" name="Google Shape;187;p6"/>
            <p:cNvCxnSpPr/>
            <p:nvPr/>
          </p:nvCxnSpPr>
          <p:spPr>
            <a:xfrm rot="10800000">
              <a:off x="88232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88" name="Google Shape;188;p6"/>
            <p:cNvCxnSpPr/>
            <p:nvPr/>
          </p:nvCxnSpPr>
          <p:spPr>
            <a:xfrm rot="10800000">
              <a:off x="145002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89" name="Google Shape;189;p6"/>
            <p:cNvCxnSpPr/>
            <p:nvPr/>
          </p:nvCxnSpPr>
          <p:spPr>
            <a:xfrm rot="10800000">
              <a:off x="2017730"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90" name="Google Shape;190;p6"/>
            <p:cNvCxnSpPr/>
            <p:nvPr/>
          </p:nvCxnSpPr>
          <p:spPr>
            <a:xfrm rot="10800000">
              <a:off x="2585432"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91" name="Google Shape;191;p6"/>
            <p:cNvCxnSpPr/>
            <p:nvPr/>
          </p:nvCxnSpPr>
          <p:spPr>
            <a:xfrm rot="10800000">
              <a:off x="3153133"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92" name="Google Shape;192;p6"/>
            <p:cNvCxnSpPr/>
            <p:nvPr/>
          </p:nvCxnSpPr>
          <p:spPr>
            <a:xfrm rot="10800000">
              <a:off x="372083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93" name="Google Shape;193;p6"/>
            <p:cNvCxnSpPr/>
            <p:nvPr/>
          </p:nvCxnSpPr>
          <p:spPr>
            <a:xfrm rot="10800000">
              <a:off x="428853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94" name="Google Shape;194;p6"/>
            <p:cNvCxnSpPr/>
            <p:nvPr/>
          </p:nvCxnSpPr>
          <p:spPr>
            <a:xfrm rot="10800000">
              <a:off x="485623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95" name="Google Shape;195;p6"/>
            <p:cNvCxnSpPr/>
            <p:nvPr/>
          </p:nvCxnSpPr>
          <p:spPr>
            <a:xfrm rot="10800000">
              <a:off x="5423940"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96" name="Google Shape;196;p6"/>
            <p:cNvCxnSpPr/>
            <p:nvPr/>
          </p:nvCxnSpPr>
          <p:spPr>
            <a:xfrm rot="10800000">
              <a:off x="5991642"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97" name="Google Shape;197;p6"/>
            <p:cNvCxnSpPr/>
            <p:nvPr/>
          </p:nvCxnSpPr>
          <p:spPr>
            <a:xfrm rot="10800000">
              <a:off x="6559343"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98" name="Google Shape;198;p6"/>
            <p:cNvCxnSpPr/>
            <p:nvPr/>
          </p:nvCxnSpPr>
          <p:spPr>
            <a:xfrm rot="10800000">
              <a:off x="712704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199" name="Google Shape;199;p6"/>
            <p:cNvCxnSpPr/>
            <p:nvPr/>
          </p:nvCxnSpPr>
          <p:spPr>
            <a:xfrm rot="10800000">
              <a:off x="769474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00" name="Google Shape;200;p6"/>
            <p:cNvCxnSpPr/>
            <p:nvPr/>
          </p:nvCxnSpPr>
          <p:spPr>
            <a:xfrm rot="10800000">
              <a:off x="826244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01" name="Google Shape;201;p6"/>
            <p:cNvCxnSpPr/>
            <p:nvPr/>
          </p:nvCxnSpPr>
          <p:spPr>
            <a:xfrm>
              <a:off x="-199950" y="234113"/>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02" name="Google Shape;202;p6"/>
            <p:cNvCxnSpPr/>
            <p:nvPr/>
          </p:nvCxnSpPr>
          <p:spPr>
            <a:xfrm>
              <a:off x="-199950" y="753635"/>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03" name="Google Shape;203;p6"/>
            <p:cNvCxnSpPr/>
            <p:nvPr/>
          </p:nvCxnSpPr>
          <p:spPr>
            <a:xfrm>
              <a:off x="-199950" y="1273157"/>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04" name="Google Shape;204;p6"/>
            <p:cNvCxnSpPr/>
            <p:nvPr/>
          </p:nvCxnSpPr>
          <p:spPr>
            <a:xfrm>
              <a:off x="-199950" y="1792679"/>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05" name="Google Shape;205;p6"/>
            <p:cNvCxnSpPr/>
            <p:nvPr/>
          </p:nvCxnSpPr>
          <p:spPr>
            <a:xfrm>
              <a:off x="-199950" y="2312201"/>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06" name="Google Shape;206;p6"/>
            <p:cNvCxnSpPr/>
            <p:nvPr/>
          </p:nvCxnSpPr>
          <p:spPr>
            <a:xfrm>
              <a:off x="-199950" y="2831724"/>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07" name="Google Shape;207;p6"/>
            <p:cNvCxnSpPr/>
            <p:nvPr/>
          </p:nvCxnSpPr>
          <p:spPr>
            <a:xfrm>
              <a:off x="-199950" y="3351246"/>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08" name="Google Shape;208;p6"/>
            <p:cNvCxnSpPr/>
            <p:nvPr/>
          </p:nvCxnSpPr>
          <p:spPr>
            <a:xfrm>
              <a:off x="-199950" y="3870768"/>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09" name="Google Shape;209;p6"/>
            <p:cNvCxnSpPr/>
            <p:nvPr/>
          </p:nvCxnSpPr>
          <p:spPr>
            <a:xfrm>
              <a:off x="-199950" y="4390290"/>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10" name="Google Shape;210;p6"/>
            <p:cNvCxnSpPr/>
            <p:nvPr/>
          </p:nvCxnSpPr>
          <p:spPr>
            <a:xfrm>
              <a:off x="-199950" y="4909813"/>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11" name="Google Shape;211;p6"/>
            <p:cNvCxnSpPr/>
            <p:nvPr/>
          </p:nvCxnSpPr>
          <p:spPr>
            <a:xfrm rot="10800000">
              <a:off x="8830150" y="-251250"/>
              <a:ext cx="0" cy="5646000"/>
            </a:xfrm>
            <a:prstGeom prst="straightConnector1">
              <a:avLst/>
            </a:prstGeom>
            <a:noFill/>
            <a:ln w="19050" cap="flat" cmpd="sng">
              <a:solidFill>
                <a:schemeClr val="accent3"/>
              </a:solidFill>
              <a:prstDash val="solid"/>
              <a:round/>
              <a:headEnd type="none" w="med" len="med"/>
              <a:tailEnd type="none" w="med" len="med"/>
            </a:ln>
          </p:spPr>
        </p:cxnSp>
      </p:grpSp>
      <p:grpSp>
        <p:nvGrpSpPr>
          <p:cNvPr id="212" name="Google Shape;212;p6"/>
          <p:cNvGrpSpPr/>
          <p:nvPr/>
        </p:nvGrpSpPr>
        <p:grpSpPr>
          <a:xfrm>
            <a:off x="473650" y="274900"/>
            <a:ext cx="8349800" cy="4746124"/>
            <a:chOff x="473650" y="274900"/>
            <a:chExt cx="8349800" cy="4746124"/>
          </a:xfrm>
        </p:grpSpPr>
        <p:grpSp>
          <p:nvGrpSpPr>
            <p:cNvPr id="213" name="Google Shape;213;p6"/>
            <p:cNvGrpSpPr/>
            <p:nvPr/>
          </p:nvGrpSpPr>
          <p:grpSpPr>
            <a:xfrm>
              <a:off x="626050" y="427300"/>
              <a:ext cx="8197400" cy="4593724"/>
              <a:chOff x="-280802" y="20880"/>
              <a:chExt cx="10622522" cy="5952733"/>
            </a:xfrm>
          </p:grpSpPr>
          <p:sp>
            <p:nvSpPr>
              <p:cNvPr id="214" name="Google Shape;214;p6"/>
              <p:cNvSpPr/>
              <p:nvPr/>
            </p:nvSpPr>
            <p:spPr>
              <a:xfrm>
                <a:off x="-280802" y="549713"/>
                <a:ext cx="10622520" cy="5423901"/>
              </a:xfrm>
              <a:custGeom>
                <a:avLst/>
                <a:gdLst/>
                <a:ahLst/>
                <a:cxnLst/>
                <a:rect l="l" t="t" r="r" b="b"/>
                <a:pathLst>
                  <a:path w="29507" h="14157" extrusionOk="0">
                    <a:moveTo>
                      <a:pt x="0" y="14157"/>
                    </a:moveTo>
                    <a:lnTo>
                      <a:pt x="29507" y="14157"/>
                    </a:lnTo>
                    <a:lnTo>
                      <a:pt x="29507" y="0"/>
                    </a:lnTo>
                    <a:lnTo>
                      <a:pt x="0" y="0"/>
                    </a:lnTo>
                    <a:lnTo>
                      <a:pt x="0" y="14157"/>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 name="Google Shape;215;p6"/>
              <p:cNvSpPr/>
              <p:nvPr/>
            </p:nvSpPr>
            <p:spPr>
              <a:xfrm>
                <a:off x="-280800" y="20880"/>
                <a:ext cx="10622520" cy="528840"/>
              </a:xfrm>
              <a:custGeom>
                <a:avLst/>
                <a:gdLst/>
                <a:ahLst/>
                <a:cxnLst/>
                <a:rect l="l" t="t" r="r" b="b"/>
                <a:pathLst>
                  <a:path w="29507" h="1469" extrusionOk="0">
                    <a:moveTo>
                      <a:pt x="28655" y="0"/>
                    </a:moveTo>
                    <a:lnTo>
                      <a:pt x="851" y="0"/>
                    </a:lnTo>
                    <a:cubicBezTo>
                      <a:pt x="381" y="0"/>
                      <a:pt x="0" y="312"/>
                      <a:pt x="0" y="698"/>
                    </a:cubicBezTo>
                    <a:lnTo>
                      <a:pt x="0" y="1469"/>
                    </a:lnTo>
                    <a:lnTo>
                      <a:pt x="29507" y="1469"/>
                    </a:lnTo>
                    <a:lnTo>
                      <a:pt x="29507" y="698"/>
                    </a:lnTo>
                    <a:cubicBezTo>
                      <a:pt x="29507" y="312"/>
                      <a:pt x="29126" y="0"/>
                      <a:pt x="28655"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 name="Google Shape;216;p6"/>
              <p:cNvSpPr/>
              <p:nvPr/>
            </p:nvSpPr>
            <p:spPr>
              <a:xfrm>
                <a:off x="-4788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 name="Google Shape;217;p6"/>
              <p:cNvSpPr/>
              <p:nvPr/>
            </p:nvSpPr>
            <p:spPr>
              <a:xfrm>
                <a:off x="32796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 name="Google Shape;218;p6"/>
              <p:cNvSpPr/>
              <p:nvPr/>
            </p:nvSpPr>
            <p:spPr>
              <a:xfrm>
                <a:off x="70380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19" name="Google Shape;219;p6"/>
            <p:cNvGrpSpPr/>
            <p:nvPr/>
          </p:nvGrpSpPr>
          <p:grpSpPr>
            <a:xfrm>
              <a:off x="473650" y="274900"/>
              <a:ext cx="8197400" cy="4593724"/>
              <a:chOff x="-280802" y="20880"/>
              <a:chExt cx="10622522" cy="5952733"/>
            </a:xfrm>
          </p:grpSpPr>
          <p:sp>
            <p:nvSpPr>
              <p:cNvPr id="220" name="Google Shape;220;p6"/>
              <p:cNvSpPr/>
              <p:nvPr/>
            </p:nvSpPr>
            <p:spPr>
              <a:xfrm>
                <a:off x="-280802" y="549713"/>
                <a:ext cx="10622520" cy="5423901"/>
              </a:xfrm>
              <a:custGeom>
                <a:avLst/>
                <a:gdLst/>
                <a:ahLst/>
                <a:cxnLst/>
                <a:rect l="l" t="t" r="r" b="b"/>
                <a:pathLst>
                  <a:path w="29507" h="14157" extrusionOk="0">
                    <a:moveTo>
                      <a:pt x="0" y="14157"/>
                    </a:moveTo>
                    <a:lnTo>
                      <a:pt x="29507" y="14157"/>
                    </a:lnTo>
                    <a:lnTo>
                      <a:pt x="29507" y="0"/>
                    </a:lnTo>
                    <a:lnTo>
                      <a:pt x="0" y="0"/>
                    </a:lnTo>
                    <a:lnTo>
                      <a:pt x="0" y="14157"/>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1" name="Google Shape;221;p6"/>
              <p:cNvSpPr/>
              <p:nvPr/>
            </p:nvSpPr>
            <p:spPr>
              <a:xfrm>
                <a:off x="-280800" y="20880"/>
                <a:ext cx="10622520" cy="528840"/>
              </a:xfrm>
              <a:custGeom>
                <a:avLst/>
                <a:gdLst/>
                <a:ahLst/>
                <a:cxnLst/>
                <a:rect l="l" t="t" r="r" b="b"/>
                <a:pathLst>
                  <a:path w="29507" h="1469" extrusionOk="0">
                    <a:moveTo>
                      <a:pt x="28655" y="0"/>
                    </a:moveTo>
                    <a:lnTo>
                      <a:pt x="851" y="0"/>
                    </a:lnTo>
                    <a:cubicBezTo>
                      <a:pt x="381" y="0"/>
                      <a:pt x="0" y="312"/>
                      <a:pt x="0" y="698"/>
                    </a:cubicBezTo>
                    <a:lnTo>
                      <a:pt x="0" y="1469"/>
                    </a:lnTo>
                    <a:lnTo>
                      <a:pt x="29507" y="1469"/>
                    </a:lnTo>
                    <a:lnTo>
                      <a:pt x="29507" y="698"/>
                    </a:lnTo>
                    <a:cubicBezTo>
                      <a:pt x="29507" y="312"/>
                      <a:pt x="29126" y="0"/>
                      <a:pt x="2865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2" name="Google Shape;222;p6"/>
              <p:cNvSpPr/>
              <p:nvPr/>
            </p:nvSpPr>
            <p:spPr>
              <a:xfrm>
                <a:off x="-4788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 name="Google Shape;223;p6"/>
              <p:cNvSpPr/>
              <p:nvPr/>
            </p:nvSpPr>
            <p:spPr>
              <a:xfrm>
                <a:off x="32796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4" name="Google Shape;224;p6"/>
              <p:cNvSpPr/>
              <p:nvPr/>
            </p:nvSpPr>
            <p:spPr>
              <a:xfrm>
                <a:off x="70380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225" name="Google Shape;225;p6"/>
          <p:cNvSpPr txBox="1">
            <a:spLocks noGrp="1"/>
          </p:cNvSpPr>
          <p:nvPr>
            <p:ph type="title"/>
          </p:nvPr>
        </p:nvSpPr>
        <p:spPr>
          <a:xfrm>
            <a:off x="896750" y="941350"/>
            <a:ext cx="73512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6"/>
        <p:cNvGrpSpPr/>
        <p:nvPr/>
      </p:nvGrpSpPr>
      <p:grpSpPr>
        <a:xfrm>
          <a:off x="0" y="0"/>
          <a:ext cx="0" cy="0"/>
          <a:chOff x="0" y="0"/>
          <a:chExt cx="0" cy="0"/>
        </a:xfrm>
      </p:grpSpPr>
      <p:grpSp>
        <p:nvGrpSpPr>
          <p:cNvPr id="227" name="Google Shape;227;p7"/>
          <p:cNvGrpSpPr/>
          <p:nvPr/>
        </p:nvGrpSpPr>
        <p:grpSpPr>
          <a:xfrm>
            <a:off x="-199950" y="-327450"/>
            <a:ext cx="9543900" cy="5646000"/>
            <a:chOff x="-199950" y="-251250"/>
            <a:chExt cx="9543900" cy="5646000"/>
          </a:xfrm>
        </p:grpSpPr>
        <p:cxnSp>
          <p:nvCxnSpPr>
            <p:cNvPr id="228" name="Google Shape;228;p7"/>
            <p:cNvCxnSpPr/>
            <p:nvPr/>
          </p:nvCxnSpPr>
          <p:spPr>
            <a:xfrm rot="10800000">
              <a:off x="31462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29" name="Google Shape;229;p7"/>
            <p:cNvCxnSpPr/>
            <p:nvPr/>
          </p:nvCxnSpPr>
          <p:spPr>
            <a:xfrm rot="10800000">
              <a:off x="88232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30" name="Google Shape;230;p7"/>
            <p:cNvCxnSpPr/>
            <p:nvPr/>
          </p:nvCxnSpPr>
          <p:spPr>
            <a:xfrm rot="10800000">
              <a:off x="145002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31" name="Google Shape;231;p7"/>
            <p:cNvCxnSpPr/>
            <p:nvPr/>
          </p:nvCxnSpPr>
          <p:spPr>
            <a:xfrm rot="10800000">
              <a:off x="2017730"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32" name="Google Shape;232;p7"/>
            <p:cNvCxnSpPr/>
            <p:nvPr/>
          </p:nvCxnSpPr>
          <p:spPr>
            <a:xfrm rot="10800000">
              <a:off x="2585432"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33" name="Google Shape;233;p7"/>
            <p:cNvCxnSpPr/>
            <p:nvPr/>
          </p:nvCxnSpPr>
          <p:spPr>
            <a:xfrm rot="10800000">
              <a:off x="3153133"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34" name="Google Shape;234;p7"/>
            <p:cNvCxnSpPr/>
            <p:nvPr/>
          </p:nvCxnSpPr>
          <p:spPr>
            <a:xfrm rot="10800000">
              <a:off x="372083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35" name="Google Shape;235;p7"/>
            <p:cNvCxnSpPr/>
            <p:nvPr/>
          </p:nvCxnSpPr>
          <p:spPr>
            <a:xfrm rot="10800000">
              <a:off x="428853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36" name="Google Shape;236;p7"/>
            <p:cNvCxnSpPr/>
            <p:nvPr/>
          </p:nvCxnSpPr>
          <p:spPr>
            <a:xfrm rot="10800000">
              <a:off x="485623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37" name="Google Shape;237;p7"/>
            <p:cNvCxnSpPr/>
            <p:nvPr/>
          </p:nvCxnSpPr>
          <p:spPr>
            <a:xfrm rot="10800000">
              <a:off x="5423940"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38" name="Google Shape;238;p7"/>
            <p:cNvCxnSpPr/>
            <p:nvPr/>
          </p:nvCxnSpPr>
          <p:spPr>
            <a:xfrm rot="10800000">
              <a:off x="5991642"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39" name="Google Shape;239;p7"/>
            <p:cNvCxnSpPr/>
            <p:nvPr/>
          </p:nvCxnSpPr>
          <p:spPr>
            <a:xfrm rot="10800000">
              <a:off x="6559343"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40" name="Google Shape;240;p7"/>
            <p:cNvCxnSpPr/>
            <p:nvPr/>
          </p:nvCxnSpPr>
          <p:spPr>
            <a:xfrm rot="10800000">
              <a:off x="712704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41" name="Google Shape;241;p7"/>
            <p:cNvCxnSpPr/>
            <p:nvPr/>
          </p:nvCxnSpPr>
          <p:spPr>
            <a:xfrm rot="10800000">
              <a:off x="769474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42" name="Google Shape;242;p7"/>
            <p:cNvCxnSpPr/>
            <p:nvPr/>
          </p:nvCxnSpPr>
          <p:spPr>
            <a:xfrm rot="10800000">
              <a:off x="826244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243" name="Google Shape;243;p7"/>
            <p:cNvCxnSpPr/>
            <p:nvPr/>
          </p:nvCxnSpPr>
          <p:spPr>
            <a:xfrm>
              <a:off x="-199950" y="234113"/>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44" name="Google Shape;244;p7"/>
            <p:cNvCxnSpPr/>
            <p:nvPr/>
          </p:nvCxnSpPr>
          <p:spPr>
            <a:xfrm>
              <a:off x="-199950" y="753635"/>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45" name="Google Shape;245;p7"/>
            <p:cNvCxnSpPr/>
            <p:nvPr/>
          </p:nvCxnSpPr>
          <p:spPr>
            <a:xfrm>
              <a:off x="-199950" y="1273157"/>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46" name="Google Shape;246;p7"/>
            <p:cNvCxnSpPr/>
            <p:nvPr/>
          </p:nvCxnSpPr>
          <p:spPr>
            <a:xfrm>
              <a:off x="-199950" y="1792679"/>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47" name="Google Shape;247;p7"/>
            <p:cNvCxnSpPr/>
            <p:nvPr/>
          </p:nvCxnSpPr>
          <p:spPr>
            <a:xfrm>
              <a:off x="-199950" y="2312201"/>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48" name="Google Shape;248;p7"/>
            <p:cNvCxnSpPr/>
            <p:nvPr/>
          </p:nvCxnSpPr>
          <p:spPr>
            <a:xfrm>
              <a:off x="-199950" y="2831724"/>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49" name="Google Shape;249;p7"/>
            <p:cNvCxnSpPr/>
            <p:nvPr/>
          </p:nvCxnSpPr>
          <p:spPr>
            <a:xfrm>
              <a:off x="-199950" y="3351246"/>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50" name="Google Shape;250;p7"/>
            <p:cNvCxnSpPr/>
            <p:nvPr/>
          </p:nvCxnSpPr>
          <p:spPr>
            <a:xfrm>
              <a:off x="-199950" y="3870768"/>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51" name="Google Shape;251;p7"/>
            <p:cNvCxnSpPr/>
            <p:nvPr/>
          </p:nvCxnSpPr>
          <p:spPr>
            <a:xfrm>
              <a:off x="-199950" y="4390290"/>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52" name="Google Shape;252;p7"/>
            <p:cNvCxnSpPr/>
            <p:nvPr/>
          </p:nvCxnSpPr>
          <p:spPr>
            <a:xfrm>
              <a:off x="-199950" y="4909813"/>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253" name="Google Shape;253;p7"/>
            <p:cNvCxnSpPr/>
            <p:nvPr/>
          </p:nvCxnSpPr>
          <p:spPr>
            <a:xfrm rot="10800000">
              <a:off x="8830150" y="-251250"/>
              <a:ext cx="0" cy="5646000"/>
            </a:xfrm>
            <a:prstGeom prst="straightConnector1">
              <a:avLst/>
            </a:prstGeom>
            <a:noFill/>
            <a:ln w="19050" cap="flat" cmpd="sng">
              <a:solidFill>
                <a:schemeClr val="accent3"/>
              </a:solidFill>
              <a:prstDash val="solid"/>
              <a:round/>
              <a:headEnd type="none" w="med" len="med"/>
              <a:tailEnd type="none" w="med" len="med"/>
            </a:ln>
          </p:spPr>
        </p:cxnSp>
      </p:grpSp>
      <p:grpSp>
        <p:nvGrpSpPr>
          <p:cNvPr id="254" name="Google Shape;254;p7"/>
          <p:cNvGrpSpPr/>
          <p:nvPr/>
        </p:nvGrpSpPr>
        <p:grpSpPr>
          <a:xfrm>
            <a:off x="473650" y="274900"/>
            <a:ext cx="8349800" cy="4746124"/>
            <a:chOff x="473650" y="274900"/>
            <a:chExt cx="8349800" cy="4746124"/>
          </a:xfrm>
        </p:grpSpPr>
        <p:grpSp>
          <p:nvGrpSpPr>
            <p:cNvPr id="255" name="Google Shape;255;p7"/>
            <p:cNvGrpSpPr/>
            <p:nvPr/>
          </p:nvGrpSpPr>
          <p:grpSpPr>
            <a:xfrm>
              <a:off x="626050" y="427300"/>
              <a:ext cx="8197400" cy="4593724"/>
              <a:chOff x="-280802" y="20880"/>
              <a:chExt cx="10622522" cy="5952733"/>
            </a:xfrm>
          </p:grpSpPr>
          <p:sp>
            <p:nvSpPr>
              <p:cNvPr id="256" name="Google Shape;256;p7"/>
              <p:cNvSpPr/>
              <p:nvPr/>
            </p:nvSpPr>
            <p:spPr>
              <a:xfrm>
                <a:off x="-280802" y="549713"/>
                <a:ext cx="10622520" cy="5423901"/>
              </a:xfrm>
              <a:custGeom>
                <a:avLst/>
                <a:gdLst/>
                <a:ahLst/>
                <a:cxnLst/>
                <a:rect l="l" t="t" r="r" b="b"/>
                <a:pathLst>
                  <a:path w="29507" h="14157" extrusionOk="0">
                    <a:moveTo>
                      <a:pt x="0" y="14157"/>
                    </a:moveTo>
                    <a:lnTo>
                      <a:pt x="29507" y="14157"/>
                    </a:lnTo>
                    <a:lnTo>
                      <a:pt x="29507" y="0"/>
                    </a:lnTo>
                    <a:lnTo>
                      <a:pt x="0" y="0"/>
                    </a:lnTo>
                    <a:lnTo>
                      <a:pt x="0" y="14157"/>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7" name="Google Shape;257;p7"/>
              <p:cNvSpPr/>
              <p:nvPr/>
            </p:nvSpPr>
            <p:spPr>
              <a:xfrm>
                <a:off x="-280800" y="20880"/>
                <a:ext cx="10622520" cy="528840"/>
              </a:xfrm>
              <a:custGeom>
                <a:avLst/>
                <a:gdLst/>
                <a:ahLst/>
                <a:cxnLst/>
                <a:rect l="l" t="t" r="r" b="b"/>
                <a:pathLst>
                  <a:path w="29507" h="1469" extrusionOk="0">
                    <a:moveTo>
                      <a:pt x="28655" y="0"/>
                    </a:moveTo>
                    <a:lnTo>
                      <a:pt x="851" y="0"/>
                    </a:lnTo>
                    <a:cubicBezTo>
                      <a:pt x="381" y="0"/>
                      <a:pt x="0" y="312"/>
                      <a:pt x="0" y="698"/>
                    </a:cubicBezTo>
                    <a:lnTo>
                      <a:pt x="0" y="1469"/>
                    </a:lnTo>
                    <a:lnTo>
                      <a:pt x="29507" y="1469"/>
                    </a:lnTo>
                    <a:lnTo>
                      <a:pt x="29507" y="698"/>
                    </a:lnTo>
                    <a:cubicBezTo>
                      <a:pt x="29507" y="312"/>
                      <a:pt x="29126" y="0"/>
                      <a:pt x="28655"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8" name="Google Shape;258;p7"/>
              <p:cNvSpPr/>
              <p:nvPr/>
            </p:nvSpPr>
            <p:spPr>
              <a:xfrm>
                <a:off x="-4788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9" name="Google Shape;259;p7"/>
              <p:cNvSpPr/>
              <p:nvPr/>
            </p:nvSpPr>
            <p:spPr>
              <a:xfrm>
                <a:off x="32796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0" name="Google Shape;260;p7"/>
              <p:cNvSpPr/>
              <p:nvPr/>
            </p:nvSpPr>
            <p:spPr>
              <a:xfrm>
                <a:off x="70380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61" name="Google Shape;261;p7"/>
            <p:cNvGrpSpPr/>
            <p:nvPr/>
          </p:nvGrpSpPr>
          <p:grpSpPr>
            <a:xfrm>
              <a:off x="473650" y="274900"/>
              <a:ext cx="8197400" cy="4593724"/>
              <a:chOff x="-280802" y="20880"/>
              <a:chExt cx="10622522" cy="5952733"/>
            </a:xfrm>
          </p:grpSpPr>
          <p:sp>
            <p:nvSpPr>
              <p:cNvPr id="262" name="Google Shape;262;p7"/>
              <p:cNvSpPr/>
              <p:nvPr/>
            </p:nvSpPr>
            <p:spPr>
              <a:xfrm>
                <a:off x="-280802" y="549713"/>
                <a:ext cx="10622520" cy="5423901"/>
              </a:xfrm>
              <a:custGeom>
                <a:avLst/>
                <a:gdLst/>
                <a:ahLst/>
                <a:cxnLst/>
                <a:rect l="l" t="t" r="r" b="b"/>
                <a:pathLst>
                  <a:path w="29507" h="14157" extrusionOk="0">
                    <a:moveTo>
                      <a:pt x="0" y="14157"/>
                    </a:moveTo>
                    <a:lnTo>
                      <a:pt x="29507" y="14157"/>
                    </a:lnTo>
                    <a:lnTo>
                      <a:pt x="29507" y="0"/>
                    </a:lnTo>
                    <a:lnTo>
                      <a:pt x="0" y="0"/>
                    </a:lnTo>
                    <a:lnTo>
                      <a:pt x="0" y="14157"/>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3" name="Google Shape;263;p7"/>
              <p:cNvSpPr/>
              <p:nvPr/>
            </p:nvSpPr>
            <p:spPr>
              <a:xfrm>
                <a:off x="-280800" y="20880"/>
                <a:ext cx="10622520" cy="528840"/>
              </a:xfrm>
              <a:custGeom>
                <a:avLst/>
                <a:gdLst/>
                <a:ahLst/>
                <a:cxnLst/>
                <a:rect l="l" t="t" r="r" b="b"/>
                <a:pathLst>
                  <a:path w="29507" h="1469" extrusionOk="0">
                    <a:moveTo>
                      <a:pt x="28655" y="0"/>
                    </a:moveTo>
                    <a:lnTo>
                      <a:pt x="851" y="0"/>
                    </a:lnTo>
                    <a:cubicBezTo>
                      <a:pt x="381" y="0"/>
                      <a:pt x="0" y="312"/>
                      <a:pt x="0" y="698"/>
                    </a:cubicBezTo>
                    <a:lnTo>
                      <a:pt x="0" y="1469"/>
                    </a:lnTo>
                    <a:lnTo>
                      <a:pt x="29507" y="1469"/>
                    </a:lnTo>
                    <a:lnTo>
                      <a:pt x="29507" y="698"/>
                    </a:lnTo>
                    <a:cubicBezTo>
                      <a:pt x="29507" y="312"/>
                      <a:pt x="29126" y="0"/>
                      <a:pt x="2865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4" name="Google Shape;264;p7"/>
              <p:cNvSpPr/>
              <p:nvPr/>
            </p:nvSpPr>
            <p:spPr>
              <a:xfrm>
                <a:off x="-4788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5" name="Google Shape;265;p7"/>
              <p:cNvSpPr/>
              <p:nvPr/>
            </p:nvSpPr>
            <p:spPr>
              <a:xfrm>
                <a:off x="32796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6" name="Google Shape;266;p7"/>
              <p:cNvSpPr/>
              <p:nvPr/>
            </p:nvSpPr>
            <p:spPr>
              <a:xfrm>
                <a:off x="70380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267" name="Google Shape;267;p7"/>
          <p:cNvSpPr txBox="1">
            <a:spLocks noGrp="1"/>
          </p:cNvSpPr>
          <p:nvPr>
            <p:ph type="body" idx="1"/>
          </p:nvPr>
        </p:nvSpPr>
        <p:spPr>
          <a:xfrm>
            <a:off x="4381025" y="1970075"/>
            <a:ext cx="3867000" cy="24909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2"/>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268" name="Google Shape;268;p7"/>
          <p:cNvSpPr>
            <a:spLocks noGrp="1"/>
          </p:cNvSpPr>
          <p:nvPr>
            <p:ph type="pic" idx="2"/>
          </p:nvPr>
        </p:nvSpPr>
        <p:spPr>
          <a:xfrm>
            <a:off x="896750" y="1970075"/>
            <a:ext cx="3217500" cy="2490900"/>
          </a:xfrm>
          <a:prstGeom prst="rect">
            <a:avLst/>
          </a:prstGeom>
          <a:noFill/>
          <a:ln w="19050" cap="flat" cmpd="sng">
            <a:solidFill>
              <a:schemeClr val="dk1"/>
            </a:solidFill>
            <a:prstDash val="solid"/>
            <a:round/>
            <a:headEnd type="none" w="sm" len="sm"/>
            <a:tailEnd type="none" w="sm" len="sm"/>
          </a:ln>
        </p:spPr>
      </p:sp>
      <p:sp>
        <p:nvSpPr>
          <p:cNvPr id="269" name="Google Shape;269;p7"/>
          <p:cNvSpPr txBox="1">
            <a:spLocks noGrp="1"/>
          </p:cNvSpPr>
          <p:nvPr>
            <p:ph type="title"/>
          </p:nvPr>
        </p:nvSpPr>
        <p:spPr>
          <a:xfrm>
            <a:off x="896750" y="941350"/>
            <a:ext cx="73512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2"/>
        <p:cNvGrpSpPr/>
        <p:nvPr/>
      </p:nvGrpSpPr>
      <p:grpSpPr>
        <a:xfrm>
          <a:off x="0" y="0"/>
          <a:ext cx="0" cy="0"/>
          <a:chOff x="0" y="0"/>
          <a:chExt cx="0" cy="0"/>
        </a:xfrm>
      </p:grpSpPr>
      <p:grpSp>
        <p:nvGrpSpPr>
          <p:cNvPr id="313" name="Google Shape;313;p9"/>
          <p:cNvGrpSpPr/>
          <p:nvPr/>
        </p:nvGrpSpPr>
        <p:grpSpPr>
          <a:xfrm>
            <a:off x="-199950" y="-327450"/>
            <a:ext cx="9543900" cy="5646000"/>
            <a:chOff x="-199950" y="-251250"/>
            <a:chExt cx="9543900" cy="5646000"/>
          </a:xfrm>
        </p:grpSpPr>
        <p:cxnSp>
          <p:nvCxnSpPr>
            <p:cNvPr id="314" name="Google Shape;314;p9"/>
            <p:cNvCxnSpPr/>
            <p:nvPr/>
          </p:nvCxnSpPr>
          <p:spPr>
            <a:xfrm rot="10800000">
              <a:off x="31462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315" name="Google Shape;315;p9"/>
            <p:cNvCxnSpPr/>
            <p:nvPr/>
          </p:nvCxnSpPr>
          <p:spPr>
            <a:xfrm rot="10800000">
              <a:off x="88232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316" name="Google Shape;316;p9"/>
            <p:cNvCxnSpPr/>
            <p:nvPr/>
          </p:nvCxnSpPr>
          <p:spPr>
            <a:xfrm rot="10800000">
              <a:off x="145002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317" name="Google Shape;317;p9"/>
            <p:cNvCxnSpPr/>
            <p:nvPr/>
          </p:nvCxnSpPr>
          <p:spPr>
            <a:xfrm rot="10800000">
              <a:off x="2017730"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318" name="Google Shape;318;p9"/>
            <p:cNvCxnSpPr/>
            <p:nvPr/>
          </p:nvCxnSpPr>
          <p:spPr>
            <a:xfrm rot="10800000">
              <a:off x="2585432"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319" name="Google Shape;319;p9"/>
            <p:cNvCxnSpPr/>
            <p:nvPr/>
          </p:nvCxnSpPr>
          <p:spPr>
            <a:xfrm rot="10800000">
              <a:off x="3153133"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320" name="Google Shape;320;p9"/>
            <p:cNvCxnSpPr/>
            <p:nvPr/>
          </p:nvCxnSpPr>
          <p:spPr>
            <a:xfrm rot="10800000">
              <a:off x="372083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321" name="Google Shape;321;p9"/>
            <p:cNvCxnSpPr/>
            <p:nvPr/>
          </p:nvCxnSpPr>
          <p:spPr>
            <a:xfrm rot="10800000">
              <a:off x="428853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322" name="Google Shape;322;p9"/>
            <p:cNvCxnSpPr/>
            <p:nvPr/>
          </p:nvCxnSpPr>
          <p:spPr>
            <a:xfrm rot="10800000">
              <a:off x="485623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323" name="Google Shape;323;p9"/>
            <p:cNvCxnSpPr/>
            <p:nvPr/>
          </p:nvCxnSpPr>
          <p:spPr>
            <a:xfrm rot="10800000">
              <a:off x="5423940"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324" name="Google Shape;324;p9"/>
            <p:cNvCxnSpPr/>
            <p:nvPr/>
          </p:nvCxnSpPr>
          <p:spPr>
            <a:xfrm rot="10800000">
              <a:off x="5991642"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325" name="Google Shape;325;p9"/>
            <p:cNvCxnSpPr/>
            <p:nvPr/>
          </p:nvCxnSpPr>
          <p:spPr>
            <a:xfrm rot="10800000">
              <a:off x="6559343"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326" name="Google Shape;326;p9"/>
            <p:cNvCxnSpPr/>
            <p:nvPr/>
          </p:nvCxnSpPr>
          <p:spPr>
            <a:xfrm rot="10800000">
              <a:off x="712704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327" name="Google Shape;327;p9"/>
            <p:cNvCxnSpPr/>
            <p:nvPr/>
          </p:nvCxnSpPr>
          <p:spPr>
            <a:xfrm rot="10800000">
              <a:off x="769474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328" name="Google Shape;328;p9"/>
            <p:cNvCxnSpPr/>
            <p:nvPr/>
          </p:nvCxnSpPr>
          <p:spPr>
            <a:xfrm rot="10800000">
              <a:off x="826244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329" name="Google Shape;329;p9"/>
            <p:cNvCxnSpPr/>
            <p:nvPr/>
          </p:nvCxnSpPr>
          <p:spPr>
            <a:xfrm>
              <a:off x="-199950" y="234113"/>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330" name="Google Shape;330;p9"/>
            <p:cNvCxnSpPr/>
            <p:nvPr/>
          </p:nvCxnSpPr>
          <p:spPr>
            <a:xfrm>
              <a:off x="-199950" y="753635"/>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331" name="Google Shape;331;p9"/>
            <p:cNvCxnSpPr/>
            <p:nvPr/>
          </p:nvCxnSpPr>
          <p:spPr>
            <a:xfrm>
              <a:off x="-199950" y="1273157"/>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332" name="Google Shape;332;p9"/>
            <p:cNvCxnSpPr/>
            <p:nvPr/>
          </p:nvCxnSpPr>
          <p:spPr>
            <a:xfrm>
              <a:off x="-199950" y="1792679"/>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333" name="Google Shape;333;p9"/>
            <p:cNvCxnSpPr/>
            <p:nvPr/>
          </p:nvCxnSpPr>
          <p:spPr>
            <a:xfrm>
              <a:off x="-199950" y="2312201"/>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334" name="Google Shape;334;p9"/>
            <p:cNvCxnSpPr/>
            <p:nvPr/>
          </p:nvCxnSpPr>
          <p:spPr>
            <a:xfrm>
              <a:off x="-199950" y="2831724"/>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335" name="Google Shape;335;p9"/>
            <p:cNvCxnSpPr/>
            <p:nvPr/>
          </p:nvCxnSpPr>
          <p:spPr>
            <a:xfrm>
              <a:off x="-199950" y="3351246"/>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336" name="Google Shape;336;p9"/>
            <p:cNvCxnSpPr/>
            <p:nvPr/>
          </p:nvCxnSpPr>
          <p:spPr>
            <a:xfrm>
              <a:off x="-199950" y="3870768"/>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337" name="Google Shape;337;p9"/>
            <p:cNvCxnSpPr/>
            <p:nvPr/>
          </p:nvCxnSpPr>
          <p:spPr>
            <a:xfrm>
              <a:off x="-199950" y="4390290"/>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338" name="Google Shape;338;p9"/>
            <p:cNvCxnSpPr/>
            <p:nvPr/>
          </p:nvCxnSpPr>
          <p:spPr>
            <a:xfrm>
              <a:off x="-199950" y="4909813"/>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339" name="Google Shape;339;p9"/>
            <p:cNvCxnSpPr/>
            <p:nvPr/>
          </p:nvCxnSpPr>
          <p:spPr>
            <a:xfrm rot="10800000">
              <a:off x="8830150" y="-251250"/>
              <a:ext cx="0" cy="5646000"/>
            </a:xfrm>
            <a:prstGeom prst="straightConnector1">
              <a:avLst/>
            </a:prstGeom>
            <a:noFill/>
            <a:ln w="19050" cap="flat" cmpd="sng">
              <a:solidFill>
                <a:schemeClr val="accent3"/>
              </a:solidFill>
              <a:prstDash val="solid"/>
              <a:round/>
              <a:headEnd type="none" w="med" len="med"/>
              <a:tailEnd type="none" w="med" len="med"/>
            </a:ln>
          </p:spPr>
        </p:cxnSp>
      </p:grpSp>
      <p:grpSp>
        <p:nvGrpSpPr>
          <p:cNvPr id="340" name="Google Shape;340;p9"/>
          <p:cNvGrpSpPr/>
          <p:nvPr/>
        </p:nvGrpSpPr>
        <p:grpSpPr>
          <a:xfrm>
            <a:off x="473650" y="274900"/>
            <a:ext cx="8349800" cy="4746124"/>
            <a:chOff x="473650" y="274900"/>
            <a:chExt cx="8349800" cy="4746124"/>
          </a:xfrm>
        </p:grpSpPr>
        <p:grpSp>
          <p:nvGrpSpPr>
            <p:cNvPr id="341" name="Google Shape;341;p9"/>
            <p:cNvGrpSpPr/>
            <p:nvPr/>
          </p:nvGrpSpPr>
          <p:grpSpPr>
            <a:xfrm>
              <a:off x="626050" y="427300"/>
              <a:ext cx="8197400" cy="4593724"/>
              <a:chOff x="-280802" y="20880"/>
              <a:chExt cx="10622522" cy="5952733"/>
            </a:xfrm>
          </p:grpSpPr>
          <p:sp>
            <p:nvSpPr>
              <p:cNvPr id="342" name="Google Shape;342;p9"/>
              <p:cNvSpPr/>
              <p:nvPr/>
            </p:nvSpPr>
            <p:spPr>
              <a:xfrm>
                <a:off x="-280802" y="549713"/>
                <a:ext cx="10622520" cy="5423901"/>
              </a:xfrm>
              <a:custGeom>
                <a:avLst/>
                <a:gdLst/>
                <a:ahLst/>
                <a:cxnLst/>
                <a:rect l="l" t="t" r="r" b="b"/>
                <a:pathLst>
                  <a:path w="29507" h="14157" extrusionOk="0">
                    <a:moveTo>
                      <a:pt x="0" y="14157"/>
                    </a:moveTo>
                    <a:lnTo>
                      <a:pt x="29507" y="14157"/>
                    </a:lnTo>
                    <a:lnTo>
                      <a:pt x="29507" y="0"/>
                    </a:lnTo>
                    <a:lnTo>
                      <a:pt x="0" y="0"/>
                    </a:lnTo>
                    <a:lnTo>
                      <a:pt x="0" y="14157"/>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3" name="Google Shape;343;p9"/>
              <p:cNvSpPr/>
              <p:nvPr/>
            </p:nvSpPr>
            <p:spPr>
              <a:xfrm>
                <a:off x="-280800" y="20880"/>
                <a:ext cx="10622520" cy="528840"/>
              </a:xfrm>
              <a:custGeom>
                <a:avLst/>
                <a:gdLst/>
                <a:ahLst/>
                <a:cxnLst/>
                <a:rect l="l" t="t" r="r" b="b"/>
                <a:pathLst>
                  <a:path w="29507" h="1469" extrusionOk="0">
                    <a:moveTo>
                      <a:pt x="28655" y="0"/>
                    </a:moveTo>
                    <a:lnTo>
                      <a:pt x="851" y="0"/>
                    </a:lnTo>
                    <a:cubicBezTo>
                      <a:pt x="381" y="0"/>
                      <a:pt x="0" y="312"/>
                      <a:pt x="0" y="698"/>
                    </a:cubicBezTo>
                    <a:lnTo>
                      <a:pt x="0" y="1469"/>
                    </a:lnTo>
                    <a:lnTo>
                      <a:pt x="29507" y="1469"/>
                    </a:lnTo>
                    <a:lnTo>
                      <a:pt x="29507" y="698"/>
                    </a:lnTo>
                    <a:cubicBezTo>
                      <a:pt x="29507" y="312"/>
                      <a:pt x="29126" y="0"/>
                      <a:pt x="28655"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4" name="Google Shape;344;p9"/>
              <p:cNvSpPr/>
              <p:nvPr/>
            </p:nvSpPr>
            <p:spPr>
              <a:xfrm>
                <a:off x="-4788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5" name="Google Shape;345;p9"/>
              <p:cNvSpPr/>
              <p:nvPr/>
            </p:nvSpPr>
            <p:spPr>
              <a:xfrm>
                <a:off x="32796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6" name="Google Shape;346;p9"/>
              <p:cNvSpPr/>
              <p:nvPr/>
            </p:nvSpPr>
            <p:spPr>
              <a:xfrm>
                <a:off x="70380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47" name="Google Shape;347;p9"/>
            <p:cNvGrpSpPr/>
            <p:nvPr/>
          </p:nvGrpSpPr>
          <p:grpSpPr>
            <a:xfrm>
              <a:off x="473650" y="274900"/>
              <a:ext cx="8197400" cy="4593724"/>
              <a:chOff x="-280802" y="20880"/>
              <a:chExt cx="10622522" cy="5952733"/>
            </a:xfrm>
          </p:grpSpPr>
          <p:sp>
            <p:nvSpPr>
              <p:cNvPr id="348" name="Google Shape;348;p9"/>
              <p:cNvSpPr/>
              <p:nvPr/>
            </p:nvSpPr>
            <p:spPr>
              <a:xfrm>
                <a:off x="-280802" y="549713"/>
                <a:ext cx="10622520" cy="5423901"/>
              </a:xfrm>
              <a:custGeom>
                <a:avLst/>
                <a:gdLst/>
                <a:ahLst/>
                <a:cxnLst/>
                <a:rect l="l" t="t" r="r" b="b"/>
                <a:pathLst>
                  <a:path w="29507" h="14157" extrusionOk="0">
                    <a:moveTo>
                      <a:pt x="0" y="14157"/>
                    </a:moveTo>
                    <a:lnTo>
                      <a:pt x="29507" y="14157"/>
                    </a:lnTo>
                    <a:lnTo>
                      <a:pt x="29507" y="0"/>
                    </a:lnTo>
                    <a:lnTo>
                      <a:pt x="0" y="0"/>
                    </a:lnTo>
                    <a:lnTo>
                      <a:pt x="0" y="14157"/>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9" name="Google Shape;349;p9"/>
              <p:cNvSpPr/>
              <p:nvPr/>
            </p:nvSpPr>
            <p:spPr>
              <a:xfrm>
                <a:off x="-280800" y="20880"/>
                <a:ext cx="10622520" cy="528840"/>
              </a:xfrm>
              <a:custGeom>
                <a:avLst/>
                <a:gdLst/>
                <a:ahLst/>
                <a:cxnLst/>
                <a:rect l="l" t="t" r="r" b="b"/>
                <a:pathLst>
                  <a:path w="29507" h="1469" extrusionOk="0">
                    <a:moveTo>
                      <a:pt x="28655" y="0"/>
                    </a:moveTo>
                    <a:lnTo>
                      <a:pt x="851" y="0"/>
                    </a:lnTo>
                    <a:cubicBezTo>
                      <a:pt x="381" y="0"/>
                      <a:pt x="0" y="312"/>
                      <a:pt x="0" y="698"/>
                    </a:cubicBezTo>
                    <a:lnTo>
                      <a:pt x="0" y="1469"/>
                    </a:lnTo>
                    <a:lnTo>
                      <a:pt x="29507" y="1469"/>
                    </a:lnTo>
                    <a:lnTo>
                      <a:pt x="29507" y="698"/>
                    </a:lnTo>
                    <a:cubicBezTo>
                      <a:pt x="29507" y="312"/>
                      <a:pt x="29126" y="0"/>
                      <a:pt x="2865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0" name="Google Shape;350;p9"/>
              <p:cNvSpPr/>
              <p:nvPr/>
            </p:nvSpPr>
            <p:spPr>
              <a:xfrm>
                <a:off x="-4788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1" name="Google Shape;351;p9"/>
              <p:cNvSpPr/>
              <p:nvPr/>
            </p:nvSpPr>
            <p:spPr>
              <a:xfrm>
                <a:off x="32796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2" name="Google Shape;352;p9"/>
              <p:cNvSpPr/>
              <p:nvPr/>
            </p:nvSpPr>
            <p:spPr>
              <a:xfrm>
                <a:off x="70380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353" name="Google Shape;353;p9"/>
          <p:cNvSpPr txBox="1">
            <a:spLocks noGrp="1"/>
          </p:cNvSpPr>
          <p:nvPr>
            <p:ph type="subTitle" idx="1"/>
          </p:nvPr>
        </p:nvSpPr>
        <p:spPr>
          <a:xfrm>
            <a:off x="896400" y="1812275"/>
            <a:ext cx="3550800" cy="263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54" name="Google Shape;354;p9"/>
          <p:cNvSpPr txBox="1">
            <a:spLocks noGrp="1"/>
          </p:cNvSpPr>
          <p:nvPr>
            <p:ph type="subTitle" idx="2"/>
          </p:nvPr>
        </p:nvSpPr>
        <p:spPr>
          <a:xfrm>
            <a:off x="4696925" y="1812275"/>
            <a:ext cx="3550800" cy="263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55" name="Google Shape;355;p9"/>
          <p:cNvSpPr txBox="1">
            <a:spLocks noGrp="1"/>
          </p:cNvSpPr>
          <p:nvPr>
            <p:ph type="title"/>
          </p:nvPr>
        </p:nvSpPr>
        <p:spPr>
          <a:xfrm>
            <a:off x="896750" y="941350"/>
            <a:ext cx="73512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84"/>
        <p:cNvGrpSpPr/>
        <p:nvPr/>
      </p:nvGrpSpPr>
      <p:grpSpPr>
        <a:xfrm>
          <a:off x="0" y="0"/>
          <a:ext cx="0" cy="0"/>
          <a:chOff x="0" y="0"/>
          <a:chExt cx="0" cy="0"/>
        </a:xfrm>
      </p:grpSpPr>
      <p:grpSp>
        <p:nvGrpSpPr>
          <p:cNvPr id="685" name="Google Shape;685;p19"/>
          <p:cNvGrpSpPr/>
          <p:nvPr/>
        </p:nvGrpSpPr>
        <p:grpSpPr>
          <a:xfrm>
            <a:off x="-199950" y="-327450"/>
            <a:ext cx="9543900" cy="5646000"/>
            <a:chOff x="-199950" y="-251250"/>
            <a:chExt cx="9543900" cy="5646000"/>
          </a:xfrm>
        </p:grpSpPr>
        <p:cxnSp>
          <p:nvCxnSpPr>
            <p:cNvPr id="686" name="Google Shape;686;p19"/>
            <p:cNvCxnSpPr/>
            <p:nvPr/>
          </p:nvCxnSpPr>
          <p:spPr>
            <a:xfrm rot="10800000">
              <a:off x="31462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87" name="Google Shape;687;p19"/>
            <p:cNvCxnSpPr/>
            <p:nvPr/>
          </p:nvCxnSpPr>
          <p:spPr>
            <a:xfrm rot="10800000">
              <a:off x="88232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88" name="Google Shape;688;p19"/>
            <p:cNvCxnSpPr/>
            <p:nvPr/>
          </p:nvCxnSpPr>
          <p:spPr>
            <a:xfrm rot="10800000">
              <a:off x="145002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89" name="Google Shape;689;p19"/>
            <p:cNvCxnSpPr/>
            <p:nvPr/>
          </p:nvCxnSpPr>
          <p:spPr>
            <a:xfrm rot="10800000">
              <a:off x="2017730"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90" name="Google Shape;690;p19"/>
            <p:cNvCxnSpPr/>
            <p:nvPr/>
          </p:nvCxnSpPr>
          <p:spPr>
            <a:xfrm rot="10800000">
              <a:off x="2585432"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91" name="Google Shape;691;p19"/>
            <p:cNvCxnSpPr/>
            <p:nvPr/>
          </p:nvCxnSpPr>
          <p:spPr>
            <a:xfrm rot="10800000">
              <a:off x="3153133"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92" name="Google Shape;692;p19"/>
            <p:cNvCxnSpPr/>
            <p:nvPr/>
          </p:nvCxnSpPr>
          <p:spPr>
            <a:xfrm rot="10800000">
              <a:off x="372083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93" name="Google Shape;693;p19"/>
            <p:cNvCxnSpPr/>
            <p:nvPr/>
          </p:nvCxnSpPr>
          <p:spPr>
            <a:xfrm rot="10800000">
              <a:off x="428853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94" name="Google Shape;694;p19"/>
            <p:cNvCxnSpPr/>
            <p:nvPr/>
          </p:nvCxnSpPr>
          <p:spPr>
            <a:xfrm rot="10800000">
              <a:off x="485623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95" name="Google Shape;695;p19"/>
            <p:cNvCxnSpPr/>
            <p:nvPr/>
          </p:nvCxnSpPr>
          <p:spPr>
            <a:xfrm rot="10800000">
              <a:off x="5423940"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96" name="Google Shape;696;p19"/>
            <p:cNvCxnSpPr/>
            <p:nvPr/>
          </p:nvCxnSpPr>
          <p:spPr>
            <a:xfrm rot="10800000">
              <a:off x="5991642"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97" name="Google Shape;697;p19"/>
            <p:cNvCxnSpPr/>
            <p:nvPr/>
          </p:nvCxnSpPr>
          <p:spPr>
            <a:xfrm rot="10800000">
              <a:off x="6559343"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98" name="Google Shape;698;p19"/>
            <p:cNvCxnSpPr/>
            <p:nvPr/>
          </p:nvCxnSpPr>
          <p:spPr>
            <a:xfrm rot="10800000">
              <a:off x="7127045"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699" name="Google Shape;699;p19"/>
            <p:cNvCxnSpPr/>
            <p:nvPr/>
          </p:nvCxnSpPr>
          <p:spPr>
            <a:xfrm rot="10800000">
              <a:off x="7694747"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700" name="Google Shape;700;p19"/>
            <p:cNvCxnSpPr/>
            <p:nvPr/>
          </p:nvCxnSpPr>
          <p:spPr>
            <a:xfrm rot="10800000">
              <a:off x="8262448" y="-251250"/>
              <a:ext cx="0" cy="5646000"/>
            </a:xfrm>
            <a:prstGeom prst="straightConnector1">
              <a:avLst/>
            </a:prstGeom>
            <a:noFill/>
            <a:ln w="19050" cap="flat" cmpd="sng">
              <a:solidFill>
                <a:schemeClr val="accent3"/>
              </a:solidFill>
              <a:prstDash val="solid"/>
              <a:round/>
              <a:headEnd type="none" w="med" len="med"/>
              <a:tailEnd type="none" w="med" len="med"/>
            </a:ln>
          </p:spPr>
        </p:cxnSp>
        <p:cxnSp>
          <p:nvCxnSpPr>
            <p:cNvPr id="701" name="Google Shape;701;p19"/>
            <p:cNvCxnSpPr/>
            <p:nvPr/>
          </p:nvCxnSpPr>
          <p:spPr>
            <a:xfrm>
              <a:off x="-199950" y="234113"/>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02" name="Google Shape;702;p19"/>
            <p:cNvCxnSpPr/>
            <p:nvPr/>
          </p:nvCxnSpPr>
          <p:spPr>
            <a:xfrm>
              <a:off x="-199950" y="753635"/>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03" name="Google Shape;703;p19"/>
            <p:cNvCxnSpPr/>
            <p:nvPr/>
          </p:nvCxnSpPr>
          <p:spPr>
            <a:xfrm>
              <a:off x="-199950" y="1273157"/>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04" name="Google Shape;704;p19"/>
            <p:cNvCxnSpPr/>
            <p:nvPr/>
          </p:nvCxnSpPr>
          <p:spPr>
            <a:xfrm>
              <a:off x="-199950" y="1792679"/>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05" name="Google Shape;705;p19"/>
            <p:cNvCxnSpPr/>
            <p:nvPr/>
          </p:nvCxnSpPr>
          <p:spPr>
            <a:xfrm>
              <a:off x="-199950" y="2312201"/>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06" name="Google Shape;706;p19"/>
            <p:cNvCxnSpPr/>
            <p:nvPr/>
          </p:nvCxnSpPr>
          <p:spPr>
            <a:xfrm>
              <a:off x="-199950" y="2831724"/>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07" name="Google Shape;707;p19"/>
            <p:cNvCxnSpPr/>
            <p:nvPr/>
          </p:nvCxnSpPr>
          <p:spPr>
            <a:xfrm>
              <a:off x="-199950" y="3351246"/>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08" name="Google Shape;708;p19"/>
            <p:cNvCxnSpPr/>
            <p:nvPr/>
          </p:nvCxnSpPr>
          <p:spPr>
            <a:xfrm>
              <a:off x="-199950" y="3870768"/>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09" name="Google Shape;709;p19"/>
            <p:cNvCxnSpPr/>
            <p:nvPr/>
          </p:nvCxnSpPr>
          <p:spPr>
            <a:xfrm>
              <a:off x="-199950" y="4390290"/>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10" name="Google Shape;710;p19"/>
            <p:cNvCxnSpPr/>
            <p:nvPr/>
          </p:nvCxnSpPr>
          <p:spPr>
            <a:xfrm>
              <a:off x="-199950" y="4909813"/>
              <a:ext cx="9543900" cy="0"/>
            </a:xfrm>
            <a:prstGeom prst="straightConnector1">
              <a:avLst/>
            </a:prstGeom>
            <a:noFill/>
            <a:ln w="19050" cap="flat" cmpd="sng">
              <a:solidFill>
                <a:schemeClr val="accent3"/>
              </a:solidFill>
              <a:prstDash val="solid"/>
              <a:round/>
              <a:headEnd type="none" w="med" len="med"/>
              <a:tailEnd type="none" w="med" len="med"/>
            </a:ln>
          </p:spPr>
        </p:cxnSp>
        <p:cxnSp>
          <p:nvCxnSpPr>
            <p:cNvPr id="711" name="Google Shape;711;p19"/>
            <p:cNvCxnSpPr/>
            <p:nvPr/>
          </p:nvCxnSpPr>
          <p:spPr>
            <a:xfrm rot="10800000">
              <a:off x="8830150" y="-251250"/>
              <a:ext cx="0" cy="5646000"/>
            </a:xfrm>
            <a:prstGeom prst="straightConnector1">
              <a:avLst/>
            </a:prstGeom>
            <a:noFill/>
            <a:ln w="19050" cap="flat" cmpd="sng">
              <a:solidFill>
                <a:schemeClr val="accent3"/>
              </a:solidFill>
              <a:prstDash val="solid"/>
              <a:round/>
              <a:headEnd type="none" w="med" len="med"/>
              <a:tailEnd type="none" w="med" len="med"/>
            </a:ln>
          </p:spPr>
        </p:cxnSp>
      </p:grpSp>
      <p:grpSp>
        <p:nvGrpSpPr>
          <p:cNvPr id="712" name="Google Shape;712;p19"/>
          <p:cNvGrpSpPr/>
          <p:nvPr/>
        </p:nvGrpSpPr>
        <p:grpSpPr>
          <a:xfrm>
            <a:off x="473650" y="274900"/>
            <a:ext cx="8349800" cy="4746124"/>
            <a:chOff x="473650" y="274900"/>
            <a:chExt cx="8349800" cy="4746124"/>
          </a:xfrm>
        </p:grpSpPr>
        <p:grpSp>
          <p:nvGrpSpPr>
            <p:cNvPr id="713" name="Google Shape;713;p19"/>
            <p:cNvGrpSpPr/>
            <p:nvPr/>
          </p:nvGrpSpPr>
          <p:grpSpPr>
            <a:xfrm>
              <a:off x="626050" y="427300"/>
              <a:ext cx="8197400" cy="4593724"/>
              <a:chOff x="-280802" y="20880"/>
              <a:chExt cx="10622522" cy="5952733"/>
            </a:xfrm>
          </p:grpSpPr>
          <p:sp>
            <p:nvSpPr>
              <p:cNvPr id="714" name="Google Shape;714;p19"/>
              <p:cNvSpPr/>
              <p:nvPr/>
            </p:nvSpPr>
            <p:spPr>
              <a:xfrm>
                <a:off x="-280802" y="549713"/>
                <a:ext cx="10622520" cy="5423901"/>
              </a:xfrm>
              <a:custGeom>
                <a:avLst/>
                <a:gdLst/>
                <a:ahLst/>
                <a:cxnLst/>
                <a:rect l="l" t="t" r="r" b="b"/>
                <a:pathLst>
                  <a:path w="29507" h="14157" extrusionOk="0">
                    <a:moveTo>
                      <a:pt x="0" y="14157"/>
                    </a:moveTo>
                    <a:lnTo>
                      <a:pt x="29507" y="14157"/>
                    </a:lnTo>
                    <a:lnTo>
                      <a:pt x="29507" y="0"/>
                    </a:lnTo>
                    <a:lnTo>
                      <a:pt x="0" y="0"/>
                    </a:lnTo>
                    <a:lnTo>
                      <a:pt x="0" y="14157"/>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5" name="Google Shape;715;p19"/>
              <p:cNvSpPr/>
              <p:nvPr/>
            </p:nvSpPr>
            <p:spPr>
              <a:xfrm>
                <a:off x="-280800" y="20880"/>
                <a:ext cx="10622520" cy="528840"/>
              </a:xfrm>
              <a:custGeom>
                <a:avLst/>
                <a:gdLst/>
                <a:ahLst/>
                <a:cxnLst/>
                <a:rect l="l" t="t" r="r" b="b"/>
                <a:pathLst>
                  <a:path w="29507" h="1469" extrusionOk="0">
                    <a:moveTo>
                      <a:pt x="28655" y="0"/>
                    </a:moveTo>
                    <a:lnTo>
                      <a:pt x="851" y="0"/>
                    </a:lnTo>
                    <a:cubicBezTo>
                      <a:pt x="381" y="0"/>
                      <a:pt x="0" y="312"/>
                      <a:pt x="0" y="698"/>
                    </a:cubicBezTo>
                    <a:lnTo>
                      <a:pt x="0" y="1469"/>
                    </a:lnTo>
                    <a:lnTo>
                      <a:pt x="29507" y="1469"/>
                    </a:lnTo>
                    <a:lnTo>
                      <a:pt x="29507" y="698"/>
                    </a:lnTo>
                    <a:cubicBezTo>
                      <a:pt x="29507" y="312"/>
                      <a:pt x="29126" y="0"/>
                      <a:pt x="28655"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6" name="Google Shape;716;p19"/>
              <p:cNvSpPr/>
              <p:nvPr/>
            </p:nvSpPr>
            <p:spPr>
              <a:xfrm>
                <a:off x="-4788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7" name="Google Shape;717;p19"/>
              <p:cNvSpPr/>
              <p:nvPr/>
            </p:nvSpPr>
            <p:spPr>
              <a:xfrm>
                <a:off x="32796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8" name="Google Shape;718;p19"/>
              <p:cNvSpPr/>
              <p:nvPr/>
            </p:nvSpPr>
            <p:spPr>
              <a:xfrm>
                <a:off x="70380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719" name="Google Shape;719;p19"/>
            <p:cNvGrpSpPr/>
            <p:nvPr/>
          </p:nvGrpSpPr>
          <p:grpSpPr>
            <a:xfrm>
              <a:off x="473650" y="274900"/>
              <a:ext cx="8197400" cy="4593724"/>
              <a:chOff x="-280802" y="20880"/>
              <a:chExt cx="10622522" cy="5952733"/>
            </a:xfrm>
          </p:grpSpPr>
          <p:sp>
            <p:nvSpPr>
              <p:cNvPr id="720" name="Google Shape;720;p19"/>
              <p:cNvSpPr/>
              <p:nvPr/>
            </p:nvSpPr>
            <p:spPr>
              <a:xfrm>
                <a:off x="-280802" y="549713"/>
                <a:ext cx="10622520" cy="5423901"/>
              </a:xfrm>
              <a:custGeom>
                <a:avLst/>
                <a:gdLst/>
                <a:ahLst/>
                <a:cxnLst/>
                <a:rect l="l" t="t" r="r" b="b"/>
                <a:pathLst>
                  <a:path w="29507" h="14157" extrusionOk="0">
                    <a:moveTo>
                      <a:pt x="0" y="14157"/>
                    </a:moveTo>
                    <a:lnTo>
                      <a:pt x="29507" y="14157"/>
                    </a:lnTo>
                    <a:lnTo>
                      <a:pt x="29507" y="0"/>
                    </a:lnTo>
                    <a:lnTo>
                      <a:pt x="0" y="0"/>
                    </a:lnTo>
                    <a:lnTo>
                      <a:pt x="0" y="14157"/>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21" name="Google Shape;721;p19"/>
              <p:cNvSpPr/>
              <p:nvPr/>
            </p:nvSpPr>
            <p:spPr>
              <a:xfrm>
                <a:off x="-280800" y="20880"/>
                <a:ext cx="10622520" cy="528840"/>
              </a:xfrm>
              <a:custGeom>
                <a:avLst/>
                <a:gdLst/>
                <a:ahLst/>
                <a:cxnLst/>
                <a:rect l="l" t="t" r="r" b="b"/>
                <a:pathLst>
                  <a:path w="29507" h="1469" extrusionOk="0">
                    <a:moveTo>
                      <a:pt x="28655" y="0"/>
                    </a:moveTo>
                    <a:lnTo>
                      <a:pt x="851" y="0"/>
                    </a:lnTo>
                    <a:cubicBezTo>
                      <a:pt x="381" y="0"/>
                      <a:pt x="0" y="312"/>
                      <a:pt x="0" y="698"/>
                    </a:cubicBezTo>
                    <a:lnTo>
                      <a:pt x="0" y="1469"/>
                    </a:lnTo>
                    <a:lnTo>
                      <a:pt x="29507" y="1469"/>
                    </a:lnTo>
                    <a:lnTo>
                      <a:pt x="29507" y="698"/>
                    </a:lnTo>
                    <a:cubicBezTo>
                      <a:pt x="29507" y="312"/>
                      <a:pt x="29126" y="0"/>
                      <a:pt x="2865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22" name="Google Shape;722;p19"/>
              <p:cNvSpPr/>
              <p:nvPr/>
            </p:nvSpPr>
            <p:spPr>
              <a:xfrm>
                <a:off x="-4788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23" name="Google Shape;723;p19"/>
              <p:cNvSpPr/>
              <p:nvPr/>
            </p:nvSpPr>
            <p:spPr>
              <a:xfrm>
                <a:off x="32796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24" name="Google Shape;724;p19"/>
              <p:cNvSpPr/>
              <p:nvPr/>
            </p:nvSpPr>
            <p:spPr>
              <a:xfrm>
                <a:off x="703800" y="163440"/>
                <a:ext cx="243000" cy="243360"/>
              </a:xfrm>
              <a:custGeom>
                <a:avLst/>
                <a:gdLst/>
                <a:ahLst/>
                <a:cxnLst/>
                <a:rect l="l" t="t" r="r" b="b"/>
                <a:pathLst>
                  <a:path w="675" h="676" extrusionOk="0">
                    <a:moveTo>
                      <a:pt x="675" y="338"/>
                    </a:moveTo>
                    <a:cubicBezTo>
                      <a:pt x="675" y="525"/>
                      <a:pt x="524" y="676"/>
                      <a:pt x="337" y="676"/>
                    </a:cubicBezTo>
                    <a:cubicBezTo>
                      <a:pt x="151" y="676"/>
                      <a:pt x="0" y="525"/>
                      <a:pt x="0" y="338"/>
                    </a:cubicBezTo>
                    <a:cubicBezTo>
                      <a:pt x="0" y="152"/>
                      <a:pt x="151" y="0"/>
                      <a:pt x="337" y="0"/>
                    </a:cubicBezTo>
                    <a:cubicBezTo>
                      <a:pt x="524" y="0"/>
                      <a:pt x="675" y="152"/>
                      <a:pt x="675" y="338"/>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725" name="Google Shape;725;p19"/>
          <p:cNvGrpSpPr/>
          <p:nvPr/>
        </p:nvGrpSpPr>
        <p:grpSpPr>
          <a:xfrm>
            <a:off x="7359430" y="819685"/>
            <a:ext cx="1132714" cy="1645290"/>
            <a:chOff x="7359430" y="819685"/>
            <a:chExt cx="1132714" cy="1645290"/>
          </a:xfrm>
        </p:grpSpPr>
        <p:sp>
          <p:nvSpPr>
            <p:cNvPr id="726" name="Google Shape;726;p19"/>
            <p:cNvSpPr/>
            <p:nvPr/>
          </p:nvSpPr>
          <p:spPr>
            <a:xfrm rot="3600003">
              <a:off x="7508612" y="974409"/>
              <a:ext cx="834351" cy="826229"/>
            </a:xfrm>
            <a:custGeom>
              <a:avLst/>
              <a:gdLst/>
              <a:ahLst/>
              <a:cxnLst/>
              <a:rect l="l" t="t" r="r" b="b"/>
              <a:pathLst>
                <a:path w="4515" h="4471" extrusionOk="0">
                  <a:moveTo>
                    <a:pt x="1821" y="3126"/>
                  </a:moveTo>
                  <a:cubicBezTo>
                    <a:pt x="1330" y="2885"/>
                    <a:pt x="1126" y="2290"/>
                    <a:pt x="1367" y="1799"/>
                  </a:cubicBezTo>
                  <a:cubicBezTo>
                    <a:pt x="1608" y="1308"/>
                    <a:pt x="2204" y="1105"/>
                    <a:pt x="2695" y="1345"/>
                  </a:cubicBezTo>
                  <a:cubicBezTo>
                    <a:pt x="3186" y="1587"/>
                    <a:pt x="3389" y="2182"/>
                    <a:pt x="3148" y="2673"/>
                  </a:cubicBezTo>
                  <a:cubicBezTo>
                    <a:pt x="2907" y="3164"/>
                    <a:pt x="2312" y="3367"/>
                    <a:pt x="1821" y="3126"/>
                  </a:cubicBezTo>
                  <a:moveTo>
                    <a:pt x="3878" y="3808"/>
                  </a:moveTo>
                  <a:cubicBezTo>
                    <a:pt x="4043" y="3638"/>
                    <a:pt x="4179" y="3444"/>
                    <a:pt x="4284" y="3230"/>
                  </a:cubicBezTo>
                  <a:lnTo>
                    <a:pt x="4287" y="3225"/>
                  </a:lnTo>
                  <a:lnTo>
                    <a:pt x="3946" y="3058"/>
                  </a:lnTo>
                  <a:cubicBezTo>
                    <a:pt x="4035" y="2876"/>
                    <a:pt x="4091" y="2687"/>
                    <a:pt x="4118" y="2496"/>
                  </a:cubicBezTo>
                  <a:lnTo>
                    <a:pt x="4494" y="2549"/>
                  </a:lnTo>
                  <a:cubicBezTo>
                    <a:pt x="4526" y="2315"/>
                    <a:pt x="4522" y="2077"/>
                    <a:pt x="4481" y="1843"/>
                  </a:cubicBezTo>
                  <a:lnTo>
                    <a:pt x="4106" y="1909"/>
                  </a:lnTo>
                  <a:cubicBezTo>
                    <a:pt x="4072" y="1716"/>
                    <a:pt x="4007" y="1528"/>
                    <a:pt x="3915" y="1354"/>
                  </a:cubicBezTo>
                  <a:lnTo>
                    <a:pt x="4251" y="1176"/>
                  </a:lnTo>
                  <a:cubicBezTo>
                    <a:pt x="4139" y="966"/>
                    <a:pt x="3996" y="776"/>
                    <a:pt x="3826" y="612"/>
                  </a:cubicBezTo>
                  <a:lnTo>
                    <a:pt x="3562" y="885"/>
                  </a:lnTo>
                  <a:cubicBezTo>
                    <a:pt x="3425" y="752"/>
                    <a:pt x="3266" y="638"/>
                    <a:pt x="3085" y="550"/>
                  </a:cubicBezTo>
                  <a:cubicBezTo>
                    <a:pt x="3084" y="549"/>
                    <a:pt x="3083" y="549"/>
                    <a:pt x="3081" y="548"/>
                  </a:cubicBezTo>
                  <a:lnTo>
                    <a:pt x="3248" y="207"/>
                  </a:lnTo>
                  <a:cubicBezTo>
                    <a:pt x="3034" y="103"/>
                    <a:pt x="2807" y="33"/>
                    <a:pt x="2573" y="0"/>
                  </a:cubicBezTo>
                  <a:lnTo>
                    <a:pt x="2520" y="376"/>
                  </a:lnTo>
                  <a:cubicBezTo>
                    <a:pt x="2323" y="349"/>
                    <a:pt x="2125" y="353"/>
                    <a:pt x="1933" y="387"/>
                  </a:cubicBezTo>
                  <a:lnTo>
                    <a:pt x="1867" y="13"/>
                  </a:lnTo>
                  <a:cubicBezTo>
                    <a:pt x="1633" y="54"/>
                    <a:pt x="1409" y="131"/>
                    <a:pt x="1200" y="242"/>
                  </a:cubicBezTo>
                  <a:lnTo>
                    <a:pt x="1378" y="578"/>
                  </a:lnTo>
                  <a:cubicBezTo>
                    <a:pt x="1205" y="669"/>
                    <a:pt x="1046" y="787"/>
                    <a:pt x="908" y="930"/>
                  </a:cubicBezTo>
                  <a:lnTo>
                    <a:pt x="635" y="666"/>
                  </a:lnTo>
                  <a:cubicBezTo>
                    <a:pt x="472" y="835"/>
                    <a:pt x="336" y="1029"/>
                    <a:pt x="232" y="1241"/>
                  </a:cubicBezTo>
                  <a:lnTo>
                    <a:pt x="230" y="1244"/>
                  </a:lnTo>
                  <a:lnTo>
                    <a:pt x="571" y="1409"/>
                  </a:lnTo>
                  <a:cubicBezTo>
                    <a:pt x="482" y="1592"/>
                    <a:pt x="425" y="1782"/>
                    <a:pt x="398" y="1972"/>
                  </a:cubicBezTo>
                  <a:lnTo>
                    <a:pt x="23" y="1919"/>
                  </a:lnTo>
                  <a:cubicBezTo>
                    <a:pt x="-11" y="2153"/>
                    <a:pt x="-7" y="2391"/>
                    <a:pt x="35" y="2625"/>
                  </a:cubicBezTo>
                  <a:lnTo>
                    <a:pt x="409" y="2559"/>
                  </a:lnTo>
                  <a:cubicBezTo>
                    <a:pt x="443" y="2753"/>
                    <a:pt x="507" y="2941"/>
                    <a:pt x="599" y="3115"/>
                  </a:cubicBezTo>
                  <a:lnTo>
                    <a:pt x="263" y="3293"/>
                  </a:lnTo>
                  <a:cubicBezTo>
                    <a:pt x="374" y="3503"/>
                    <a:pt x="517" y="3693"/>
                    <a:pt x="687" y="3857"/>
                  </a:cubicBezTo>
                  <a:lnTo>
                    <a:pt x="951" y="3585"/>
                  </a:lnTo>
                  <a:cubicBezTo>
                    <a:pt x="1089" y="3718"/>
                    <a:pt x="1249" y="3833"/>
                    <a:pt x="1430" y="3922"/>
                  </a:cubicBezTo>
                  <a:cubicBezTo>
                    <a:pt x="1431" y="3922"/>
                    <a:pt x="1431" y="3922"/>
                    <a:pt x="1432" y="3923"/>
                  </a:cubicBezTo>
                  <a:lnTo>
                    <a:pt x="1265" y="4263"/>
                  </a:lnTo>
                  <a:cubicBezTo>
                    <a:pt x="1479" y="4367"/>
                    <a:pt x="1705" y="4438"/>
                    <a:pt x="1939" y="4471"/>
                  </a:cubicBezTo>
                  <a:lnTo>
                    <a:pt x="1993" y="4095"/>
                  </a:lnTo>
                  <a:cubicBezTo>
                    <a:pt x="2190" y="4123"/>
                    <a:pt x="2388" y="4119"/>
                    <a:pt x="2580" y="4085"/>
                  </a:cubicBezTo>
                  <a:lnTo>
                    <a:pt x="2645" y="4460"/>
                  </a:lnTo>
                  <a:cubicBezTo>
                    <a:pt x="2879" y="4419"/>
                    <a:pt x="3103" y="4342"/>
                    <a:pt x="3313" y="4231"/>
                  </a:cubicBezTo>
                  <a:lnTo>
                    <a:pt x="3135" y="3895"/>
                  </a:lnTo>
                  <a:cubicBezTo>
                    <a:pt x="3308" y="3804"/>
                    <a:pt x="3467" y="3686"/>
                    <a:pt x="3606" y="3544"/>
                  </a:cubicBezTo>
                  <a:lnTo>
                    <a:pt x="3878" y="3808"/>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27" name="Google Shape;727;p19"/>
            <p:cNvSpPr/>
            <p:nvPr/>
          </p:nvSpPr>
          <p:spPr>
            <a:xfrm rot="3600020">
              <a:off x="7893347" y="1918241"/>
              <a:ext cx="465027" cy="460495"/>
            </a:xfrm>
            <a:custGeom>
              <a:avLst/>
              <a:gdLst/>
              <a:ahLst/>
              <a:cxnLst/>
              <a:rect l="l" t="t" r="r" b="b"/>
              <a:pathLst>
                <a:path w="4515" h="4471" extrusionOk="0">
                  <a:moveTo>
                    <a:pt x="1821" y="3126"/>
                  </a:moveTo>
                  <a:cubicBezTo>
                    <a:pt x="1330" y="2885"/>
                    <a:pt x="1126" y="2290"/>
                    <a:pt x="1367" y="1799"/>
                  </a:cubicBezTo>
                  <a:cubicBezTo>
                    <a:pt x="1608" y="1308"/>
                    <a:pt x="2204" y="1105"/>
                    <a:pt x="2695" y="1345"/>
                  </a:cubicBezTo>
                  <a:cubicBezTo>
                    <a:pt x="3186" y="1587"/>
                    <a:pt x="3389" y="2182"/>
                    <a:pt x="3148" y="2673"/>
                  </a:cubicBezTo>
                  <a:cubicBezTo>
                    <a:pt x="2907" y="3164"/>
                    <a:pt x="2312" y="3367"/>
                    <a:pt x="1821" y="3126"/>
                  </a:cubicBezTo>
                  <a:moveTo>
                    <a:pt x="3878" y="3808"/>
                  </a:moveTo>
                  <a:cubicBezTo>
                    <a:pt x="4043" y="3638"/>
                    <a:pt x="4179" y="3444"/>
                    <a:pt x="4284" y="3230"/>
                  </a:cubicBezTo>
                  <a:lnTo>
                    <a:pt x="4287" y="3225"/>
                  </a:lnTo>
                  <a:lnTo>
                    <a:pt x="3946" y="3058"/>
                  </a:lnTo>
                  <a:cubicBezTo>
                    <a:pt x="4035" y="2876"/>
                    <a:pt x="4091" y="2687"/>
                    <a:pt x="4118" y="2496"/>
                  </a:cubicBezTo>
                  <a:lnTo>
                    <a:pt x="4494" y="2549"/>
                  </a:lnTo>
                  <a:cubicBezTo>
                    <a:pt x="4526" y="2315"/>
                    <a:pt x="4522" y="2077"/>
                    <a:pt x="4481" y="1843"/>
                  </a:cubicBezTo>
                  <a:lnTo>
                    <a:pt x="4106" y="1909"/>
                  </a:lnTo>
                  <a:cubicBezTo>
                    <a:pt x="4072" y="1716"/>
                    <a:pt x="4007" y="1528"/>
                    <a:pt x="3915" y="1354"/>
                  </a:cubicBezTo>
                  <a:lnTo>
                    <a:pt x="4251" y="1176"/>
                  </a:lnTo>
                  <a:cubicBezTo>
                    <a:pt x="4139" y="966"/>
                    <a:pt x="3996" y="776"/>
                    <a:pt x="3826" y="612"/>
                  </a:cubicBezTo>
                  <a:lnTo>
                    <a:pt x="3562" y="885"/>
                  </a:lnTo>
                  <a:cubicBezTo>
                    <a:pt x="3425" y="752"/>
                    <a:pt x="3266" y="638"/>
                    <a:pt x="3085" y="550"/>
                  </a:cubicBezTo>
                  <a:cubicBezTo>
                    <a:pt x="3084" y="549"/>
                    <a:pt x="3083" y="549"/>
                    <a:pt x="3081" y="548"/>
                  </a:cubicBezTo>
                  <a:lnTo>
                    <a:pt x="3248" y="207"/>
                  </a:lnTo>
                  <a:cubicBezTo>
                    <a:pt x="3034" y="103"/>
                    <a:pt x="2807" y="33"/>
                    <a:pt x="2573" y="0"/>
                  </a:cubicBezTo>
                  <a:lnTo>
                    <a:pt x="2520" y="376"/>
                  </a:lnTo>
                  <a:cubicBezTo>
                    <a:pt x="2323" y="349"/>
                    <a:pt x="2125" y="353"/>
                    <a:pt x="1933" y="387"/>
                  </a:cubicBezTo>
                  <a:lnTo>
                    <a:pt x="1867" y="13"/>
                  </a:lnTo>
                  <a:cubicBezTo>
                    <a:pt x="1633" y="54"/>
                    <a:pt x="1409" y="131"/>
                    <a:pt x="1200" y="242"/>
                  </a:cubicBezTo>
                  <a:lnTo>
                    <a:pt x="1378" y="578"/>
                  </a:lnTo>
                  <a:cubicBezTo>
                    <a:pt x="1205" y="669"/>
                    <a:pt x="1046" y="787"/>
                    <a:pt x="908" y="930"/>
                  </a:cubicBezTo>
                  <a:lnTo>
                    <a:pt x="635" y="666"/>
                  </a:lnTo>
                  <a:cubicBezTo>
                    <a:pt x="472" y="835"/>
                    <a:pt x="336" y="1029"/>
                    <a:pt x="232" y="1241"/>
                  </a:cubicBezTo>
                  <a:lnTo>
                    <a:pt x="230" y="1244"/>
                  </a:lnTo>
                  <a:lnTo>
                    <a:pt x="571" y="1409"/>
                  </a:lnTo>
                  <a:cubicBezTo>
                    <a:pt x="482" y="1592"/>
                    <a:pt x="425" y="1782"/>
                    <a:pt x="398" y="1972"/>
                  </a:cubicBezTo>
                  <a:lnTo>
                    <a:pt x="23" y="1919"/>
                  </a:lnTo>
                  <a:cubicBezTo>
                    <a:pt x="-11" y="2153"/>
                    <a:pt x="-7" y="2391"/>
                    <a:pt x="35" y="2625"/>
                  </a:cubicBezTo>
                  <a:lnTo>
                    <a:pt x="409" y="2559"/>
                  </a:lnTo>
                  <a:cubicBezTo>
                    <a:pt x="443" y="2753"/>
                    <a:pt x="507" y="2941"/>
                    <a:pt x="599" y="3115"/>
                  </a:cubicBezTo>
                  <a:lnTo>
                    <a:pt x="263" y="3293"/>
                  </a:lnTo>
                  <a:cubicBezTo>
                    <a:pt x="374" y="3503"/>
                    <a:pt x="517" y="3693"/>
                    <a:pt x="687" y="3857"/>
                  </a:cubicBezTo>
                  <a:lnTo>
                    <a:pt x="951" y="3585"/>
                  </a:lnTo>
                  <a:cubicBezTo>
                    <a:pt x="1089" y="3718"/>
                    <a:pt x="1249" y="3833"/>
                    <a:pt x="1430" y="3922"/>
                  </a:cubicBezTo>
                  <a:cubicBezTo>
                    <a:pt x="1431" y="3922"/>
                    <a:pt x="1431" y="3922"/>
                    <a:pt x="1432" y="3923"/>
                  </a:cubicBezTo>
                  <a:lnTo>
                    <a:pt x="1265" y="4263"/>
                  </a:lnTo>
                  <a:cubicBezTo>
                    <a:pt x="1479" y="4367"/>
                    <a:pt x="1705" y="4438"/>
                    <a:pt x="1939" y="4471"/>
                  </a:cubicBezTo>
                  <a:lnTo>
                    <a:pt x="1993" y="4095"/>
                  </a:lnTo>
                  <a:cubicBezTo>
                    <a:pt x="2190" y="4123"/>
                    <a:pt x="2388" y="4119"/>
                    <a:pt x="2580" y="4085"/>
                  </a:cubicBezTo>
                  <a:lnTo>
                    <a:pt x="2645" y="4460"/>
                  </a:lnTo>
                  <a:cubicBezTo>
                    <a:pt x="2879" y="4419"/>
                    <a:pt x="3103" y="4342"/>
                    <a:pt x="3313" y="4231"/>
                  </a:cubicBezTo>
                  <a:lnTo>
                    <a:pt x="3135" y="3895"/>
                  </a:lnTo>
                  <a:cubicBezTo>
                    <a:pt x="3308" y="3804"/>
                    <a:pt x="3467" y="3686"/>
                    <a:pt x="3606" y="3544"/>
                  </a:cubicBezTo>
                  <a:lnTo>
                    <a:pt x="3878" y="3808"/>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Days One"/>
              <a:buNone/>
              <a:defRPr sz="3000" b="1">
                <a:solidFill>
                  <a:schemeClr val="dk1"/>
                </a:solidFill>
                <a:latin typeface="Days One"/>
                <a:ea typeface="Days One"/>
                <a:cs typeface="Days One"/>
                <a:sym typeface="Days One"/>
              </a:defRPr>
            </a:lvl1pPr>
            <a:lvl2pPr lvl="1" rtl="0">
              <a:spcBef>
                <a:spcPts val="0"/>
              </a:spcBef>
              <a:spcAft>
                <a:spcPts val="0"/>
              </a:spcAft>
              <a:buClr>
                <a:schemeClr val="dk1"/>
              </a:buClr>
              <a:buSzPts val="3000"/>
              <a:buFont typeface="Days One"/>
              <a:buNone/>
              <a:defRPr sz="3000" b="1">
                <a:solidFill>
                  <a:schemeClr val="dk1"/>
                </a:solidFill>
                <a:latin typeface="Days One"/>
                <a:ea typeface="Days One"/>
                <a:cs typeface="Days One"/>
                <a:sym typeface="Days One"/>
              </a:defRPr>
            </a:lvl2pPr>
            <a:lvl3pPr lvl="2" rtl="0">
              <a:spcBef>
                <a:spcPts val="0"/>
              </a:spcBef>
              <a:spcAft>
                <a:spcPts val="0"/>
              </a:spcAft>
              <a:buClr>
                <a:schemeClr val="dk1"/>
              </a:buClr>
              <a:buSzPts val="3000"/>
              <a:buFont typeface="Days One"/>
              <a:buNone/>
              <a:defRPr sz="3000" b="1">
                <a:solidFill>
                  <a:schemeClr val="dk1"/>
                </a:solidFill>
                <a:latin typeface="Days One"/>
                <a:ea typeface="Days One"/>
                <a:cs typeface="Days One"/>
                <a:sym typeface="Days One"/>
              </a:defRPr>
            </a:lvl3pPr>
            <a:lvl4pPr lvl="3" rtl="0">
              <a:spcBef>
                <a:spcPts val="0"/>
              </a:spcBef>
              <a:spcAft>
                <a:spcPts val="0"/>
              </a:spcAft>
              <a:buClr>
                <a:schemeClr val="dk1"/>
              </a:buClr>
              <a:buSzPts val="3000"/>
              <a:buFont typeface="Days One"/>
              <a:buNone/>
              <a:defRPr sz="3000" b="1">
                <a:solidFill>
                  <a:schemeClr val="dk1"/>
                </a:solidFill>
                <a:latin typeface="Days One"/>
                <a:ea typeface="Days One"/>
                <a:cs typeface="Days One"/>
                <a:sym typeface="Days One"/>
              </a:defRPr>
            </a:lvl4pPr>
            <a:lvl5pPr lvl="4" rtl="0">
              <a:spcBef>
                <a:spcPts val="0"/>
              </a:spcBef>
              <a:spcAft>
                <a:spcPts val="0"/>
              </a:spcAft>
              <a:buClr>
                <a:schemeClr val="dk1"/>
              </a:buClr>
              <a:buSzPts val="3000"/>
              <a:buFont typeface="Days One"/>
              <a:buNone/>
              <a:defRPr sz="3000" b="1">
                <a:solidFill>
                  <a:schemeClr val="dk1"/>
                </a:solidFill>
                <a:latin typeface="Days One"/>
                <a:ea typeface="Days One"/>
                <a:cs typeface="Days One"/>
                <a:sym typeface="Days One"/>
              </a:defRPr>
            </a:lvl5pPr>
            <a:lvl6pPr lvl="5" rtl="0">
              <a:spcBef>
                <a:spcPts val="0"/>
              </a:spcBef>
              <a:spcAft>
                <a:spcPts val="0"/>
              </a:spcAft>
              <a:buClr>
                <a:schemeClr val="dk1"/>
              </a:buClr>
              <a:buSzPts val="3000"/>
              <a:buFont typeface="Days One"/>
              <a:buNone/>
              <a:defRPr sz="3000" b="1">
                <a:solidFill>
                  <a:schemeClr val="dk1"/>
                </a:solidFill>
                <a:latin typeface="Days One"/>
                <a:ea typeface="Days One"/>
                <a:cs typeface="Days One"/>
                <a:sym typeface="Days One"/>
              </a:defRPr>
            </a:lvl6pPr>
            <a:lvl7pPr lvl="6" rtl="0">
              <a:spcBef>
                <a:spcPts val="0"/>
              </a:spcBef>
              <a:spcAft>
                <a:spcPts val="0"/>
              </a:spcAft>
              <a:buClr>
                <a:schemeClr val="dk1"/>
              </a:buClr>
              <a:buSzPts val="3000"/>
              <a:buFont typeface="Days One"/>
              <a:buNone/>
              <a:defRPr sz="3000" b="1">
                <a:solidFill>
                  <a:schemeClr val="dk1"/>
                </a:solidFill>
                <a:latin typeface="Days One"/>
                <a:ea typeface="Days One"/>
                <a:cs typeface="Days One"/>
                <a:sym typeface="Days One"/>
              </a:defRPr>
            </a:lvl7pPr>
            <a:lvl8pPr lvl="7" rtl="0">
              <a:spcBef>
                <a:spcPts val="0"/>
              </a:spcBef>
              <a:spcAft>
                <a:spcPts val="0"/>
              </a:spcAft>
              <a:buClr>
                <a:schemeClr val="dk1"/>
              </a:buClr>
              <a:buSzPts val="3000"/>
              <a:buFont typeface="Days One"/>
              <a:buNone/>
              <a:defRPr sz="3000" b="1">
                <a:solidFill>
                  <a:schemeClr val="dk1"/>
                </a:solidFill>
                <a:latin typeface="Days One"/>
                <a:ea typeface="Days One"/>
                <a:cs typeface="Days One"/>
                <a:sym typeface="Days One"/>
              </a:defRPr>
            </a:lvl8pPr>
            <a:lvl9pPr lvl="8" rtl="0">
              <a:spcBef>
                <a:spcPts val="0"/>
              </a:spcBef>
              <a:spcAft>
                <a:spcPts val="0"/>
              </a:spcAft>
              <a:buClr>
                <a:schemeClr val="dk1"/>
              </a:buClr>
              <a:buSzPts val="3000"/>
              <a:buFont typeface="Days One"/>
              <a:buNone/>
              <a:defRPr sz="3000" b="1">
                <a:solidFill>
                  <a:schemeClr val="dk1"/>
                </a:solidFill>
                <a:latin typeface="Days One"/>
                <a:ea typeface="Days One"/>
                <a:cs typeface="Days One"/>
                <a:sym typeface="Days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8" r:id="rId8"/>
    <p:sldLayoutId id="2147483665" r:id="rId9"/>
    <p:sldLayoutId id="214748366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orient="horz" pos="2900">
          <p15:clr>
            <a:srgbClr val="EA4335"/>
          </p15:clr>
        </p15:guide>
        <p15:guide id="3" pos="449">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24"/>
          <p:cNvSpPr txBox="1">
            <a:spLocks noGrp="1"/>
          </p:cNvSpPr>
          <p:nvPr>
            <p:ph type="ctrTitle"/>
          </p:nvPr>
        </p:nvSpPr>
        <p:spPr>
          <a:xfrm>
            <a:off x="1011436" y="1435205"/>
            <a:ext cx="7197429" cy="200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t>Project-Based Media Using Collage Paste Techniques on Students' Creativity in Arts, Culture, and Crafts Learning in Grade Four of Elementary School</a:t>
            </a:r>
          </a:p>
        </p:txBody>
      </p:sp>
      <p:sp>
        <p:nvSpPr>
          <p:cNvPr id="786" name="Google Shape;786;p24"/>
          <p:cNvSpPr txBox="1">
            <a:spLocks noGrp="1"/>
          </p:cNvSpPr>
          <p:nvPr>
            <p:ph type="subTitle" idx="1"/>
          </p:nvPr>
        </p:nvSpPr>
        <p:spPr>
          <a:xfrm>
            <a:off x="1902281" y="3413965"/>
            <a:ext cx="5792052" cy="101522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1400" dirty="0">
                <a:latin typeface="Calibri" panose="020F0502020204030204" pitchFamily="34" charset="0"/>
                <a:ea typeface="Calibri" panose="020F0502020204030204" pitchFamily="34" charset="0"/>
                <a:cs typeface="Calibri" panose="020F0502020204030204" pitchFamily="34" charset="0"/>
              </a:rPr>
              <a:t>Aan </a:t>
            </a:r>
            <a:r>
              <a:rPr lang="en-US" sz="1400" dirty="0" err="1">
                <a:latin typeface="Calibri" panose="020F0502020204030204" pitchFamily="34" charset="0"/>
                <a:ea typeface="Calibri" panose="020F0502020204030204" pitchFamily="34" charset="0"/>
                <a:cs typeface="Calibri" panose="020F0502020204030204" pitchFamily="34" charset="0"/>
              </a:rPr>
              <a:t>Yuliyanto</a:t>
            </a:r>
            <a:r>
              <a:rPr lang="en-US" sz="1400" dirty="0">
                <a:latin typeface="Calibri" panose="020F0502020204030204" pitchFamily="34" charset="0"/>
                <a:ea typeface="Calibri" panose="020F0502020204030204" pitchFamily="34" charset="0"/>
                <a:cs typeface="Calibri" panose="020F0502020204030204" pitchFamily="34" charset="0"/>
              </a:rPr>
              <a:t> - </a:t>
            </a:r>
            <a:r>
              <a:rPr lang="en-ID" sz="1400" dirty="0" err="1">
                <a:effectLst/>
                <a:latin typeface="Calibri" panose="020F0502020204030204" pitchFamily="34" charset="0"/>
                <a:ea typeface="Calibri" panose="020F0502020204030204" pitchFamily="34" charset="0"/>
                <a:cs typeface="Calibri" panose="020F0502020204030204" pitchFamily="34" charset="0"/>
              </a:rPr>
              <a:t>Institut</a:t>
            </a:r>
            <a:r>
              <a:rPr lang="en-ID" sz="1400" dirty="0">
                <a:effectLst/>
                <a:latin typeface="Calibri" panose="020F0502020204030204" pitchFamily="34" charset="0"/>
                <a:ea typeface="Calibri" panose="020F0502020204030204" pitchFamily="34" charset="0"/>
                <a:cs typeface="Calibri" panose="020F0502020204030204" pitchFamily="34" charset="0"/>
              </a:rPr>
              <a:t> </a:t>
            </a:r>
            <a:r>
              <a:rPr lang="en-ID" sz="1400" dirty="0" err="1">
                <a:effectLst/>
                <a:latin typeface="Calibri" panose="020F0502020204030204" pitchFamily="34" charset="0"/>
                <a:ea typeface="Calibri" panose="020F0502020204030204" pitchFamily="34" charset="0"/>
                <a:cs typeface="Calibri" panose="020F0502020204030204" pitchFamily="34" charset="0"/>
              </a:rPr>
              <a:t>Pangeran</a:t>
            </a:r>
            <a:r>
              <a:rPr lang="en-ID" sz="1400" dirty="0">
                <a:effectLst/>
                <a:latin typeface="Calibri" panose="020F0502020204030204" pitchFamily="34" charset="0"/>
                <a:ea typeface="Calibri" panose="020F0502020204030204" pitchFamily="34" charset="0"/>
                <a:cs typeface="Calibri" panose="020F0502020204030204" pitchFamily="34" charset="0"/>
              </a:rPr>
              <a:t> Dharma Kusuma, </a:t>
            </a:r>
            <a:r>
              <a:rPr lang="en-ID" sz="1400" dirty="0" err="1">
                <a:effectLst/>
                <a:latin typeface="Calibri" panose="020F0502020204030204" pitchFamily="34" charset="0"/>
                <a:ea typeface="Calibri" panose="020F0502020204030204" pitchFamily="34" charset="0"/>
                <a:cs typeface="Calibri" panose="020F0502020204030204" pitchFamily="34" charset="0"/>
              </a:rPr>
              <a:t>Indramayu</a:t>
            </a:r>
            <a:r>
              <a:rPr lang="en-ID" sz="1400" dirty="0">
                <a:effectLst/>
                <a:latin typeface="Calibri" panose="020F0502020204030204" pitchFamily="34" charset="0"/>
                <a:ea typeface="Calibri" panose="020F0502020204030204" pitchFamily="34" charset="0"/>
                <a:cs typeface="Calibri" panose="020F0502020204030204" pitchFamily="34" charset="0"/>
              </a:rPr>
              <a:t>, Indonesia</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0" lvl="0" indent="0" rtl="0">
              <a:spcBef>
                <a:spcPts val="0"/>
              </a:spcBef>
              <a:spcAft>
                <a:spcPts val="0"/>
              </a:spcAft>
              <a:buNone/>
            </a:pPr>
            <a:r>
              <a:rPr lang="en-US" sz="1400" dirty="0">
                <a:latin typeface="Calibri" panose="020F0502020204030204" pitchFamily="34" charset="0"/>
                <a:ea typeface="Calibri" panose="020F0502020204030204" pitchFamily="34" charset="0"/>
                <a:cs typeface="Calibri" panose="020F0502020204030204" pitchFamily="34" charset="0"/>
              </a:rPr>
              <a:t>Diana </a:t>
            </a:r>
            <a:r>
              <a:rPr lang="en-US" sz="1400" dirty="0" err="1">
                <a:latin typeface="Calibri" panose="020F0502020204030204" pitchFamily="34" charset="0"/>
                <a:ea typeface="Calibri" panose="020F0502020204030204" pitchFamily="34" charset="0"/>
                <a:cs typeface="Calibri" panose="020F0502020204030204" pitchFamily="34" charset="0"/>
              </a:rPr>
              <a:t>Junaidah</a:t>
            </a:r>
            <a:r>
              <a:rPr lang="en-US" sz="1400" dirty="0">
                <a:latin typeface="Calibri" panose="020F0502020204030204" pitchFamily="34" charset="0"/>
                <a:ea typeface="Calibri" panose="020F0502020204030204" pitchFamily="34" charset="0"/>
                <a:cs typeface="Calibri" panose="020F0502020204030204" pitchFamily="34" charset="0"/>
              </a:rPr>
              <a:t> - </a:t>
            </a:r>
            <a:r>
              <a:rPr lang="en-ID" sz="1400" dirty="0">
                <a:effectLst/>
                <a:latin typeface="Calibri" panose="020F0502020204030204" pitchFamily="34" charset="0"/>
                <a:ea typeface="Calibri" panose="020F0502020204030204" pitchFamily="34" charset="0"/>
                <a:cs typeface="Calibri" panose="020F0502020204030204" pitchFamily="34" charset="0"/>
              </a:rPr>
              <a:t>Universitas Terbuka, Tangerang Selatan, Indonesia</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0" lvl="0" indent="0" rtl="0">
              <a:spcBef>
                <a:spcPts val="0"/>
              </a:spcBef>
              <a:spcAft>
                <a:spcPts val="0"/>
              </a:spcAft>
              <a:buNone/>
            </a:pPr>
            <a:r>
              <a:rPr lang="en-US" sz="1400" dirty="0">
                <a:latin typeface="Calibri" panose="020F0502020204030204" pitchFamily="34" charset="0"/>
                <a:ea typeface="Calibri" panose="020F0502020204030204" pitchFamily="34" charset="0"/>
                <a:cs typeface="Calibri" panose="020F0502020204030204" pitchFamily="34" charset="0"/>
              </a:rPr>
              <a:t>Novi Hidayati - </a:t>
            </a:r>
            <a:r>
              <a:rPr lang="en-ID" sz="1400" dirty="0">
                <a:effectLst/>
                <a:latin typeface="Calibri" panose="020F0502020204030204" pitchFamily="34" charset="0"/>
                <a:ea typeface="Calibri" panose="020F0502020204030204" pitchFamily="34" charset="0"/>
                <a:cs typeface="Calibri" panose="020F0502020204030204" pitchFamily="34" charset="0"/>
              </a:rPr>
              <a:t>Universitas Islam Bunga </a:t>
            </a:r>
            <a:r>
              <a:rPr lang="en-ID" sz="1400" dirty="0" err="1">
                <a:effectLst/>
                <a:latin typeface="Calibri" panose="020F0502020204030204" pitchFamily="34" charset="0"/>
                <a:ea typeface="Calibri" panose="020F0502020204030204" pitchFamily="34" charset="0"/>
                <a:cs typeface="Calibri" panose="020F0502020204030204" pitchFamily="34" charset="0"/>
              </a:rPr>
              <a:t>Bangsa</a:t>
            </a:r>
            <a:r>
              <a:rPr lang="en-ID" sz="1400" dirty="0">
                <a:effectLst/>
                <a:latin typeface="Calibri" panose="020F0502020204030204" pitchFamily="34" charset="0"/>
                <a:ea typeface="Calibri" panose="020F0502020204030204" pitchFamily="34" charset="0"/>
                <a:cs typeface="Calibri" panose="020F0502020204030204" pitchFamily="34" charset="0"/>
              </a:rPr>
              <a:t> Cirebon, Cirebon, Indonesia</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grpSp>
        <p:nvGrpSpPr>
          <p:cNvPr id="787" name="Google Shape;787;p24"/>
          <p:cNvGrpSpPr/>
          <p:nvPr/>
        </p:nvGrpSpPr>
        <p:grpSpPr>
          <a:xfrm>
            <a:off x="139544" y="-233231"/>
            <a:ext cx="8897898" cy="5075960"/>
            <a:chOff x="139544" y="-233231"/>
            <a:chExt cx="8897898" cy="5075960"/>
          </a:xfrm>
        </p:grpSpPr>
        <p:grpSp>
          <p:nvGrpSpPr>
            <p:cNvPr id="788" name="Google Shape;788;p24"/>
            <p:cNvGrpSpPr/>
            <p:nvPr/>
          </p:nvGrpSpPr>
          <p:grpSpPr>
            <a:xfrm>
              <a:off x="7825041" y="2013301"/>
              <a:ext cx="1212401" cy="1240945"/>
              <a:chOff x="8264880" y="1119240"/>
              <a:chExt cx="1865520" cy="1909440"/>
            </a:xfrm>
          </p:grpSpPr>
          <p:sp>
            <p:nvSpPr>
              <p:cNvPr id="789" name="Google Shape;789;p24"/>
              <p:cNvSpPr/>
              <p:nvPr/>
            </p:nvSpPr>
            <p:spPr>
              <a:xfrm>
                <a:off x="9336240" y="2202840"/>
                <a:ext cx="190080" cy="199080"/>
              </a:xfrm>
              <a:custGeom>
                <a:avLst/>
                <a:gdLst/>
                <a:ahLst/>
                <a:cxnLst/>
                <a:rect l="l" t="t" r="r" b="b"/>
                <a:pathLst>
                  <a:path w="528" h="553" extrusionOk="0">
                    <a:moveTo>
                      <a:pt x="0" y="0"/>
                    </a:moveTo>
                    <a:lnTo>
                      <a:pt x="528" y="553"/>
                    </a:lnTo>
                    <a:lnTo>
                      <a:pt x="0" y="0"/>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0" name="Google Shape;790;p24"/>
              <p:cNvSpPr/>
              <p:nvPr/>
            </p:nvSpPr>
            <p:spPr>
              <a:xfrm>
                <a:off x="9298800" y="2167200"/>
                <a:ext cx="264960" cy="270360"/>
              </a:xfrm>
              <a:custGeom>
                <a:avLst/>
                <a:gdLst/>
                <a:ahLst/>
                <a:cxnLst/>
                <a:rect l="l" t="t" r="r" b="b"/>
                <a:pathLst>
                  <a:path w="736" h="751" extrusionOk="0">
                    <a:moveTo>
                      <a:pt x="527" y="751"/>
                    </a:moveTo>
                    <a:lnTo>
                      <a:pt x="736" y="553"/>
                    </a:lnTo>
                    <a:lnTo>
                      <a:pt x="208" y="0"/>
                    </a:lnTo>
                    <a:lnTo>
                      <a:pt x="0" y="198"/>
                    </a:lnTo>
                    <a:lnTo>
                      <a:pt x="527" y="751"/>
                    </a:lnTo>
                    <a:close/>
                  </a:path>
                </a:pathLst>
              </a:custGeom>
              <a:solidFill>
                <a:srgbClr val="009096"/>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1" name="Google Shape;791;p24"/>
              <p:cNvSpPr/>
              <p:nvPr/>
            </p:nvSpPr>
            <p:spPr>
              <a:xfrm>
                <a:off x="9428400" y="2303640"/>
                <a:ext cx="702000" cy="725040"/>
              </a:xfrm>
              <a:custGeom>
                <a:avLst/>
                <a:gdLst/>
                <a:ahLst/>
                <a:cxnLst/>
                <a:rect l="l" t="t" r="r" b="b"/>
                <a:pathLst>
                  <a:path w="1950" h="2014" extrusionOk="0">
                    <a:moveTo>
                      <a:pt x="1950" y="1606"/>
                    </a:moveTo>
                    <a:cubicBezTo>
                      <a:pt x="1950" y="1660"/>
                      <a:pt x="1930" y="1713"/>
                      <a:pt x="1889" y="1752"/>
                    </a:cubicBezTo>
                    <a:lnTo>
                      <a:pt x="1747" y="1887"/>
                    </a:lnTo>
                    <a:lnTo>
                      <a:pt x="1671" y="1959"/>
                    </a:lnTo>
                    <a:cubicBezTo>
                      <a:pt x="1591" y="2036"/>
                      <a:pt x="1460" y="2030"/>
                      <a:pt x="1380" y="1946"/>
                    </a:cubicBezTo>
                    <a:lnTo>
                      <a:pt x="0" y="499"/>
                    </a:lnTo>
                    <a:lnTo>
                      <a:pt x="1" y="207"/>
                    </a:lnTo>
                    <a:lnTo>
                      <a:pt x="72" y="139"/>
                    </a:lnTo>
                    <a:lnTo>
                      <a:pt x="72" y="139"/>
                    </a:lnTo>
                    <a:lnTo>
                      <a:pt x="218" y="0"/>
                    </a:lnTo>
                    <a:lnTo>
                      <a:pt x="510" y="13"/>
                    </a:lnTo>
                    <a:lnTo>
                      <a:pt x="1890" y="1461"/>
                    </a:lnTo>
                    <a:cubicBezTo>
                      <a:pt x="1929" y="1501"/>
                      <a:pt x="1949" y="1554"/>
                      <a:pt x="1950" y="1606"/>
                    </a:cubicBezTo>
                    <a:close/>
                  </a:path>
                </a:pathLst>
              </a:custGeom>
              <a:solidFill>
                <a:srgbClr val="009096"/>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2" name="Google Shape;792;p24"/>
              <p:cNvSpPr/>
              <p:nvPr/>
            </p:nvSpPr>
            <p:spPr>
              <a:xfrm>
                <a:off x="9428400" y="2483280"/>
                <a:ext cx="702000" cy="545400"/>
              </a:xfrm>
              <a:custGeom>
                <a:avLst/>
                <a:gdLst/>
                <a:ahLst/>
                <a:cxnLst/>
                <a:rect l="l" t="t" r="r" b="b"/>
                <a:pathLst>
                  <a:path w="1950" h="1515" extrusionOk="0">
                    <a:moveTo>
                      <a:pt x="1950" y="1107"/>
                    </a:moveTo>
                    <a:cubicBezTo>
                      <a:pt x="1950" y="1161"/>
                      <a:pt x="1930" y="1214"/>
                      <a:pt x="1889" y="1253"/>
                    </a:cubicBezTo>
                    <a:lnTo>
                      <a:pt x="1747" y="1388"/>
                    </a:lnTo>
                    <a:lnTo>
                      <a:pt x="1671" y="1460"/>
                    </a:lnTo>
                    <a:cubicBezTo>
                      <a:pt x="1591" y="1537"/>
                      <a:pt x="1460" y="1531"/>
                      <a:pt x="1380" y="1447"/>
                    </a:cubicBezTo>
                    <a:lnTo>
                      <a:pt x="0" y="0"/>
                    </a:lnTo>
                    <a:lnTo>
                      <a:pt x="1950" y="1107"/>
                    </a:lnTo>
                    <a:close/>
                  </a:path>
                </a:pathLst>
              </a:custGeom>
              <a:solidFill>
                <a:srgbClr val="3E282C"/>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3" name="Google Shape;793;p24"/>
              <p:cNvSpPr/>
              <p:nvPr/>
            </p:nvSpPr>
            <p:spPr>
              <a:xfrm>
                <a:off x="8338680" y="1193040"/>
                <a:ext cx="1150920" cy="1151280"/>
              </a:xfrm>
              <a:custGeom>
                <a:avLst/>
                <a:gdLst/>
                <a:ahLst/>
                <a:cxnLst/>
                <a:rect l="l" t="t" r="r" b="b"/>
                <a:pathLst>
                  <a:path w="3197" h="3198" extrusionOk="0">
                    <a:moveTo>
                      <a:pt x="3197" y="1599"/>
                    </a:moveTo>
                    <a:cubicBezTo>
                      <a:pt x="3197" y="2404"/>
                      <a:pt x="2602" y="3070"/>
                      <a:pt x="1828" y="3181"/>
                    </a:cubicBezTo>
                    <a:cubicBezTo>
                      <a:pt x="1754" y="3192"/>
                      <a:pt x="1677" y="3198"/>
                      <a:pt x="1599" y="3198"/>
                    </a:cubicBezTo>
                    <a:cubicBezTo>
                      <a:pt x="1278" y="3198"/>
                      <a:pt x="979" y="3103"/>
                      <a:pt x="729" y="2940"/>
                    </a:cubicBezTo>
                    <a:cubicBezTo>
                      <a:pt x="622" y="2871"/>
                      <a:pt x="524" y="2789"/>
                      <a:pt x="437" y="2698"/>
                    </a:cubicBezTo>
                    <a:cubicBezTo>
                      <a:pt x="306" y="2558"/>
                      <a:pt x="198" y="2396"/>
                      <a:pt x="124" y="2216"/>
                    </a:cubicBezTo>
                    <a:cubicBezTo>
                      <a:pt x="44" y="2026"/>
                      <a:pt x="0" y="1818"/>
                      <a:pt x="0" y="1599"/>
                    </a:cubicBezTo>
                    <a:cubicBezTo>
                      <a:pt x="0" y="725"/>
                      <a:pt x="702" y="14"/>
                      <a:pt x="1573" y="1"/>
                    </a:cubicBezTo>
                    <a:cubicBezTo>
                      <a:pt x="1581" y="0"/>
                      <a:pt x="1590" y="0"/>
                      <a:pt x="1599" y="0"/>
                    </a:cubicBezTo>
                    <a:cubicBezTo>
                      <a:pt x="1789" y="0"/>
                      <a:pt x="1971" y="34"/>
                      <a:pt x="2140" y="94"/>
                    </a:cubicBezTo>
                    <a:cubicBezTo>
                      <a:pt x="2261" y="138"/>
                      <a:pt x="2374" y="195"/>
                      <a:pt x="2479" y="264"/>
                    </a:cubicBezTo>
                    <a:cubicBezTo>
                      <a:pt x="2798" y="475"/>
                      <a:pt x="3037" y="797"/>
                      <a:pt x="3141" y="1175"/>
                    </a:cubicBezTo>
                    <a:cubicBezTo>
                      <a:pt x="3178" y="1310"/>
                      <a:pt x="3197" y="1452"/>
                      <a:pt x="3197" y="1599"/>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4" name="Google Shape;794;p24"/>
              <p:cNvSpPr/>
              <p:nvPr/>
            </p:nvSpPr>
            <p:spPr>
              <a:xfrm>
                <a:off x="8264880" y="1119240"/>
                <a:ext cx="1298880" cy="1298520"/>
              </a:xfrm>
              <a:custGeom>
                <a:avLst/>
                <a:gdLst/>
                <a:ahLst/>
                <a:cxnLst/>
                <a:rect l="l" t="t" r="r" b="b"/>
                <a:pathLst>
                  <a:path w="3608" h="3607" extrusionOk="0">
                    <a:moveTo>
                      <a:pt x="3152" y="2387"/>
                    </a:moveTo>
                    <a:cubicBezTo>
                      <a:pt x="2830" y="3130"/>
                      <a:pt x="1964" y="3473"/>
                      <a:pt x="1221" y="3152"/>
                    </a:cubicBezTo>
                    <a:cubicBezTo>
                      <a:pt x="478" y="2830"/>
                      <a:pt x="135" y="1964"/>
                      <a:pt x="456" y="1221"/>
                    </a:cubicBezTo>
                    <a:cubicBezTo>
                      <a:pt x="778" y="478"/>
                      <a:pt x="1644" y="135"/>
                      <a:pt x="2387" y="456"/>
                    </a:cubicBezTo>
                    <a:cubicBezTo>
                      <a:pt x="3130" y="778"/>
                      <a:pt x="3473" y="1644"/>
                      <a:pt x="3152" y="2387"/>
                    </a:cubicBezTo>
                    <a:moveTo>
                      <a:pt x="1088" y="3459"/>
                    </a:moveTo>
                    <a:cubicBezTo>
                      <a:pt x="2002" y="3854"/>
                      <a:pt x="3063" y="3434"/>
                      <a:pt x="3459" y="2520"/>
                    </a:cubicBezTo>
                    <a:cubicBezTo>
                      <a:pt x="3854" y="1606"/>
                      <a:pt x="3434" y="544"/>
                      <a:pt x="2520" y="149"/>
                    </a:cubicBezTo>
                    <a:cubicBezTo>
                      <a:pt x="1606" y="-246"/>
                      <a:pt x="544" y="174"/>
                      <a:pt x="149" y="1088"/>
                    </a:cubicBezTo>
                    <a:cubicBezTo>
                      <a:pt x="-247" y="2002"/>
                      <a:pt x="174" y="3064"/>
                      <a:pt x="1088" y="3459"/>
                    </a:cubicBezTo>
                    <a:close/>
                  </a:path>
                </a:pathLst>
              </a:custGeom>
              <a:solidFill>
                <a:srgbClr val="FCB100"/>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795" name="Google Shape;795;p24"/>
            <p:cNvGrpSpPr/>
            <p:nvPr/>
          </p:nvGrpSpPr>
          <p:grpSpPr>
            <a:xfrm rot="-899905">
              <a:off x="299513" y="3421758"/>
              <a:ext cx="795061" cy="1340934"/>
              <a:chOff x="6814440" y="1026720"/>
              <a:chExt cx="1223280" cy="2063160"/>
            </a:xfrm>
          </p:grpSpPr>
          <p:sp>
            <p:nvSpPr>
              <p:cNvPr id="796" name="Google Shape;796;p24"/>
              <p:cNvSpPr/>
              <p:nvPr/>
            </p:nvSpPr>
            <p:spPr>
              <a:xfrm>
                <a:off x="6814440" y="1026720"/>
                <a:ext cx="1223280" cy="1574640"/>
              </a:xfrm>
              <a:custGeom>
                <a:avLst/>
                <a:gdLst/>
                <a:ahLst/>
                <a:cxnLst/>
                <a:rect l="l" t="t" r="r" b="b"/>
                <a:pathLst>
                  <a:path w="3398" h="4374" extrusionOk="0">
                    <a:moveTo>
                      <a:pt x="3398" y="1699"/>
                    </a:moveTo>
                    <a:cubicBezTo>
                      <a:pt x="3398" y="761"/>
                      <a:pt x="2638" y="0"/>
                      <a:pt x="1699" y="0"/>
                    </a:cubicBezTo>
                    <a:cubicBezTo>
                      <a:pt x="761" y="0"/>
                      <a:pt x="0" y="761"/>
                      <a:pt x="0" y="1699"/>
                    </a:cubicBezTo>
                    <a:cubicBezTo>
                      <a:pt x="0" y="2031"/>
                      <a:pt x="95" y="2339"/>
                      <a:pt x="259" y="2600"/>
                    </a:cubicBezTo>
                    <a:lnTo>
                      <a:pt x="258" y="2601"/>
                    </a:lnTo>
                    <a:cubicBezTo>
                      <a:pt x="258" y="2601"/>
                      <a:pt x="267" y="2613"/>
                      <a:pt x="281" y="2635"/>
                    </a:cubicBezTo>
                    <a:cubicBezTo>
                      <a:pt x="286" y="2642"/>
                      <a:pt x="291" y="2650"/>
                      <a:pt x="295" y="2657"/>
                    </a:cubicBezTo>
                    <a:cubicBezTo>
                      <a:pt x="436" y="2870"/>
                      <a:pt x="927" y="3665"/>
                      <a:pt x="927" y="4374"/>
                    </a:cubicBezTo>
                    <a:lnTo>
                      <a:pt x="1467" y="4374"/>
                    </a:lnTo>
                    <a:lnTo>
                      <a:pt x="2034" y="4374"/>
                    </a:lnTo>
                    <a:lnTo>
                      <a:pt x="2473" y="4374"/>
                    </a:lnTo>
                    <a:cubicBezTo>
                      <a:pt x="2473" y="3547"/>
                      <a:pt x="3142" y="2601"/>
                      <a:pt x="3142" y="2601"/>
                    </a:cubicBezTo>
                    <a:lnTo>
                      <a:pt x="3140" y="2600"/>
                    </a:lnTo>
                    <a:cubicBezTo>
                      <a:pt x="3304" y="2339"/>
                      <a:pt x="3398" y="2030"/>
                      <a:pt x="3398" y="1699"/>
                    </a:cubicBezTo>
                    <a:close/>
                  </a:path>
                </a:pathLst>
              </a:custGeom>
              <a:solidFill>
                <a:srgbClr val="FCB100"/>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97" name="Google Shape;797;p24"/>
              <p:cNvSpPr/>
              <p:nvPr/>
            </p:nvSpPr>
            <p:spPr>
              <a:xfrm>
                <a:off x="7145280" y="2540880"/>
                <a:ext cx="576720" cy="412560"/>
              </a:xfrm>
              <a:custGeom>
                <a:avLst/>
                <a:gdLst/>
                <a:ahLst/>
                <a:cxnLst/>
                <a:rect l="l" t="t" r="r" b="b"/>
                <a:pathLst>
                  <a:path w="1602" h="1146" extrusionOk="0">
                    <a:moveTo>
                      <a:pt x="935" y="0"/>
                    </a:moveTo>
                    <a:lnTo>
                      <a:pt x="667" y="0"/>
                    </a:lnTo>
                    <a:lnTo>
                      <a:pt x="0" y="0"/>
                    </a:lnTo>
                    <a:lnTo>
                      <a:pt x="0" y="794"/>
                    </a:lnTo>
                    <a:lnTo>
                      <a:pt x="427" y="1146"/>
                    </a:lnTo>
                    <a:lnTo>
                      <a:pt x="667" y="1146"/>
                    </a:lnTo>
                    <a:lnTo>
                      <a:pt x="935" y="1146"/>
                    </a:lnTo>
                    <a:lnTo>
                      <a:pt x="1176" y="1146"/>
                    </a:lnTo>
                    <a:lnTo>
                      <a:pt x="1602" y="794"/>
                    </a:lnTo>
                    <a:lnTo>
                      <a:pt x="1602" y="0"/>
                    </a:lnTo>
                    <a:lnTo>
                      <a:pt x="935" y="0"/>
                    </a:lnTo>
                    <a:close/>
                  </a:path>
                </a:pathLst>
              </a:custGeom>
              <a:solidFill>
                <a:srgbClr val="3E282C"/>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8" name="Google Shape;798;p24"/>
              <p:cNvSpPr/>
              <p:nvPr/>
            </p:nvSpPr>
            <p:spPr>
              <a:xfrm>
                <a:off x="7115040" y="1859400"/>
                <a:ext cx="583200" cy="661320"/>
              </a:xfrm>
              <a:custGeom>
                <a:avLst/>
                <a:gdLst/>
                <a:ahLst/>
                <a:cxnLst/>
                <a:rect l="l" t="t" r="r" b="b"/>
                <a:pathLst>
                  <a:path w="1620" h="1837" extrusionOk="0">
                    <a:moveTo>
                      <a:pt x="1068" y="53"/>
                    </a:moveTo>
                    <a:cubicBezTo>
                      <a:pt x="1066" y="53"/>
                      <a:pt x="1065" y="53"/>
                      <a:pt x="1063" y="53"/>
                    </a:cubicBezTo>
                    <a:cubicBezTo>
                      <a:pt x="1003" y="54"/>
                      <a:pt x="964" y="76"/>
                      <a:pt x="953" y="114"/>
                    </a:cubicBezTo>
                    <a:cubicBezTo>
                      <a:pt x="936" y="173"/>
                      <a:pt x="983" y="255"/>
                      <a:pt x="1062" y="305"/>
                    </a:cubicBezTo>
                    <a:cubicBezTo>
                      <a:pt x="1083" y="319"/>
                      <a:pt x="1104" y="329"/>
                      <a:pt x="1125" y="336"/>
                    </a:cubicBezTo>
                    <a:cubicBezTo>
                      <a:pt x="1164" y="258"/>
                      <a:pt x="1180" y="177"/>
                      <a:pt x="1165" y="122"/>
                    </a:cubicBezTo>
                    <a:cubicBezTo>
                      <a:pt x="1153" y="76"/>
                      <a:pt x="1120" y="53"/>
                      <a:pt x="1068" y="53"/>
                    </a:cubicBezTo>
                    <a:moveTo>
                      <a:pt x="584" y="37"/>
                    </a:moveTo>
                    <a:cubicBezTo>
                      <a:pt x="546" y="37"/>
                      <a:pt x="506" y="55"/>
                      <a:pt x="481" y="86"/>
                    </a:cubicBezTo>
                    <a:cubicBezTo>
                      <a:pt x="432" y="148"/>
                      <a:pt x="446" y="245"/>
                      <a:pt x="518" y="356"/>
                    </a:cubicBezTo>
                    <a:cubicBezTo>
                      <a:pt x="584" y="336"/>
                      <a:pt x="634" y="286"/>
                      <a:pt x="667" y="207"/>
                    </a:cubicBezTo>
                    <a:cubicBezTo>
                      <a:pt x="695" y="134"/>
                      <a:pt x="684" y="77"/>
                      <a:pt x="638" y="50"/>
                    </a:cubicBezTo>
                    <a:cubicBezTo>
                      <a:pt x="622" y="41"/>
                      <a:pt x="603" y="37"/>
                      <a:pt x="584" y="37"/>
                    </a:cubicBezTo>
                    <a:moveTo>
                      <a:pt x="449" y="1837"/>
                    </a:moveTo>
                    <a:lnTo>
                      <a:pt x="0" y="165"/>
                    </a:lnTo>
                    <a:lnTo>
                      <a:pt x="43" y="199"/>
                    </a:lnTo>
                    <a:cubicBezTo>
                      <a:pt x="46" y="201"/>
                      <a:pt x="287" y="388"/>
                      <a:pt x="479" y="364"/>
                    </a:cubicBezTo>
                    <a:cubicBezTo>
                      <a:pt x="375" y="198"/>
                      <a:pt x="422" y="101"/>
                      <a:pt x="452" y="63"/>
                    </a:cubicBezTo>
                    <a:cubicBezTo>
                      <a:pt x="500" y="2"/>
                      <a:pt x="592" y="-18"/>
                      <a:pt x="656" y="18"/>
                    </a:cubicBezTo>
                    <a:cubicBezTo>
                      <a:pt x="719" y="54"/>
                      <a:pt x="736" y="129"/>
                      <a:pt x="702" y="220"/>
                    </a:cubicBezTo>
                    <a:cubicBezTo>
                      <a:pt x="666" y="306"/>
                      <a:pt x="611" y="362"/>
                      <a:pt x="540" y="388"/>
                    </a:cubicBezTo>
                    <a:cubicBezTo>
                      <a:pt x="560" y="415"/>
                      <a:pt x="583" y="443"/>
                      <a:pt x="609" y="472"/>
                    </a:cubicBezTo>
                    <a:cubicBezTo>
                      <a:pt x="738" y="611"/>
                      <a:pt x="859" y="588"/>
                      <a:pt x="938" y="544"/>
                    </a:cubicBezTo>
                    <a:cubicBezTo>
                      <a:pt x="1008" y="505"/>
                      <a:pt x="1067" y="439"/>
                      <a:pt x="1108" y="368"/>
                    </a:cubicBezTo>
                    <a:cubicBezTo>
                      <a:pt x="1078" y="358"/>
                      <a:pt x="1056" y="345"/>
                      <a:pt x="1042" y="336"/>
                    </a:cubicBezTo>
                    <a:cubicBezTo>
                      <a:pt x="948" y="277"/>
                      <a:pt x="896" y="180"/>
                      <a:pt x="917" y="104"/>
                    </a:cubicBezTo>
                    <a:cubicBezTo>
                      <a:pt x="933" y="49"/>
                      <a:pt x="986" y="17"/>
                      <a:pt x="1063" y="16"/>
                    </a:cubicBezTo>
                    <a:cubicBezTo>
                      <a:pt x="1134" y="14"/>
                      <a:pt x="1183" y="49"/>
                      <a:pt x="1201" y="112"/>
                    </a:cubicBezTo>
                    <a:cubicBezTo>
                      <a:pt x="1217" y="174"/>
                      <a:pt x="1202" y="262"/>
                      <a:pt x="1161" y="347"/>
                    </a:cubicBezTo>
                    <a:cubicBezTo>
                      <a:pt x="1344" y="388"/>
                      <a:pt x="1522" y="250"/>
                      <a:pt x="1579" y="200"/>
                    </a:cubicBezTo>
                    <a:lnTo>
                      <a:pt x="1620" y="164"/>
                    </a:lnTo>
                    <a:lnTo>
                      <a:pt x="1286" y="1835"/>
                    </a:lnTo>
                    <a:lnTo>
                      <a:pt x="1250" y="1828"/>
                    </a:lnTo>
                    <a:lnTo>
                      <a:pt x="1563" y="261"/>
                    </a:lnTo>
                    <a:cubicBezTo>
                      <a:pt x="1387" y="398"/>
                      <a:pt x="1240" y="403"/>
                      <a:pt x="1145" y="379"/>
                    </a:cubicBezTo>
                    <a:cubicBezTo>
                      <a:pt x="1100" y="459"/>
                      <a:pt x="1035" y="533"/>
                      <a:pt x="956" y="577"/>
                    </a:cubicBezTo>
                    <a:cubicBezTo>
                      <a:pt x="828" y="648"/>
                      <a:pt x="695" y="619"/>
                      <a:pt x="582" y="497"/>
                    </a:cubicBezTo>
                    <a:cubicBezTo>
                      <a:pt x="550" y="462"/>
                      <a:pt x="523" y="429"/>
                      <a:pt x="501" y="398"/>
                    </a:cubicBezTo>
                    <a:cubicBezTo>
                      <a:pt x="339" y="429"/>
                      <a:pt x="147" y="316"/>
                      <a:pt x="63" y="259"/>
                    </a:cubicBezTo>
                    <a:lnTo>
                      <a:pt x="485" y="1827"/>
                    </a:lnTo>
                    <a:lnTo>
                      <a:pt x="449" y="1837"/>
                    </a:lnTo>
                    <a:close/>
                  </a:path>
                </a:pathLst>
              </a:custGeom>
              <a:solidFill>
                <a:srgbClr val="3E282C"/>
              </a:solidFill>
              <a:ln w="9525"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9" name="Google Shape;799;p24"/>
              <p:cNvSpPr/>
              <p:nvPr/>
            </p:nvSpPr>
            <p:spPr>
              <a:xfrm>
                <a:off x="7079040" y="2500560"/>
                <a:ext cx="709560" cy="73800"/>
              </a:xfrm>
              <a:custGeom>
                <a:avLst/>
                <a:gdLst/>
                <a:ahLst/>
                <a:cxnLst/>
                <a:rect l="l" t="t" r="r" b="b"/>
                <a:pathLst>
                  <a:path w="1971" h="205" extrusionOk="0">
                    <a:moveTo>
                      <a:pt x="1861" y="0"/>
                    </a:moveTo>
                    <a:lnTo>
                      <a:pt x="110" y="0"/>
                    </a:lnTo>
                    <a:cubicBezTo>
                      <a:pt x="49" y="0"/>
                      <a:pt x="0" y="46"/>
                      <a:pt x="0" y="102"/>
                    </a:cubicBezTo>
                    <a:cubicBezTo>
                      <a:pt x="0" y="159"/>
                      <a:pt x="49" y="205"/>
                      <a:pt x="110" y="205"/>
                    </a:cubicBezTo>
                    <a:lnTo>
                      <a:pt x="1861" y="205"/>
                    </a:lnTo>
                    <a:cubicBezTo>
                      <a:pt x="1922" y="205"/>
                      <a:pt x="1971" y="159"/>
                      <a:pt x="1971" y="102"/>
                    </a:cubicBezTo>
                    <a:cubicBezTo>
                      <a:pt x="1971" y="46"/>
                      <a:pt x="1922" y="0"/>
                      <a:pt x="1861" y="0"/>
                    </a:cubicBezTo>
                    <a:close/>
                  </a:path>
                </a:pathLst>
              </a:custGeom>
              <a:solidFill>
                <a:srgbClr val="009096"/>
              </a:solidFill>
              <a:ln w="19050" cap="flat" cmpd="sng">
                <a:solidFill>
                  <a:schemeClr val="dk1"/>
                </a:solidFill>
                <a:prstDash val="solid"/>
                <a:round/>
                <a:headEnd type="none" w="sm" len="sm"/>
                <a:tailEnd type="none" w="sm" len="sm"/>
              </a:ln>
            </p:spPr>
            <p:txBody>
              <a:bodyPr spcFirstLastPara="1" wrap="square" lIns="90000" tIns="28800" rIns="90000" bIns="28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0" name="Google Shape;800;p24"/>
              <p:cNvSpPr/>
              <p:nvPr/>
            </p:nvSpPr>
            <p:spPr>
              <a:xfrm>
                <a:off x="7079040" y="2613600"/>
                <a:ext cx="709560" cy="73440"/>
              </a:xfrm>
              <a:custGeom>
                <a:avLst/>
                <a:gdLst/>
                <a:ahLst/>
                <a:cxnLst/>
                <a:rect l="l" t="t" r="r" b="b"/>
                <a:pathLst>
                  <a:path w="1971" h="204" extrusionOk="0">
                    <a:moveTo>
                      <a:pt x="1861" y="0"/>
                    </a:moveTo>
                    <a:lnTo>
                      <a:pt x="110" y="0"/>
                    </a:lnTo>
                    <a:cubicBezTo>
                      <a:pt x="49" y="0"/>
                      <a:pt x="0" y="46"/>
                      <a:pt x="0" y="102"/>
                    </a:cubicBezTo>
                    <a:cubicBezTo>
                      <a:pt x="0" y="159"/>
                      <a:pt x="49" y="204"/>
                      <a:pt x="110" y="204"/>
                    </a:cubicBezTo>
                    <a:lnTo>
                      <a:pt x="1861" y="204"/>
                    </a:lnTo>
                    <a:cubicBezTo>
                      <a:pt x="1922" y="204"/>
                      <a:pt x="1971" y="159"/>
                      <a:pt x="1971" y="102"/>
                    </a:cubicBezTo>
                    <a:cubicBezTo>
                      <a:pt x="1971" y="46"/>
                      <a:pt x="1922" y="0"/>
                      <a:pt x="1861" y="0"/>
                    </a:cubicBezTo>
                    <a:close/>
                  </a:path>
                </a:pathLst>
              </a:custGeom>
              <a:solidFill>
                <a:srgbClr val="009096"/>
              </a:solidFill>
              <a:ln w="19050" cap="flat" cmpd="sng">
                <a:solidFill>
                  <a:schemeClr val="dk1"/>
                </a:solidFill>
                <a:prstDash val="solid"/>
                <a:round/>
                <a:headEnd type="none" w="sm" len="sm"/>
                <a:tailEnd type="none" w="sm" len="sm"/>
              </a:ln>
            </p:spPr>
            <p:txBody>
              <a:bodyPr spcFirstLastPara="1" wrap="square" lIns="90000" tIns="28425" rIns="90000" bIns="284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1" name="Google Shape;801;p24"/>
              <p:cNvSpPr/>
              <p:nvPr/>
            </p:nvSpPr>
            <p:spPr>
              <a:xfrm>
                <a:off x="7079040" y="2726640"/>
                <a:ext cx="709560" cy="73440"/>
              </a:xfrm>
              <a:custGeom>
                <a:avLst/>
                <a:gdLst/>
                <a:ahLst/>
                <a:cxnLst/>
                <a:rect l="l" t="t" r="r" b="b"/>
                <a:pathLst>
                  <a:path w="1971" h="204" extrusionOk="0">
                    <a:moveTo>
                      <a:pt x="1861" y="0"/>
                    </a:moveTo>
                    <a:lnTo>
                      <a:pt x="110" y="0"/>
                    </a:lnTo>
                    <a:cubicBezTo>
                      <a:pt x="49" y="0"/>
                      <a:pt x="0" y="45"/>
                      <a:pt x="0" y="102"/>
                    </a:cubicBezTo>
                    <a:cubicBezTo>
                      <a:pt x="0" y="158"/>
                      <a:pt x="49" y="204"/>
                      <a:pt x="110" y="204"/>
                    </a:cubicBezTo>
                    <a:lnTo>
                      <a:pt x="1861" y="204"/>
                    </a:lnTo>
                    <a:cubicBezTo>
                      <a:pt x="1922" y="204"/>
                      <a:pt x="1971" y="158"/>
                      <a:pt x="1971" y="102"/>
                    </a:cubicBezTo>
                    <a:cubicBezTo>
                      <a:pt x="1971" y="45"/>
                      <a:pt x="1922" y="0"/>
                      <a:pt x="1861" y="0"/>
                    </a:cubicBezTo>
                    <a:close/>
                  </a:path>
                </a:pathLst>
              </a:custGeom>
              <a:solidFill>
                <a:srgbClr val="009096"/>
              </a:solidFill>
              <a:ln w="19050" cap="flat" cmpd="sng">
                <a:solidFill>
                  <a:schemeClr val="dk1"/>
                </a:solidFill>
                <a:prstDash val="solid"/>
                <a:round/>
                <a:headEnd type="none" w="sm" len="sm"/>
                <a:tailEnd type="none" w="sm" len="sm"/>
              </a:ln>
            </p:spPr>
            <p:txBody>
              <a:bodyPr spcFirstLastPara="1" wrap="square" lIns="90000" tIns="28425" rIns="90000" bIns="284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2" name="Google Shape;802;p24"/>
              <p:cNvSpPr/>
              <p:nvPr/>
            </p:nvSpPr>
            <p:spPr>
              <a:xfrm>
                <a:off x="7299000" y="2953440"/>
                <a:ext cx="269280" cy="136440"/>
              </a:xfrm>
              <a:custGeom>
                <a:avLst/>
                <a:gdLst/>
                <a:ahLst/>
                <a:cxnLst/>
                <a:rect l="l" t="t" r="r" b="b"/>
                <a:pathLst>
                  <a:path w="748" h="379" extrusionOk="0">
                    <a:moveTo>
                      <a:pt x="0" y="0"/>
                    </a:moveTo>
                    <a:lnTo>
                      <a:pt x="0" y="5"/>
                    </a:lnTo>
                    <a:cubicBezTo>
                      <a:pt x="0" y="211"/>
                      <a:pt x="168" y="379"/>
                      <a:pt x="374" y="379"/>
                    </a:cubicBezTo>
                    <a:cubicBezTo>
                      <a:pt x="581" y="379"/>
                      <a:pt x="748" y="211"/>
                      <a:pt x="748" y="5"/>
                    </a:cubicBezTo>
                    <a:lnTo>
                      <a:pt x="748" y="0"/>
                    </a:lnTo>
                    <a:lnTo>
                      <a:pt x="0" y="0"/>
                    </a:lnTo>
                    <a:close/>
                  </a:path>
                </a:pathLst>
              </a:custGeom>
              <a:solidFill>
                <a:srgbClr val="009096"/>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803" name="Google Shape;803;p24"/>
            <p:cNvGrpSpPr/>
            <p:nvPr/>
          </p:nvGrpSpPr>
          <p:grpSpPr>
            <a:xfrm>
              <a:off x="3704573" y="-233231"/>
              <a:ext cx="1408745" cy="850581"/>
              <a:chOff x="3704573" y="-233231"/>
              <a:chExt cx="1408745" cy="850581"/>
            </a:xfrm>
          </p:grpSpPr>
          <p:sp>
            <p:nvSpPr>
              <p:cNvPr id="804" name="Google Shape;804;p24"/>
              <p:cNvSpPr/>
              <p:nvPr/>
            </p:nvSpPr>
            <p:spPr>
              <a:xfrm>
                <a:off x="3704573" y="-233231"/>
                <a:ext cx="834349" cy="826230"/>
              </a:xfrm>
              <a:custGeom>
                <a:avLst/>
                <a:gdLst/>
                <a:ahLst/>
                <a:cxnLst/>
                <a:rect l="l" t="t" r="r" b="b"/>
                <a:pathLst>
                  <a:path w="4515" h="4471" extrusionOk="0">
                    <a:moveTo>
                      <a:pt x="1821" y="3126"/>
                    </a:moveTo>
                    <a:cubicBezTo>
                      <a:pt x="1330" y="2885"/>
                      <a:pt x="1126" y="2290"/>
                      <a:pt x="1367" y="1799"/>
                    </a:cubicBezTo>
                    <a:cubicBezTo>
                      <a:pt x="1608" y="1308"/>
                      <a:pt x="2204" y="1105"/>
                      <a:pt x="2695" y="1345"/>
                    </a:cubicBezTo>
                    <a:cubicBezTo>
                      <a:pt x="3186" y="1587"/>
                      <a:pt x="3389" y="2182"/>
                      <a:pt x="3148" y="2673"/>
                    </a:cubicBezTo>
                    <a:cubicBezTo>
                      <a:pt x="2907" y="3164"/>
                      <a:pt x="2312" y="3367"/>
                      <a:pt x="1821" y="3126"/>
                    </a:cubicBezTo>
                    <a:moveTo>
                      <a:pt x="3878" y="3808"/>
                    </a:moveTo>
                    <a:cubicBezTo>
                      <a:pt x="4043" y="3638"/>
                      <a:pt x="4179" y="3444"/>
                      <a:pt x="4284" y="3230"/>
                    </a:cubicBezTo>
                    <a:lnTo>
                      <a:pt x="4287" y="3225"/>
                    </a:lnTo>
                    <a:lnTo>
                      <a:pt x="3946" y="3058"/>
                    </a:lnTo>
                    <a:cubicBezTo>
                      <a:pt x="4035" y="2876"/>
                      <a:pt x="4091" y="2687"/>
                      <a:pt x="4118" y="2496"/>
                    </a:cubicBezTo>
                    <a:lnTo>
                      <a:pt x="4494" y="2549"/>
                    </a:lnTo>
                    <a:cubicBezTo>
                      <a:pt x="4526" y="2315"/>
                      <a:pt x="4522" y="2077"/>
                      <a:pt x="4481" y="1843"/>
                    </a:cubicBezTo>
                    <a:lnTo>
                      <a:pt x="4106" y="1909"/>
                    </a:lnTo>
                    <a:cubicBezTo>
                      <a:pt x="4072" y="1716"/>
                      <a:pt x="4007" y="1528"/>
                      <a:pt x="3915" y="1354"/>
                    </a:cubicBezTo>
                    <a:lnTo>
                      <a:pt x="4251" y="1176"/>
                    </a:lnTo>
                    <a:cubicBezTo>
                      <a:pt x="4139" y="966"/>
                      <a:pt x="3996" y="776"/>
                      <a:pt x="3826" y="612"/>
                    </a:cubicBezTo>
                    <a:lnTo>
                      <a:pt x="3562" y="885"/>
                    </a:lnTo>
                    <a:cubicBezTo>
                      <a:pt x="3425" y="752"/>
                      <a:pt x="3266" y="638"/>
                      <a:pt x="3085" y="550"/>
                    </a:cubicBezTo>
                    <a:cubicBezTo>
                      <a:pt x="3084" y="549"/>
                      <a:pt x="3083" y="549"/>
                      <a:pt x="3081" y="548"/>
                    </a:cubicBezTo>
                    <a:lnTo>
                      <a:pt x="3248" y="207"/>
                    </a:lnTo>
                    <a:cubicBezTo>
                      <a:pt x="3034" y="103"/>
                      <a:pt x="2807" y="33"/>
                      <a:pt x="2573" y="0"/>
                    </a:cubicBezTo>
                    <a:lnTo>
                      <a:pt x="2520" y="376"/>
                    </a:lnTo>
                    <a:cubicBezTo>
                      <a:pt x="2323" y="349"/>
                      <a:pt x="2125" y="353"/>
                      <a:pt x="1933" y="387"/>
                    </a:cubicBezTo>
                    <a:lnTo>
                      <a:pt x="1867" y="13"/>
                    </a:lnTo>
                    <a:cubicBezTo>
                      <a:pt x="1633" y="54"/>
                      <a:pt x="1409" y="131"/>
                      <a:pt x="1200" y="242"/>
                    </a:cubicBezTo>
                    <a:lnTo>
                      <a:pt x="1378" y="578"/>
                    </a:lnTo>
                    <a:cubicBezTo>
                      <a:pt x="1205" y="669"/>
                      <a:pt x="1046" y="787"/>
                      <a:pt x="908" y="930"/>
                    </a:cubicBezTo>
                    <a:lnTo>
                      <a:pt x="635" y="666"/>
                    </a:lnTo>
                    <a:cubicBezTo>
                      <a:pt x="472" y="835"/>
                      <a:pt x="336" y="1029"/>
                      <a:pt x="232" y="1241"/>
                    </a:cubicBezTo>
                    <a:lnTo>
                      <a:pt x="230" y="1244"/>
                    </a:lnTo>
                    <a:lnTo>
                      <a:pt x="571" y="1409"/>
                    </a:lnTo>
                    <a:cubicBezTo>
                      <a:pt x="482" y="1592"/>
                      <a:pt x="425" y="1782"/>
                      <a:pt x="398" y="1972"/>
                    </a:cubicBezTo>
                    <a:lnTo>
                      <a:pt x="23" y="1919"/>
                    </a:lnTo>
                    <a:cubicBezTo>
                      <a:pt x="-11" y="2153"/>
                      <a:pt x="-7" y="2391"/>
                      <a:pt x="35" y="2625"/>
                    </a:cubicBezTo>
                    <a:lnTo>
                      <a:pt x="409" y="2559"/>
                    </a:lnTo>
                    <a:cubicBezTo>
                      <a:pt x="443" y="2753"/>
                      <a:pt x="507" y="2941"/>
                      <a:pt x="599" y="3115"/>
                    </a:cubicBezTo>
                    <a:lnTo>
                      <a:pt x="263" y="3293"/>
                    </a:lnTo>
                    <a:cubicBezTo>
                      <a:pt x="374" y="3503"/>
                      <a:pt x="517" y="3693"/>
                      <a:pt x="687" y="3857"/>
                    </a:cubicBezTo>
                    <a:lnTo>
                      <a:pt x="951" y="3585"/>
                    </a:lnTo>
                    <a:cubicBezTo>
                      <a:pt x="1089" y="3718"/>
                      <a:pt x="1249" y="3833"/>
                      <a:pt x="1430" y="3922"/>
                    </a:cubicBezTo>
                    <a:cubicBezTo>
                      <a:pt x="1431" y="3922"/>
                      <a:pt x="1431" y="3922"/>
                      <a:pt x="1432" y="3923"/>
                    </a:cubicBezTo>
                    <a:lnTo>
                      <a:pt x="1265" y="4263"/>
                    </a:lnTo>
                    <a:cubicBezTo>
                      <a:pt x="1479" y="4367"/>
                      <a:pt x="1705" y="4438"/>
                      <a:pt x="1939" y="4471"/>
                    </a:cubicBezTo>
                    <a:lnTo>
                      <a:pt x="1993" y="4095"/>
                    </a:lnTo>
                    <a:cubicBezTo>
                      <a:pt x="2190" y="4123"/>
                      <a:pt x="2388" y="4119"/>
                      <a:pt x="2580" y="4085"/>
                    </a:cubicBezTo>
                    <a:lnTo>
                      <a:pt x="2645" y="4460"/>
                    </a:lnTo>
                    <a:cubicBezTo>
                      <a:pt x="2879" y="4419"/>
                      <a:pt x="3103" y="4342"/>
                      <a:pt x="3313" y="4231"/>
                    </a:cubicBezTo>
                    <a:lnTo>
                      <a:pt x="3135" y="3895"/>
                    </a:lnTo>
                    <a:cubicBezTo>
                      <a:pt x="3308" y="3804"/>
                      <a:pt x="3467" y="3686"/>
                      <a:pt x="3606" y="3544"/>
                    </a:cubicBezTo>
                    <a:lnTo>
                      <a:pt x="3878" y="3808"/>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5" name="Google Shape;805;p24"/>
              <p:cNvSpPr/>
              <p:nvPr/>
            </p:nvSpPr>
            <p:spPr>
              <a:xfrm>
                <a:off x="4648285" y="156849"/>
                <a:ext cx="465034" cy="460502"/>
              </a:xfrm>
              <a:custGeom>
                <a:avLst/>
                <a:gdLst/>
                <a:ahLst/>
                <a:cxnLst/>
                <a:rect l="l" t="t" r="r" b="b"/>
                <a:pathLst>
                  <a:path w="4515" h="4471" extrusionOk="0">
                    <a:moveTo>
                      <a:pt x="1821" y="3126"/>
                    </a:moveTo>
                    <a:cubicBezTo>
                      <a:pt x="1330" y="2885"/>
                      <a:pt x="1126" y="2290"/>
                      <a:pt x="1367" y="1799"/>
                    </a:cubicBezTo>
                    <a:cubicBezTo>
                      <a:pt x="1608" y="1308"/>
                      <a:pt x="2204" y="1105"/>
                      <a:pt x="2695" y="1345"/>
                    </a:cubicBezTo>
                    <a:cubicBezTo>
                      <a:pt x="3186" y="1587"/>
                      <a:pt x="3389" y="2182"/>
                      <a:pt x="3148" y="2673"/>
                    </a:cubicBezTo>
                    <a:cubicBezTo>
                      <a:pt x="2907" y="3164"/>
                      <a:pt x="2312" y="3367"/>
                      <a:pt x="1821" y="3126"/>
                    </a:cubicBezTo>
                    <a:moveTo>
                      <a:pt x="3878" y="3808"/>
                    </a:moveTo>
                    <a:cubicBezTo>
                      <a:pt x="4043" y="3638"/>
                      <a:pt x="4179" y="3444"/>
                      <a:pt x="4284" y="3230"/>
                    </a:cubicBezTo>
                    <a:lnTo>
                      <a:pt x="4287" y="3225"/>
                    </a:lnTo>
                    <a:lnTo>
                      <a:pt x="3946" y="3058"/>
                    </a:lnTo>
                    <a:cubicBezTo>
                      <a:pt x="4035" y="2876"/>
                      <a:pt x="4091" y="2687"/>
                      <a:pt x="4118" y="2496"/>
                    </a:cubicBezTo>
                    <a:lnTo>
                      <a:pt x="4494" y="2549"/>
                    </a:lnTo>
                    <a:cubicBezTo>
                      <a:pt x="4526" y="2315"/>
                      <a:pt x="4522" y="2077"/>
                      <a:pt x="4481" y="1843"/>
                    </a:cubicBezTo>
                    <a:lnTo>
                      <a:pt x="4106" y="1909"/>
                    </a:lnTo>
                    <a:cubicBezTo>
                      <a:pt x="4072" y="1716"/>
                      <a:pt x="4007" y="1528"/>
                      <a:pt x="3915" y="1354"/>
                    </a:cubicBezTo>
                    <a:lnTo>
                      <a:pt x="4251" y="1176"/>
                    </a:lnTo>
                    <a:cubicBezTo>
                      <a:pt x="4139" y="966"/>
                      <a:pt x="3996" y="776"/>
                      <a:pt x="3826" y="612"/>
                    </a:cubicBezTo>
                    <a:lnTo>
                      <a:pt x="3562" y="885"/>
                    </a:lnTo>
                    <a:cubicBezTo>
                      <a:pt x="3425" y="752"/>
                      <a:pt x="3266" y="638"/>
                      <a:pt x="3085" y="550"/>
                    </a:cubicBezTo>
                    <a:cubicBezTo>
                      <a:pt x="3084" y="549"/>
                      <a:pt x="3083" y="549"/>
                      <a:pt x="3081" y="548"/>
                    </a:cubicBezTo>
                    <a:lnTo>
                      <a:pt x="3248" y="207"/>
                    </a:lnTo>
                    <a:cubicBezTo>
                      <a:pt x="3034" y="103"/>
                      <a:pt x="2807" y="33"/>
                      <a:pt x="2573" y="0"/>
                    </a:cubicBezTo>
                    <a:lnTo>
                      <a:pt x="2520" y="376"/>
                    </a:lnTo>
                    <a:cubicBezTo>
                      <a:pt x="2323" y="349"/>
                      <a:pt x="2125" y="353"/>
                      <a:pt x="1933" y="387"/>
                    </a:cubicBezTo>
                    <a:lnTo>
                      <a:pt x="1867" y="13"/>
                    </a:lnTo>
                    <a:cubicBezTo>
                      <a:pt x="1633" y="54"/>
                      <a:pt x="1409" y="131"/>
                      <a:pt x="1200" y="242"/>
                    </a:cubicBezTo>
                    <a:lnTo>
                      <a:pt x="1378" y="578"/>
                    </a:lnTo>
                    <a:cubicBezTo>
                      <a:pt x="1205" y="669"/>
                      <a:pt x="1046" y="787"/>
                      <a:pt x="908" y="930"/>
                    </a:cubicBezTo>
                    <a:lnTo>
                      <a:pt x="635" y="666"/>
                    </a:lnTo>
                    <a:cubicBezTo>
                      <a:pt x="472" y="835"/>
                      <a:pt x="336" y="1029"/>
                      <a:pt x="232" y="1241"/>
                    </a:cubicBezTo>
                    <a:lnTo>
                      <a:pt x="230" y="1244"/>
                    </a:lnTo>
                    <a:lnTo>
                      <a:pt x="571" y="1409"/>
                    </a:lnTo>
                    <a:cubicBezTo>
                      <a:pt x="482" y="1592"/>
                      <a:pt x="425" y="1782"/>
                      <a:pt x="398" y="1972"/>
                    </a:cubicBezTo>
                    <a:lnTo>
                      <a:pt x="23" y="1919"/>
                    </a:lnTo>
                    <a:cubicBezTo>
                      <a:pt x="-11" y="2153"/>
                      <a:pt x="-7" y="2391"/>
                      <a:pt x="35" y="2625"/>
                    </a:cubicBezTo>
                    <a:lnTo>
                      <a:pt x="409" y="2559"/>
                    </a:lnTo>
                    <a:cubicBezTo>
                      <a:pt x="443" y="2753"/>
                      <a:pt x="507" y="2941"/>
                      <a:pt x="599" y="3115"/>
                    </a:cubicBezTo>
                    <a:lnTo>
                      <a:pt x="263" y="3293"/>
                    </a:lnTo>
                    <a:cubicBezTo>
                      <a:pt x="374" y="3503"/>
                      <a:pt x="517" y="3693"/>
                      <a:pt x="687" y="3857"/>
                    </a:cubicBezTo>
                    <a:lnTo>
                      <a:pt x="951" y="3585"/>
                    </a:lnTo>
                    <a:cubicBezTo>
                      <a:pt x="1089" y="3718"/>
                      <a:pt x="1249" y="3833"/>
                      <a:pt x="1430" y="3922"/>
                    </a:cubicBezTo>
                    <a:cubicBezTo>
                      <a:pt x="1431" y="3922"/>
                      <a:pt x="1431" y="3922"/>
                      <a:pt x="1432" y="3923"/>
                    </a:cubicBezTo>
                    <a:lnTo>
                      <a:pt x="1265" y="4263"/>
                    </a:lnTo>
                    <a:cubicBezTo>
                      <a:pt x="1479" y="4367"/>
                      <a:pt x="1705" y="4438"/>
                      <a:pt x="1939" y="4471"/>
                    </a:cubicBezTo>
                    <a:lnTo>
                      <a:pt x="1993" y="4095"/>
                    </a:lnTo>
                    <a:cubicBezTo>
                      <a:pt x="2190" y="4123"/>
                      <a:pt x="2388" y="4119"/>
                      <a:pt x="2580" y="4085"/>
                    </a:cubicBezTo>
                    <a:lnTo>
                      <a:pt x="2645" y="4460"/>
                    </a:lnTo>
                    <a:cubicBezTo>
                      <a:pt x="2879" y="4419"/>
                      <a:pt x="3103" y="4342"/>
                      <a:pt x="3313" y="4231"/>
                    </a:cubicBezTo>
                    <a:lnTo>
                      <a:pt x="3135" y="3895"/>
                    </a:lnTo>
                    <a:cubicBezTo>
                      <a:pt x="3308" y="3804"/>
                      <a:pt x="3467" y="3686"/>
                      <a:pt x="3606" y="3544"/>
                    </a:cubicBezTo>
                    <a:lnTo>
                      <a:pt x="3878" y="3808"/>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9" name="Google Shape;839;p27"/>
          <p:cNvSpPr txBox="1">
            <a:spLocks noGrp="1"/>
          </p:cNvSpPr>
          <p:nvPr>
            <p:ph type="title"/>
          </p:nvPr>
        </p:nvSpPr>
        <p:spPr>
          <a:xfrm>
            <a:off x="862152" y="755776"/>
            <a:ext cx="7351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Introduction</a:t>
            </a:r>
            <a:endParaRPr/>
          </a:p>
        </p:txBody>
      </p:sp>
      <p:grpSp>
        <p:nvGrpSpPr>
          <p:cNvPr id="841" name="Google Shape;841;p27"/>
          <p:cNvGrpSpPr/>
          <p:nvPr/>
        </p:nvGrpSpPr>
        <p:grpSpPr>
          <a:xfrm>
            <a:off x="247978" y="902744"/>
            <a:ext cx="9024608" cy="1013340"/>
            <a:chOff x="247978" y="902744"/>
            <a:chExt cx="9024608" cy="1013340"/>
          </a:xfrm>
        </p:grpSpPr>
        <p:grpSp>
          <p:nvGrpSpPr>
            <p:cNvPr id="842" name="Google Shape;842;p27"/>
            <p:cNvGrpSpPr/>
            <p:nvPr/>
          </p:nvGrpSpPr>
          <p:grpSpPr>
            <a:xfrm>
              <a:off x="8282554" y="902744"/>
              <a:ext cx="990031" cy="1013340"/>
              <a:chOff x="8264880" y="1119240"/>
              <a:chExt cx="1865520" cy="1909440"/>
            </a:xfrm>
          </p:grpSpPr>
          <p:sp>
            <p:nvSpPr>
              <p:cNvPr id="843" name="Google Shape;843;p27"/>
              <p:cNvSpPr/>
              <p:nvPr/>
            </p:nvSpPr>
            <p:spPr>
              <a:xfrm>
                <a:off x="9336240" y="2202840"/>
                <a:ext cx="190080" cy="199080"/>
              </a:xfrm>
              <a:custGeom>
                <a:avLst/>
                <a:gdLst/>
                <a:ahLst/>
                <a:cxnLst/>
                <a:rect l="l" t="t" r="r" b="b"/>
                <a:pathLst>
                  <a:path w="528" h="553" extrusionOk="0">
                    <a:moveTo>
                      <a:pt x="0" y="0"/>
                    </a:moveTo>
                    <a:lnTo>
                      <a:pt x="528" y="553"/>
                    </a:lnTo>
                    <a:lnTo>
                      <a:pt x="0" y="0"/>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44" name="Google Shape;844;p27"/>
              <p:cNvSpPr/>
              <p:nvPr/>
            </p:nvSpPr>
            <p:spPr>
              <a:xfrm>
                <a:off x="9298800" y="2167200"/>
                <a:ext cx="264960" cy="270360"/>
              </a:xfrm>
              <a:custGeom>
                <a:avLst/>
                <a:gdLst/>
                <a:ahLst/>
                <a:cxnLst/>
                <a:rect l="l" t="t" r="r" b="b"/>
                <a:pathLst>
                  <a:path w="736" h="751" extrusionOk="0">
                    <a:moveTo>
                      <a:pt x="527" y="751"/>
                    </a:moveTo>
                    <a:lnTo>
                      <a:pt x="736" y="553"/>
                    </a:lnTo>
                    <a:lnTo>
                      <a:pt x="208" y="0"/>
                    </a:lnTo>
                    <a:lnTo>
                      <a:pt x="0" y="198"/>
                    </a:lnTo>
                    <a:lnTo>
                      <a:pt x="527" y="75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45" name="Google Shape;845;p27"/>
              <p:cNvSpPr/>
              <p:nvPr/>
            </p:nvSpPr>
            <p:spPr>
              <a:xfrm>
                <a:off x="9428400" y="2303640"/>
                <a:ext cx="702000" cy="725040"/>
              </a:xfrm>
              <a:custGeom>
                <a:avLst/>
                <a:gdLst/>
                <a:ahLst/>
                <a:cxnLst/>
                <a:rect l="l" t="t" r="r" b="b"/>
                <a:pathLst>
                  <a:path w="1950" h="2014" extrusionOk="0">
                    <a:moveTo>
                      <a:pt x="1950" y="1606"/>
                    </a:moveTo>
                    <a:cubicBezTo>
                      <a:pt x="1950" y="1660"/>
                      <a:pt x="1930" y="1713"/>
                      <a:pt x="1889" y="1752"/>
                    </a:cubicBezTo>
                    <a:lnTo>
                      <a:pt x="1747" y="1887"/>
                    </a:lnTo>
                    <a:lnTo>
                      <a:pt x="1671" y="1959"/>
                    </a:lnTo>
                    <a:cubicBezTo>
                      <a:pt x="1591" y="2036"/>
                      <a:pt x="1460" y="2030"/>
                      <a:pt x="1380" y="1946"/>
                    </a:cubicBezTo>
                    <a:lnTo>
                      <a:pt x="0" y="499"/>
                    </a:lnTo>
                    <a:lnTo>
                      <a:pt x="1" y="207"/>
                    </a:lnTo>
                    <a:lnTo>
                      <a:pt x="72" y="139"/>
                    </a:lnTo>
                    <a:lnTo>
                      <a:pt x="72" y="139"/>
                    </a:lnTo>
                    <a:lnTo>
                      <a:pt x="218" y="0"/>
                    </a:lnTo>
                    <a:lnTo>
                      <a:pt x="510" y="13"/>
                    </a:lnTo>
                    <a:lnTo>
                      <a:pt x="1890" y="1461"/>
                    </a:lnTo>
                    <a:cubicBezTo>
                      <a:pt x="1929" y="1501"/>
                      <a:pt x="1949" y="1554"/>
                      <a:pt x="1950" y="1606"/>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46" name="Google Shape;846;p27"/>
              <p:cNvSpPr/>
              <p:nvPr/>
            </p:nvSpPr>
            <p:spPr>
              <a:xfrm>
                <a:off x="9428400" y="2483280"/>
                <a:ext cx="702000" cy="545400"/>
              </a:xfrm>
              <a:custGeom>
                <a:avLst/>
                <a:gdLst/>
                <a:ahLst/>
                <a:cxnLst/>
                <a:rect l="l" t="t" r="r" b="b"/>
                <a:pathLst>
                  <a:path w="1950" h="1515" extrusionOk="0">
                    <a:moveTo>
                      <a:pt x="1950" y="1107"/>
                    </a:moveTo>
                    <a:cubicBezTo>
                      <a:pt x="1950" y="1161"/>
                      <a:pt x="1930" y="1214"/>
                      <a:pt x="1889" y="1253"/>
                    </a:cubicBezTo>
                    <a:lnTo>
                      <a:pt x="1747" y="1388"/>
                    </a:lnTo>
                    <a:lnTo>
                      <a:pt x="1671" y="1460"/>
                    </a:lnTo>
                    <a:cubicBezTo>
                      <a:pt x="1591" y="1537"/>
                      <a:pt x="1460" y="1531"/>
                      <a:pt x="1380" y="1447"/>
                    </a:cubicBezTo>
                    <a:lnTo>
                      <a:pt x="0" y="0"/>
                    </a:lnTo>
                    <a:lnTo>
                      <a:pt x="1950" y="1107"/>
                    </a:lnTo>
                    <a:close/>
                  </a:path>
                </a:pathLst>
              </a:custGeom>
              <a:solidFill>
                <a:srgbClr val="3E282C"/>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47" name="Google Shape;847;p27"/>
              <p:cNvSpPr/>
              <p:nvPr/>
            </p:nvSpPr>
            <p:spPr>
              <a:xfrm>
                <a:off x="8338680" y="1193040"/>
                <a:ext cx="1150920" cy="1151280"/>
              </a:xfrm>
              <a:custGeom>
                <a:avLst/>
                <a:gdLst/>
                <a:ahLst/>
                <a:cxnLst/>
                <a:rect l="l" t="t" r="r" b="b"/>
                <a:pathLst>
                  <a:path w="3197" h="3198" extrusionOk="0">
                    <a:moveTo>
                      <a:pt x="3197" y="1599"/>
                    </a:moveTo>
                    <a:cubicBezTo>
                      <a:pt x="3197" y="2404"/>
                      <a:pt x="2602" y="3070"/>
                      <a:pt x="1828" y="3181"/>
                    </a:cubicBezTo>
                    <a:cubicBezTo>
                      <a:pt x="1754" y="3192"/>
                      <a:pt x="1677" y="3198"/>
                      <a:pt x="1599" y="3198"/>
                    </a:cubicBezTo>
                    <a:cubicBezTo>
                      <a:pt x="1278" y="3198"/>
                      <a:pt x="979" y="3103"/>
                      <a:pt x="729" y="2940"/>
                    </a:cubicBezTo>
                    <a:cubicBezTo>
                      <a:pt x="622" y="2871"/>
                      <a:pt x="524" y="2789"/>
                      <a:pt x="437" y="2698"/>
                    </a:cubicBezTo>
                    <a:cubicBezTo>
                      <a:pt x="306" y="2558"/>
                      <a:pt x="198" y="2396"/>
                      <a:pt x="124" y="2216"/>
                    </a:cubicBezTo>
                    <a:cubicBezTo>
                      <a:pt x="44" y="2026"/>
                      <a:pt x="0" y="1818"/>
                      <a:pt x="0" y="1599"/>
                    </a:cubicBezTo>
                    <a:cubicBezTo>
                      <a:pt x="0" y="725"/>
                      <a:pt x="702" y="14"/>
                      <a:pt x="1573" y="1"/>
                    </a:cubicBezTo>
                    <a:cubicBezTo>
                      <a:pt x="1581" y="0"/>
                      <a:pt x="1590" y="0"/>
                      <a:pt x="1599" y="0"/>
                    </a:cubicBezTo>
                    <a:cubicBezTo>
                      <a:pt x="1789" y="0"/>
                      <a:pt x="1971" y="34"/>
                      <a:pt x="2140" y="94"/>
                    </a:cubicBezTo>
                    <a:cubicBezTo>
                      <a:pt x="2261" y="138"/>
                      <a:pt x="2374" y="195"/>
                      <a:pt x="2479" y="264"/>
                    </a:cubicBezTo>
                    <a:cubicBezTo>
                      <a:pt x="2798" y="475"/>
                      <a:pt x="3037" y="797"/>
                      <a:pt x="3141" y="1175"/>
                    </a:cubicBezTo>
                    <a:cubicBezTo>
                      <a:pt x="3178" y="1310"/>
                      <a:pt x="3197" y="1452"/>
                      <a:pt x="3197" y="1599"/>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48" name="Google Shape;848;p27"/>
              <p:cNvSpPr/>
              <p:nvPr/>
            </p:nvSpPr>
            <p:spPr>
              <a:xfrm>
                <a:off x="8264880" y="1119240"/>
                <a:ext cx="1298880" cy="1298520"/>
              </a:xfrm>
              <a:custGeom>
                <a:avLst/>
                <a:gdLst/>
                <a:ahLst/>
                <a:cxnLst/>
                <a:rect l="l" t="t" r="r" b="b"/>
                <a:pathLst>
                  <a:path w="3608" h="3607" extrusionOk="0">
                    <a:moveTo>
                      <a:pt x="3152" y="2387"/>
                    </a:moveTo>
                    <a:cubicBezTo>
                      <a:pt x="2830" y="3130"/>
                      <a:pt x="1964" y="3473"/>
                      <a:pt x="1221" y="3152"/>
                    </a:cubicBezTo>
                    <a:cubicBezTo>
                      <a:pt x="478" y="2830"/>
                      <a:pt x="135" y="1964"/>
                      <a:pt x="456" y="1221"/>
                    </a:cubicBezTo>
                    <a:cubicBezTo>
                      <a:pt x="778" y="478"/>
                      <a:pt x="1644" y="135"/>
                      <a:pt x="2387" y="456"/>
                    </a:cubicBezTo>
                    <a:cubicBezTo>
                      <a:pt x="3130" y="778"/>
                      <a:pt x="3473" y="1644"/>
                      <a:pt x="3152" y="2387"/>
                    </a:cubicBezTo>
                    <a:moveTo>
                      <a:pt x="1088" y="3459"/>
                    </a:moveTo>
                    <a:cubicBezTo>
                      <a:pt x="2002" y="3854"/>
                      <a:pt x="3063" y="3434"/>
                      <a:pt x="3459" y="2520"/>
                    </a:cubicBezTo>
                    <a:cubicBezTo>
                      <a:pt x="3854" y="1606"/>
                      <a:pt x="3434" y="544"/>
                      <a:pt x="2520" y="149"/>
                    </a:cubicBezTo>
                    <a:cubicBezTo>
                      <a:pt x="1606" y="-246"/>
                      <a:pt x="544" y="174"/>
                      <a:pt x="149" y="1088"/>
                    </a:cubicBezTo>
                    <a:cubicBezTo>
                      <a:pt x="-247" y="2002"/>
                      <a:pt x="174" y="3064"/>
                      <a:pt x="1088" y="3459"/>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849" name="Google Shape;849;p27"/>
            <p:cNvSpPr/>
            <p:nvPr/>
          </p:nvSpPr>
          <p:spPr>
            <a:xfrm rot="5400000">
              <a:off x="369489" y="920615"/>
              <a:ext cx="371152" cy="614174"/>
            </a:xfrm>
            <a:custGeom>
              <a:avLst/>
              <a:gdLst/>
              <a:ahLst/>
              <a:cxnLst/>
              <a:rect l="l" t="t" r="r" b="b"/>
              <a:pathLst>
                <a:path w="1454" h="2406" extrusionOk="0">
                  <a:moveTo>
                    <a:pt x="1454" y="1260"/>
                  </a:moveTo>
                  <a:lnTo>
                    <a:pt x="727" y="0"/>
                  </a:lnTo>
                  <a:lnTo>
                    <a:pt x="0" y="1260"/>
                  </a:lnTo>
                  <a:lnTo>
                    <a:pt x="375" y="1260"/>
                  </a:lnTo>
                  <a:lnTo>
                    <a:pt x="375" y="2406"/>
                  </a:lnTo>
                  <a:lnTo>
                    <a:pt x="1079" y="2406"/>
                  </a:lnTo>
                  <a:lnTo>
                    <a:pt x="1079" y="1260"/>
                  </a:lnTo>
                  <a:lnTo>
                    <a:pt x="1454" y="126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5" name="Subtitle 4">
            <a:extLst>
              <a:ext uri="{FF2B5EF4-FFF2-40B4-BE49-F238E27FC236}">
                <a16:creationId xmlns:a16="http://schemas.microsoft.com/office/drawing/2014/main" id="{6B149D5E-EB4E-A888-C273-2C42266CB339}"/>
              </a:ext>
            </a:extLst>
          </p:cNvPr>
          <p:cNvSpPr>
            <a:spLocks noGrp="1"/>
          </p:cNvSpPr>
          <p:nvPr>
            <p:ph type="subTitle" idx="2"/>
          </p:nvPr>
        </p:nvSpPr>
        <p:spPr>
          <a:xfrm>
            <a:off x="551146" y="1413278"/>
            <a:ext cx="7899390" cy="3163606"/>
          </a:xfrm>
        </p:spPr>
        <p:txBody>
          <a:bodyPr/>
          <a:lstStyle/>
          <a:p>
            <a:pPr marL="482600" indent="-342900" algn="just">
              <a:buFont typeface="+mj-lt"/>
              <a:buAutoNum type="arabicPeriod"/>
            </a:pPr>
            <a:r>
              <a:rPr lang="en-ID" sz="1300" b="1" dirty="0">
                <a:effectLst/>
                <a:latin typeface="Calibri" panose="020F0502020204030204" pitchFamily="34" charset="0"/>
                <a:ea typeface="Calibri" panose="020F0502020204030204" pitchFamily="34" charset="0"/>
                <a:cs typeface="Calibri" panose="020F0502020204030204" pitchFamily="34" charset="0"/>
              </a:rPr>
              <a:t>Creative Thinking above shows that Creative Thinking Ability is the ability of students to find problem-solving strategies with various and different answers</a:t>
            </a:r>
            <a:r>
              <a:rPr lang="en-ID" sz="1300" dirty="0">
                <a:effectLst/>
                <a:latin typeface="Calibri" panose="020F0502020204030204" pitchFamily="34" charset="0"/>
                <a:ea typeface="Calibri" panose="020F0502020204030204" pitchFamily="34" charset="0"/>
                <a:cs typeface="Calibri" panose="020F0502020204030204" pitchFamily="34" charset="0"/>
              </a:rPr>
              <a:t> through logical processes and previously acquired knowledge so that unique and detailed problem-solving is obtained based on their understanding.</a:t>
            </a:r>
          </a:p>
          <a:p>
            <a:pPr marL="482600" indent="-342900" algn="just">
              <a:buFont typeface="+mj-lt"/>
              <a:buAutoNum type="arabicPeriod"/>
            </a:pPr>
            <a:r>
              <a:rPr lang="en-ID" sz="1300" dirty="0">
                <a:effectLst/>
                <a:latin typeface="Calibri" panose="020F0502020204030204" pitchFamily="34" charset="0"/>
                <a:ea typeface="Calibri" panose="020F0502020204030204" pitchFamily="34" charset="0"/>
                <a:cs typeface="Calibri" panose="020F0502020204030204" pitchFamily="34" charset="0"/>
              </a:rPr>
              <a:t>Based on the results of pre-cycle learning of the Arts and Culture subject for class IV of Tanjung Ria State Elementary School, with the activity of making a project, namely making a collage by sticking pictures using basic materials of coloured paper pieces that the majority of </a:t>
            </a:r>
            <a:r>
              <a:rPr lang="en-ID" sz="1300" b="1" dirty="0">
                <a:effectLst/>
                <a:latin typeface="Calibri" panose="020F0502020204030204" pitchFamily="34" charset="0"/>
                <a:ea typeface="Calibri" panose="020F0502020204030204" pitchFamily="34" charset="0"/>
                <a:cs typeface="Calibri" panose="020F0502020204030204" pitchFamily="34" charset="0"/>
              </a:rPr>
              <a:t>students' creativity levels are low</a:t>
            </a:r>
            <a:r>
              <a:rPr lang="en-ID" sz="1300" dirty="0">
                <a:effectLst/>
                <a:latin typeface="Calibri" panose="020F0502020204030204" pitchFamily="34" charset="0"/>
                <a:ea typeface="Calibri" panose="020F0502020204030204" pitchFamily="34" charset="0"/>
                <a:cs typeface="Calibri" panose="020F0502020204030204" pitchFamily="34" charset="0"/>
              </a:rPr>
              <a:t>.</a:t>
            </a:r>
          </a:p>
          <a:p>
            <a:pPr marL="482600" indent="-342900" algn="just">
              <a:buFont typeface="+mj-lt"/>
              <a:buAutoNum type="arabicPeriod"/>
            </a:pPr>
            <a:r>
              <a:rPr lang="en-ID" sz="1300" b="1" dirty="0">
                <a:effectLst/>
                <a:latin typeface="Calibri" panose="020F0502020204030204" pitchFamily="34" charset="0"/>
                <a:ea typeface="Calibri" panose="020F0502020204030204" pitchFamily="34" charset="0"/>
                <a:cs typeface="Calibri" panose="020F0502020204030204" pitchFamily="34" charset="0"/>
              </a:rPr>
              <a:t>Cultivating student creativity can be done by providing stimulation to students</a:t>
            </a:r>
            <a:r>
              <a:rPr lang="en-ID" sz="1300" dirty="0">
                <a:effectLst/>
                <a:latin typeface="Calibri" panose="020F0502020204030204" pitchFamily="34" charset="0"/>
                <a:ea typeface="Calibri" panose="020F0502020204030204" pitchFamily="34" charset="0"/>
                <a:cs typeface="Calibri" panose="020F0502020204030204" pitchFamily="34" charset="0"/>
              </a:rPr>
              <a:t>. Stimuli are distributed so that children are interested in </a:t>
            </a:r>
            <a:r>
              <a:rPr lang="en-ID" sz="1300" b="1" dirty="0">
                <a:effectLst/>
                <a:latin typeface="Calibri" panose="020F0502020204030204" pitchFamily="34" charset="0"/>
                <a:ea typeface="Calibri" panose="020F0502020204030204" pitchFamily="34" charset="0"/>
                <a:cs typeface="Calibri" panose="020F0502020204030204" pitchFamily="34" charset="0"/>
              </a:rPr>
              <a:t>doing collage activities, </a:t>
            </a:r>
            <a:r>
              <a:rPr lang="en-ID" sz="1300" dirty="0">
                <a:effectLst/>
                <a:latin typeface="Calibri" panose="020F0502020204030204" pitchFamily="34" charset="0"/>
                <a:ea typeface="Calibri" panose="020F0502020204030204" pitchFamily="34" charset="0"/>
                <a:cs typeface="Calibri" panose="020F0502020204030204" pitchFamily="34" charset="0"/>
              </a:rPr>
              <a:t>by providing support at the beginning of learning, the learning process, until the end of learning. </a:t>
            </a:r>
            <a:r>
              <a:rPr lang="en-US" sz="1300" b="1" dirty="0">
                <a:effectLst/>
                <a:latin typeface="Calibri" panose="020F0502020204030204" pitchFamily="34" charset="0"/>
                <a:ea typeface="Calibri" panose="020F0502020204030204" pitchFamily="34" charset="0"/>
                <a:cs typeface="Calibri" panose="020F0502020204030204" pitchFamily="34" charset="0"/>
              </a:rPr>
              <a:t>Previous research has been conducted said that the use of collage media is done by providing collage materials</a:t>
            </a:r>
            <a:r>
              <a:rPr lang="en-US" sz="1300" dirty="0">
                <a:effectLst/>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Students were </a:t>
            </a:r>
            <a:r>
              <a:rPr lang="en-US" sz="1300" b="1" dirty="0">
                <a:latin typeface="Calibri" panose="020F0502020204030204" pitchFamily="34" charset="0"/>
                <a:ea typeface="Calibri" panose="020F0502020204030204" pitchFamily="34" charset="0"/>
                <a:cs typeface="Calibri" panose="020F0502020204030204" pitchFamily="34" charset="0"/>
              </a:rPr>
              <a:t>more enthusiastic </a:t>
            </a:r>
            <a:r>
              <a:rPr lang="en-US" sz="1300" dirty="0">
                <a:latin typeface="Calibri" panose="020F0502020204030204" pitchFamily="34" charset="0"/>
                <a:ea typeface="Calibri" panose="020F0502020204030204" pitchFamily="34" charset="0"/>
                <a:cs typeface="Calibri" panose="020F0502020204030204" pitchFamily="34" charset="0"/>
              </a:rPr>
              <a:t>and were able to </a:t>
            </a:r>
            <a:r>
              <a:rPr lang="en-US" sz="1300" b="1" dirty="0">
                <a:latin typeface="Calibri" panose="020F0502020204030204" pitchFamily="34" charset="0"/>
                <a:ea typeface="Calibri" panose="020F0502020204030204" pitchFamily="34" charset="0"/>
                <a:cs typeface="Calibri" panose="020F0502020204030204" pitchFamily="34" charset="0"/>
              </a:rPr>
              <a:t>make a collage according to their wishes</a:t>
            </a:r>
            <a:r>
              <a:rPr lang="en-US" sz="1300" dirty="0">
                <a:latin typeface="Calibri" panose="020F0502020204030204" pitchFamily="34" charset="0"/>
                <a:ea typeface="Calibri" panose="020F0502020204030204" pitchFamily="34" charset="0"/>
                <a:cs typeface="Calibri" panose="020F0502020204030204" pitchFamily="34" charset="0"/>
              </a:rPr>
              <a:t>.</a:t>
            </a:r>
          </a:p>
          <a:p>
            <a:pPr marL="482600" indent="-342900" algn="just">
              <a:buFont typeface="+mj-lt"/>
              <a:buAutoNum type="arabicPeriod"/>
            </a:pPr>
            <a:r>
              <a:rPr lang="en-US" sz="1300" dirty="0">
                <a:latin typeface="Calibri" panose="020F0502020204030204" pitchFamily="34" charset="0"/>
                <a:ea typeface="Calibri" panose="020F0502020204030204" pitchFamily="34" charset="0"/>
                <a:cs typeface="Calibri" panose="020F0502020204030204" pitchFamily="34" charset="0"/>
              </a:rPr>
              <a:t>Based on the results of previous research, the researcher intends to apply project media using the collage pasting technique in the fourth grade of Tanjung Ria State Elementary School, to be able to increase student creativity.</a:t>
            </a:r>
          </a:p>
          <a:p>
            <a:pPr marL="482600" indent="-342900" algn="just">
              <a:buFont typeface="+mj-lt"/>
              <a:buAutoNum type="arabicPeriod"/>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41"/>
          <p:cNvSpPr/>
          <p:nvPr/>
        </p:nvSpPr>
        <p:spPr>
          <a:xfrm>
            <a:off x="3521749" y="2238201"/>
            <a:ext cx="744300" cy="744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1"/>
          <p:cNvSpPr/>
          <p:nvPr/>
        </p:nvSpPr>
        <p:spPr>
          <a:xfrm>
            <a:off x="4878659" y="3448866"/>
            <a:ext cx="744300" cy="744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1"/>
          <p:cNvSpPr/>
          <p:nvPr/>
        </p:nvSpPr>
        <p:spPr>
          <a:xfrm>
            <a:off x="3521749" y="3448866"/>
            <a:ext cx="744300" cy="744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1"/>
          <p:cNvSpPr/>
          <p:nvPr/>
        </p:nvSpPr>
        <p:spPr>
          <a:xfrm>
            <a:off x="4878659" y="2238201"/>
            <a:ext cx="744300" cy="744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1"/>
          <p:cNvSpPr txBox="1">
            <a:spLocks noGrp="1"/>
          </p:cNvSpPr>
          <p:nvPr>
            <p:ph type="title"/>
          </p:nvPr>
        </p:nvSpPr>
        <p:spPr>
          <a:xfrm>
            <a:off x="896750" y="941350"/>
            <a:ext cx="73512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Methods</a:t>
            </a:r>
            <a:endParaRPr dirty="0"/>
          </a:p>
        </p:txBody>
      </p:sp>
      <p:cxnSp>
        <p:nvCxnSpPr>
          <p:cNvPr id="1417" name="Google Shape;1417;p41"/>
          <p:cNvCxnSpPr>
            <a:stCxn id="1412" idx="0"/>
            <a:endCxn id="1415" idx="1"/>
          </p:cNvCxnSpPr>
          <p:nvPr/>
        </p:nvCxnSpPr>
        <p:spPr>
          <a:xfrm rot="-5400000" flipH="1">
            <a:off x="4200199" y="1931901"/>
            <a:ext cx="372300" cy="984900"/>
          </a:xfrm>
          <a:prstGeom prst="bentConnector4">
            <a:avLst>
              <a:gd name="adj1" fmla="val -63961"/>
              <a:gd name="adj2" fmla="val 68886"/>
            </a:avLst>
          </a:prstGeom>
          <a:noFill/>
          <a:ln w="19050" cap="flat" cmpd="sng">
            <a:solidFill>
              <a:schemeClr val="dk1"/>
            </a:solidFill>
            <a:prstDash val="solid"/>
            <a:round/>
            <a:headEnd type="none" w="med" len="med"/>
            <a:tailEnd type="none" w="med" len="med"/>
          </a:ln>
        </p:spPr>
      </p:cxnSp>
      <p:cxnSp>
        <p:nvCxnSpPr>
          <p:cNvPr id="1418" name="Google Shape;1418;p41"/>
          <p:cNvCxnSpPr>
            <a:stCxn id="1415" idx="3"/>
            <a:endCxn id="1413" idx="0"/>
          </p:cNvCxnSpPr>
          <p:nvPr/>
        </p:nvCxnSpPr>
        <p:spPr>
          <a:xfrm flipH="1">
            <a:off x="5250959" y="2610351"/>
            <a:ext cx="372000" cy="838500"/>
          </a:xfrm>
          <a:prstGeom prst="bentConnector4">
            <a:avLst>
              <a:gd name="adj1" fmla="val -64012"/>
              <a:gd name="adj2" fmla="val 72192"/>
            </a:avLst>
          </a:prstGeom>
          <a:noFill/>
          <a:ln w="19050" cap="flat" cmpd="sng">
            <a:solidFill>
              <a:schemeClr val="dk1"/>
            </a:solidFill>
            <a:prstDash val="solid"/>
            <a:round/>
            <a:headEnd type="none" w="med" len="med"/>
            <a:tailEnd type="none" w="med" len="med"/>
          </a:ln>
        </p:spPr>
      </p:cxnSp>
      <p:cxnSp>
        <p:nvCxnSpPr>
          <p:cNvPr id="1419" name="Google Shape;1419;p41"/>
          <p:cNvCxnSpPr>
            <a:stCxn id="1413" idx="2"/>
            <a:endCxn id="1414" idx="3"/>
          </p:cNvCxnSpPr>
          <p:nvPr/>
        </p:nvCxnSpPr>
        <p:spPr>
          <a:xfrm rot="5400000" flipH="1">
            <a:off x="4572359" y="3514716"/>
            <a:ext cx="372000" cy="984900"/>
          </a:xfrm>
          <a:prstGeom prst="bentConnector4">
            <a:avLst>
              <a:gd name="adj1" fmla="val -64012"/>
              <a:gd name="adj2" fmla="val 68886"/>
            </a:avLst>
          </a:prstGeom>
          <a:noFill/>
          <a:ln w="19050" cap="flat" cmpd="sng">
            <a:solidFill>
              <a:schemeClr val="dk1"/>
            </a:solidFill>
            <a:prstDash val="solid"/>
            <a:round/>
            <a:headEnd type="none" w="med" len="med"/>
            <a:tailEnd type="none" w="med" len="med"/>
          </a:ln>
        </p:spPr>
      </p:cxnSp>
      <p:cxnSp>
        <p:nvCxnSpPr>
          <p:cNvPr id="1420" name="Google Shape;1420;p41"/>
          <p:cNvCxnSpPr>
            <a:stCxn id="1414" idx="1"/>
            <a:endCxn id="1412" idx="2"/>
          </p:cNvCxnSpPr>
          <p:nvPr/>
        </p:nvCxnSpPr>
        <p:spPr>
          <a:xfrm rot="10800000" flipH="1">
            <a:off x="3521749" y="2982516"/>
            <a:ext cx="372300" cy="838500"/>
          </a:xfrm>
          <a:prstGeom prst="bentConnector4">
            <a:avLst>
              <a:gd name="adj1" fmla="val -63961"/>
              <a:gd name="adj2" fmla="val 72192"/>
            </a:avLst>
          </a:prstGeom>
          <a:noFill/>
          <a:ln w="19050" cap="flat" cmpd="sng">
            <a:solidFill>
              <a:schemeClr val="dk1"/>
            </a:solidFill>
            <a:prstDash val="solid"/>
            <a:round/>
            <a:headEnd type="none" w="med" len="med"/>
            <a:tailEnd type="none" w="med" len="med"/>
          </a:ln>
        </p:spPr>
      </p:cxnSp>
      <p:sp>
        <p:nvSpPr>
          <p:cNvPr id="1421" name="Google Shape;1421;p41"/>
          <p:cNvSpPr txBox="1">
            <a:spLocks noGrp="1"/>
          </p:cNvSpPr>
          <p:nvPr>
            <p:ph type="subTitle" idx="4294967295"/>
          </p:nvPr>
        </p:nvSpPr>
        <p:spPr>
          <a:xfrm>
            <a:off x="5980953" y="3881941"/>
            <a:ext cx="2610847"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300" dirty="0">
                <a:latin typeface="Calibri" panose="020F0502020204030204" pitchFamily="34" charset="0"/>
                <a:ea typeface="Calibri" panose="020F0502020204030204" pitchFamily="34" charset="0"/>
                <a:cs typeface="Calibri" panose="020F0502020204030204" pitchFamily="34" charset="0"/>
              </a:rPr>
              <a:t>Analysis of observation sheets to determine the increase in children's creativity, using percentage analysis</a:t>
            </a:r>
          </a:p>
        </p:txBody>
      </p:sp>
      <p:sp>
        <p:nvSpPr>
          <p:cNvPr id="1422" name="Google Shape;1422;p41"/>
          <p:cNvSpPr txBox="1">
            <a:spLocks noGrp="1"/>
          </p:cNvSpPr>
          <p:nvPr>
            <p:ph type="title" idx="4294967295"/>
          </p:nvPr>
        </p:nvSpPr>
        <p:spPr>
          <a:xfrm>
            <a:off x="6349250" y="1514050"/>
            <a:ext cx="1898700" cy="42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t>Participants </a:t>
            </a:r>
            <a:endParaRPr sz="1800" dirty="0"/>
          </a:p>
        </p:txBody>
      </p:sp>
      <p:sp>
        <p:nvSpPr>
          <p:cNvPr id="1423" name="Google Shape;1423;p41"/>
          <p:cNvSpPr txBox="1">
            <a:spLocks noGrp="1"/>
          </p:cNvSpPr>
          <p:nvPr>
            <p:ph type="subTitle" idx="4294967295"/>
          </p:nvPr>
        </p:nvSpPr>
        <p:spPr>
          <a:xfrm>
            <a:off x="5951095" y="1842774"/>
            <a:ext cx="275819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ID" sz="1300" b="1" dirty="0">
                <a:effectLst/>
                <a:latin typeface="Calibri" panose="020F0502020204030204" pitchFamily="34" charset="0"/>
                <a:ea typeface="Calibri" panose="020F0502020204030204" pitchFamily="34" charset="0"/>
                <a:cs typeface="Calibri" panose="020F0502020204030204" pitchFamily="34" charset="0"/>
              </a:rPr>
              <a:t>A total of 14 fourth-grade students of Tanjung Ria State Elementary School </a:t>
            </a:r>
            <a:r>
              <a:rPr lang="en-ID" sz="1300" dirty="0">
                <a:effectLst/>
                <a:latin typeface="Calibri" panose="020F0502020204030204" pitchFamily="34" charset="0"/>
                <a:ea typeface="Calibri" panose="020F0502020204030204" pitchFamily="34" charset="0"/>
                <a:cs typeface="Calibri" panose="020F0502020204030204" pitchFamily="34" charset="0"/>
              </a:rPr>
              <a:t>consisting of 6 males and 8 females, were respondents in this study. The selection of respondents was carried out randomly by the researcher.</a:t>
            </a:r>
            <a:endParaRPr sz="1300" dirty="0">
              <a:latin typeface="Calibri" panose="020F0502020204030204" pitchFamily="34" charset="0"/>
              <a:ea typeface="Calibri" panose="020F0502020204030204" pitchFamily="34" charset="0"/>
              <a:cs typeface="Calibri" panose="020F0502020204030204" pitchFamily="34" charset="0"/>
            </a:endParaRPr>
          </a:p>
        </p:txBody>
      </p:sp>
      <p:sp>
        <p:nvSpPr>
          <p:cNvPr id="1424" name="Google Shape;1424;p41"/>
          <p:cNvSpPr txBox="1">
            <a:spLocks noGrp="1"/>
          </p:cNvSpPr>
          <p:nvPr>
            <p:ph type="title" idx="4294967295"/>
          </p:nvPr>
        </p:nvSpPr>
        <p:spPr>
          <a:xfrm>
            <a:off x="6349250" y="3478839"/>
            <a:ext cx="2360035" cy="42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t>Data Analysis</a:t>
            </a:r>
            <a:endParaRPr sz="1800" dirty="0"/>
          </a:p>
        </p:txBody>
      </p:sp>
      <p:sp>
        <p:nvSpPr>
          <p:cNvPr id="1425" name="Google Shape;1425;p41"/>
          <p:cNvSpPr txBox="1">
            <a:spLocks noGrp="1"/>
          </p:cNvSpPr>
          <p:nvPr>
            <p:ph type="title" idx="4294967295"/>
          </p:nvPr>
        </p:nvSpPr>
        <p:spPr>
          <a:xfrm>
            <a:off x="896750" y="3382102"/>
            <a:ext cx="1898700" cy="420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1800" dirty="0"/>
              <a:t>Instrumen </a:t>
            </a:r>
            <a:endParaRPr sz="1800" dirty="0"/>
          </a:p>
        </p:txBody>
      </p:sp>
      <p:sp>
        <p:nvSpPr>
          <p:cNvPr id="1426" name="Google Shape;1426;p41"/>
          <p:cNvSpPr txBox="1">
            <a:spLocks noGrp="1"/>
          </p:cNvSpPr>
          <p:nvPr>
            <p:ph type="subTitle" idx="4294967295"/>
          </p:nvPr>
        </p:nvSpPr>
        <p:spPr>
          <a:xfrm>
            <a:off x="896850" y="3687239"/>
            <a:ext cx="18987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300" dirty="0">
                <a:latin typeface="Calibri" panose="020F0502020204030204" pitchFamily="34" charset="0"/>
                <a:ea typeface="Calibri" panose="020F0502020204030204" pitchFamily="34" charset="0"/>
                <a:cs typeface="Calibri" panose="020F0502020204030204" pitchFamily="34" charset="0"/>
              </a:rPr>
              <a:t>Observation  sheet was use to measure Type of activity: Making Collage</a:t>
            </a:r>
            <a:endParaRPr sz="1300" dirty="0">
              <a:latin typeface="Calibri" panose="020F0502020204030204" pitchFamily="34" charset="0"/>
              <a:ea typeface="Calibri" panose="020F0502020204030204" pitchFamily="34" charset="0"/>
              <a:cs typeface="Calibri" panose="020F0502020204030204" pitchFamily="34" charset="0"/>
            </a:endParaRPr>
          </a:p>
        </p:txBody>
      </p:sp>
      <p:sp>
        <p:nvSpPr>
          <p:cNvPr id="1427" name="Google Shape;1427;p41"/>
          <p:cNvSpPr txBox="1">
            <a:spLocks noGrp="1"/>
          </p:cNvSpPr>
          <p:nvPr>
            <p:ph type="title" idx="4294967295"/>
          </p:nvPr>
        </p:nvSpPr>
        <p:spPr>
          <a:xfrm>
            <a:off x="655599" y="1484907"/>
            <a:ext cx="2866147" cy="420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1800" dirty="0"/>
              <a:t>Method</a:t>
            </a:r>
            <a:endParaRPr sz="1800" dirty="0"/>
          </a:p>
        </p:txBody>
      </p:sp>
      <p:sp>
        <p:nvSpPr>
          <p:cNvPr id="1428" name="Google Shape;1428;p41"/>
          <p:cNvSpPr txBox="1">
            <a:spLocks noGrp="1"/>
          </p:cNvSpPr>
          <p:nvPr>
            <p:ph type="subTitle" idx="4294967295"/>
          </p:nvPr>
        </p:nvSpPr>
        <p:spPr>
          <a:xfrm>
            <a:off x="655600" y="1824344"/>
            <a:ext cx="2866148"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ID" sz="1300" b="1" dirty="0">
                <a:effectLst/>
                <a:latin typeface="Calibri" panose="020F0502020204030204" pitchFamily="34" charset="0"/>
                <a:ea typeface="Calibri" panose="020F0502020204030204" pitchFamily="34" charset="0"/>
                <a:cs typeface="Calibri" panose="020F0502020204030204" pitchFamily="34" charset="0"/>
              </a:rPr>
              <a:t>Classroom Action Research</a:t>
            </a:r>
          </a:p>
          <a:p>
            <a:pPr marL="0" lvl="0" indent="0" rtl="0">
              <a:lnSpc>
                <a:spcPct val="115000"/>
              </a:lnSpc>
              <a:spcBef>
                <a:spcPts val="0"/>
              </a:spcBef>
              <a:spcAft>
                <a:spcPts val="0"/>
              </a:spcAft>
              <a:buNone/>
            </a:pPr>
            <a:r>
              <a:rPr lang="en-ID" sz="1300" dirty="0">
                <a:effectLst/>
                <a:latin typeface="Calibri" panose="020F0502020204030204" pitchFamily="34" charset="0"/>
                <a:ea typeface="Calibri" panose="020F0502020204030204" pitchFamily="34" charset="0"/>
                <a:cs typeface="Calibri" panose="020F0502020204030204" pitchFamily="34" charset="0"/>
              </a:rPr>
              <a:t>These stages include planning, implementation, observation, and reflection</a:t>
            </a:r>
            <a:endParaRPr sz="1300" dirty="0">
              <a:latin typeface="Calibri" panose="020F0502020204030204" pitchFamily="34" charset="0"/>
              <a:ea typeface="Calibri" panose="020F0502020204030204" pitchFamily="34" charset="0"/>
              <a:cs typeface="Calibri" panose="020F0502020204030204" pitchFamily="34" charset="0"/>
            </a:endParaRPr>
          </a:p>
        </p:txBody>
      </p:sp>
      <p:grpSp>
        <p:nvGrpSpPr>
          <p:cNvPr id="1429" name="Google Shape;1429;p41"/>
          <p:cNvGrpSpPr/>
          <p:nvPr/>
        </p:nvGrpSpPr>
        <p:grpSpPr>
          <a:xfrm>
            <a:off x="3701877" y="3546690"/>
            <a:ext cx="384044" cy="548652"/>
            <a:chOff x="1880280" y="1139760"/>
            <a:chExt cx="256320" cy="378720"/>
          </a:xfrm>
        </p:grpSpPr>
        <p:sp>
          <p:nvSpPr>
            <p:cNvPr id="1430" name="Google Shape;1430;p41"/>
            <p:cNvSpPr/>
            <p:nvPr/>
          </p:nvSpPr>
          <p:spPr>
            <a:xfrm>
              <a:off x="1885680" y="1169640"/>
              <a:ext cx="245160" cy="343440"/>
            </a:xfrm>
            <a:custGeom>
              <a:avLst/>
              <a:gdLst/>
              <a:ahLst/>
              <a:cxnLst/>
              <a:rect l="l" t="t" r="r" b="b"/>
              <a:pathLst>
                <a:path w="681" h="954" extrusionOk="0">
                  <a:moveTo>
                    <a:pt x="681" y="919"/>
                  </a:moveTo>
                  <a:cubicBezTo>
                    <a:pt x="681" y="938"/>
                    <a:pt x="666" y="954"/>
                    <a:pt x="647" y="954"/>
                  </a:cubicBezTo>
                  <a:lnTo>
                    <a:pt x="34" y="954"/>
                  </a:lnTo>
                  <a:cubicBezTo>
                    <a:pt x="16" y="954"/>
                    <a:pt x="0" y="938"/>
                    <a:pt x="0" y="919"/>
                  </a:cubicBezTo>
                  <a:lnTo>
                    <a:pt x="0" y="34"/>
                  </a:lnTo>
                  <a:cubicBezTo>
                    <a:pt x="0" y="15"/>
                    <a:pt x="16" y="0"/>
                    <a:pt x="34" y="0"/>
                  </a:cubicBezTo>
                  <a:lnTo>
                    <a:pt x="647" y="0"/>
                  </a:lnTo>
                  <a:cubicBezTo>
                    <a:pt x="666" y="0"/>
                    <a:pt x="681" y="15"/>
                    <a:pt x="681" y="34"/>
                  </a:cubicBezTo>
                  <a:lnTo>
                    <a:pt x="681" y="919"/>
                  </a:lnTo>
                  <a:close/>
                </a:path>
              </a:pathLst>
            </a:custGeom>
            <a:solidFill>
              <a:srgbClr val="E9B00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1" name="Google Shape;1431;p41"/>
            <p:cNvSpPr/>
            <p:nvPr/>
          </p:nvSpPr>
          <p:spPr>
            <a:xfrm>
              <a:off x="1910160" y="1188000"/>
              <a:ext cx="196200" cy="300240"/>
            </a:xfrm>
            <a:custGeom>
              <a:avLst/>
              <a:gdLst/>
              <a:ahLst/>
              <a:cxnLst/>
              <a:rect l="l" t="t" r="r" b="b"/>
              <a:pathLst>
                <a:path w="545" h="834" extrusionOk="0">
                  <a:moveTo>
                    <a:pt x="545" y="659"/>
                  </a:moveTo>
                  <a:lnTo>
                    <a:pt x="545" y="13"/>
                  </a:lnTo>
                  <a:cubicBezTo>
                    <a:pt x="545" y="6"/>
                    <a:pt x="540" y="0"/>
                    <a:pt x="533" y="0"/>
                  </a:cubicBezTo>
                  <a:lnTo>
                    <a:pt x="13" y="0"/>
                  </a:lnTo>
                  <a:cubicBezTo>
                    <a:pt x="6" y="0"/>
                    <a:pt x="0" y="6"/>
                    <a:pt x="0" y="13"/>
                  </a:cubicBezTo>
                  <a:lnTo>
                    <a:pt x="0" y="822"/>
                  </a:lnTo>
                  <a:cubicBezTo>
                    <a:pt x="0" y="829"/>
                    <a:pt x="6" y="834"/>
                    <a:pt x="13" y="834"/>
                  </a:cubicBezTo>
                  <a:lnTo>
                    <a:pt x="370" y="834"/>
                  </a:lnTo>
                  <a:cubicBezTo>
                    <a:pt x="373" y="834"/>
                    <a:pt x="376" y="833"/>
                    <a:pt x="379" y="831"/>
                  </a:cubicBezTo>
                  <a:lnTo>
                    <a:pt x="542" y="668"/>
                  </a:lnTo>
                  <a:cubicBezTo>
                    <a:pt x="544" y="665"/>
                    <a:pt x="545" y="662"/>
                    <a:pt x="545" y="659"/>
                  </a:cubicBezTo>
                  <a:close/>
                </a:path>
              </a:pathLst>
            </a:custGeom>
            <a:solidFill>
              <a:srgbClr val="DDFBFC"/>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2" name="Google Shape;1432;p41"/>
            <p:cNvSpPr/>
            <p:nvPr/>
          </p:nvSpPr>
          <p:spPr>
            <a:xfrm>
              <a:off x="1953360" y="1230840"/>
              <a:ext cx="110160" cy="110520"/>
            </a:xfrm>
            <a:custGeom>
              <a:avLst/>
              <a:gdLst/>
              <a:ahLst/>
              <a:cxnLst/>
              <a:rect l="l" t="t" r="r" b="b"/>
              <a:pathLst>
                <a:path w="306" h="307" extrusionOk="0">
                  <a:moveTo>
                    <a:pt x="306" y="154"/>
                  </a:moveTo>
                  <a:cubicBezTo>
                    <a:pt x="306" y="238"/>
                    <a:pt x="237" y="307"/>
                    <a:pt x="153" y="307"/>
                  </a:cubicBezTo>
                  <a:cubicBezTo>
                    <a:pt x="68" y="307"/>
                    <a:pt x="0" y="238"/>
                    <a:pt x="0" y="154"/>
                  </a:cubicBezTo>
                  <a:cubicBezTo>
                    <a:pt x="0" y="69"/>
                    <a:pt x="68" y="0"/>
                    <a:pt x="153" y="0"/>
                  </a:cubicBezTo>
                  <a:cubicBezTo>
                    <a:pt x="237" y="0"/>
                    <a:pt x="306" y="69"/>
                    <a:pt x="306" y="154"/>
                  </a:cubicBezTo>
                  <a:close/>
                </a:path>
              </a:pathLst>
            </a:custGeom>
            <a:solidFill>
              <a:srgbClr val="008F9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3" name="Google Shape;1433;p41"/>
            <p:cNvSpPr/>
            <p:nvPr/>
          </p:nvSpPr>
          <p:spPr>
            <a:xfrm>
              <a:off x="1971720" y="1169640"/>
              <a:ext cx="73440" cy="30600"/>
            </a:xfrm>
            <a:custGeom>
              <a:avLst/>
              <a:gdLst/>
              <a:ahLst/>
              <a:cxnLst/>
              <a:rect l="l" t="t" r="r" b="b"/>
              <a:pathLst>
                <a:path w="204" h="85" extrusionOk="0">
                  <a:moveTo>
                    <a:pt x="192" y="0"/>
                  </a:moveTo>
                  <a:lnTo>
                    <a:pt x="12" y="0"/>
                  </a:lnTo>
                  <a:cubicBezTo>
                    <a:pt x="5" y="0"/>
                    <a:pt x="0" y="6"/>
                    <a:pt x="0" y="13"/>
                  </a:cubicBezTo>
                  <a:lnTo>
                    <a:pt x="0" y="73"/>
                  </a:lnTo>
                  <a:cubicBezTo>
                    <a:pt x="0" y="80"/>
                    <a:pt x="5" y="85"/>
                    <a:pt x="12" y="85"/>
                  </a:cubicBezTo>
                  <a:lnTo>
                    <a:pt x="192" y="85"/>
                  </a:lnTo>
                  <a:cubicBezTo>
                    <a:pt x="198" y="85"/>
                    <a:pt x="204" y="80"/>
                    <a:pt x="204" y="73"/>
                  </a:cubicBezTo>
                  <a:lnTo>
                    <a:pt x="204" y="13"/>
                  </a:lnTo>
                  <a:cubicBezTo>
                    <a:pt x="204" y="6"/>
                    <a:pt x="198" y="0"/>
                    <a:pt x="192" y="0"/>
                  </a:cubicBezTo>
                  <a:close/>
                </a:path>
              </a:pathLst>
            </a:custGeom>
            <a:solidFill>
              <a:srgbClr val="008F95"/>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4" name="Google Shape;1434;p41"/>
            <p:cNvSpPr/>
            <p:nvPr/>
          </p:nvSpPr>
          <p:spPr>
            <a:xfrm>
              <a:off x="2045160" y="1427040"/>
              <a:ext cx="60840" cy="60840"/>
            </a:xfrm>
            <a:custGeom>
              <a:avLst/>
              <a:gdLst/>
              <a:ahLst/>
              <a:cxnLst/>
              <a:rect l="l" t="t" r="r" b="b"/>
              <a:pathLst>
                <a:path w="169" h="169" extrusionOk="0">
                  <a:moveTo>
                    <a:pt x="12" y="0"/>
                  </a:moveTo>
                  <a:cubicBezTo>
                    <a:pt x="5" y="0"/>
                    <a:pt x="0" y="6"/>
                    <a:pt x="0" y="13"/>
                  </a:cubicBezTo>
                  <a:lnTo>
                    <a:pt x="0" y="169"/>
                  </a:lnTo>
                  <a:cubicBezTo>
                    <a:pt x="1" y="169"/>
                    <a:pt x="3" y="168"/>
                    <a:pt x="4" y="167"/>
                  </a:cubicBezTo>
                  <a:lnTo>
                    <a:pt x="167" y="4"/>
                  </a:lnTo>
                  <a:cubicBezTo>
                    <a:pt x="168" y="3"/>
                    <a:pt x="168" y="2"/>
                    <a:pt x="169" y="0"/>
                  </a:cubicBezTo>
                  <a:lnTo>
                    <a:pt x="12" y="0"/>
                  </a:lnTo>
                  <a:close/>
                </a:path>
              </a:pathLst>
            </a:custGeom>
            <a:solidFill>
              <a:srgbClr val="DDFBFC"/>
            </a:solidFill>
            <a:ln>
              <a:noFill/>
            </a:ln>
          </p:spPr>
          <p:txBody>
            <a:bodyPr spcFirstLastPara="1" wrap="square" lIns="90000" tIns="15825" rIns="90000" bIns="15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5" name="Google Shape;1435;p41"/>
            <p:cNvSpPr/>
            <p:nvPr/>
          </p:nvSpPr>
          <p:spPr>
            <a:xfrm>
              <a:off x="2008440" y="1230840"/>
              <a:ext cx="38880" cy="48960"/>
            </a:xfrm>
            <a:custGeom>
              <a:avLst/>
              <a:gdLst/>
              <a:ahLst/>
              <a:cxnLst/>
              <a:rect l="l" t="t" r="r" b="b"/>
              <a:pathLst>
                <a:path w="108" h="136" extrusionOk="0">
                  <a:moveTo>
                    <a:pt x="108" y="45"/>
                  </a:moveTo>
                  <a:lnTo>
                    <a:pt x="108" y="45"/>
                  </a:lnTo>
                  <a:cubicBezTo>
                    <a:pt x="80" y="18"/>
                    <a:pt x="42" y="0"/>
                    <a:pt x="0" y="0"/>
                  </a:cubicBezTo>
                  <a:lnTo>
                    <a:pt x="0" y="124"/>
                  </a:lnTo>
                  <a:cubicBezTo>
                    <a:pt x="0" y="135"/>
                    <a:pt x="13" y="140"/>
                    <a:pt x="21" y="133"/>
                  </a:cubicBezTo>
                  <a:lnTo>
                    <a:pt x="108" y="45"/>
                  </a:lnTo>
                  <a:close/>
                </a:path>
              </a:pathLst>
            </a:custGeom>
            <a:solidFill>
              <a:srgbClr val="EB6E80"/>
            </a:solidFill>
            <a:ln>
              <a:noFill/>
            </a:ln>
          </p:spPr>
          <p:txBody>
            <a:bodyPr spcFirstLastPara="1" wrap="square" lIns="90000" tIns="3950" rIns="90000" bIns="395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6" name="Google Shape;1436;p41"/>
            <p:cNvSpPr/>
            <p:nvPr/>
          </p:nvSpPr>
          <p:spPr>
            <a:xfrm>
              <a:off x="1880280" y="1139760"/>
              <a:ext cx="256320" cy="378720"/>
            </a:xfrm>
            <a:custGeom>
              <a:avLst/>
              <a:gdLst/>
              <a:ahLst/>
              <a:cxnLst/>
              <a:rect l="l" t="t" r="r" b="b"/>
              <a:pathLst>
                <a:path w="712" h="1052" extrusionOk="0">
                  <a:moveTo>
                    <a:pt x="443" y="153"/>
                  </a:moveTo>
                  <a:lnTo>
                    <a:pt x="269" y="153"/>
                  </a:lnTo>
                  <a:lnTo>
                    <a:pt x="269" y="99"/>
                  </a:lnTo>
                  <a:lnTo>
                    <a:pt x="322" y="99"/>
                  </a:lnTo>
                  <a:lnTo>
                    <a:pt x="322" y="99"/>
                  </a:lnTo>
                  <a:lnTo>
                    <a:pt x="390" y="99"/>
                  </a:lnTo>
                  <a:lnTo>
                    <a:pt x="390" y="99"/>
                  </a:lnTo>
                  <a:lnTo>
                    <a:pt x="443" y="99"/>
                  </a:lnTo>
                  <a:lnTo>
                    <a:pt x="443" y="153"/>
                  </a:lnTo>
                  <a:moveTo>
                    <a:pt x="613" y="150"/>
                  </a:moveTo>
                  <a:lnTo>
                    <a:pt x="613" y="783"/>
                  </a:lnTo>
                  <a:lnTo>
                    <a:pt x="458" y="783"/>
                  </a:lnTo>
                  <a:cubicBezTo>
                    <a:pt x="449" y="783"/>
                    <a:pt x="443" y="790"/>
                    <a:pt x="443" y="798"/>
                  </a:cubicBezTo>
                  <a:lnTo>
                    <a:pt x="443" y="953"/>
                  </a:lnTo>
                  <a:lnTo>
                    <a:pt x="99" y="953"/>
                  </a:lnTo>
                  <a:lnTo>
                    <a:pt x="99" y="150"/>
                  </a:lnTo>
                  <a:lnTo>
                    <a:pt x="238" y="150"/>
                  </a:lnTo>
                  <a:lnTo>
                    <a:pt x="238" y="168"/>
                  </a:lnTo>
                  <a:cubicBezTo>
                    <a:pt x="238" y="177"/>
                    <a:pt x="245" y="184"/>
                    <a:pt x="254" y="184"/>
                  </a:cubicBezTo>
                  <a:lnTo>
                    <a:pt x="458" y="184"/>
                  </a:lnTo>
                  <a:cubicBezTo>
                    <a:pt x="466" y="184"/>
                    <a:pt x="473" y="177"/>
                    <a:pt x="473" y="168"/>
                  </a:cubicBezTo>
                  <a:lnTo>
                    <a:pt x="473" y="150"/>
                  </a:lnTo>
                  <a:lnTo>
                    <a:pt x="613" y="150"/>
                  </a:lnTo>
                  <a:moveTo>
                    <a:pt x="473" y="931"/>
                  </a:moveTo>
                  <a:lnTo>
                    <a:pt x="473" y="814"/>
                  </a:lnTo>
                  <a:lnTo>
                    <a:pt x="591" y="814"/>
                  </a:lnTo>
                  <a:lnTo>
                    <a:pt x="473" y="931"/>
                  </a:lnTo>
                  <a:moveTo>
                    <a:pt x="337" y="49"/>
                  </a:moveTo>
                  <a:cubicBezTo>
                    <a:pt x="337" y="39"/>
                    <a:pt x="346" y="31"/>
                    <a:pt x="356" y="31"/>
                  </a:cubicBezTo>
                  <a:cubicBezTo>
                    <a:pt x="366" y="31"/>
                    <a:pt x="374" y="39"/>
                    <a:pt x="374" y="49"/>
                  </a:cubicBezTo>
                  <a:lnTo>
                    <a:pt x="374" y="68"/>
                  </a:lnTo>
                  <a:lnTo>
                    <a:pt x="337" y="68"/>
                  </a:lnTo>
                  <a:lnTo>
                    <a:pt x="337" y="49"/>
                  </a:lnTo>
                  <a:moveTo>
                    <a:pt x="662" y="68"/>
                  </a:moveTo>
                  <a:lnTo>
                    <a:pt x="405" y="68"/>
                  </a:lnTo>
                  <a:lnTo>
                    <a:pt x="405" y="49"/>
                  </a:lnTo>
                  <a:lnTo>
                    <a:pt x="405" y="49"/>
                  </a:lnTo>
                  <a:cubicBezTo>
                    <a:pt x="405" y="22"/>
                    <a:pt x="383" y="0"/>
                    <a:pt x="356" y="0"/>
                  </a:cubicBezTo>
                  <a:cubicBezTo>
                    <a:pt x="329" y="0"/>
                    <a:pt x="306" y="22"/>
                    <a:pt x="306" y="49"/>
                  </a:cubicBezTo>
                  <a:lnTo>
                    <a:pt x="306" y="68"/>
                  </a:lnTo>
                  <a:lnTo>
                    <a:pt x="192" y="68"/>
                  </a:lnTo>
                  <a:cubicBezTo>
                    <a:pt x="183" y="68"/>
                    <a:pt x="176" y="75"/>
                    <a:pt x="176" y="83"/>
                  </a:cubicBezTo>
                  <a:cubicBezTo>
                    <a:pt x="176" y="92"/>
                    <a:pt x="183" y="99"/>
                    <a:pt x="192" y="99"/>
                  </a:cubicBezTo>
                  <a:lnTo>
                    <a:pt x="238" y="99"/>
                  </a:lnTo>
                  <a:lnTo>
                    <a:pt x="238" y="119"/>
                  </a:lnTo>
                  <a:lnTo>
                    <a:pt x="83" y="119"/>
                  </a:lnTo>
                  <a:cubicBezTo>
                    <a:pt x="75" y="119"/>
                    <a:pt x="68" y="126"/>
                    <a:pt x="68" y="134"/>
                  </a:cubicBezTo>
                  <a:lnTo>
                    <a:pt x="68" y="968"/>
                  </a:lnTo>
                  <a:cubicBezTo>
                    <a:pt x="68" y="977"/>
                    <a:pt x="75" y="984"/>
                    <a:pt x="83" y="984"/>
                  </a:cubicBezTo>
                  <a:lnTo>
                    <a:pt x="458" y="984"/>
                  </a:lnTo>
                  <a:lnTo>
                    <a:pt x="458" y="984"/>
                  </a:lnTo>
                  <a:cubicBezTo>
                    <a:pt x="459" y="984"/>
                    <a:pt x="459" y="984"/>
                    <a:pt x="459" y="984"/>
                  </a:cubicBezTo>
                  <a:cubicBezTo>
                    <a:pt x="460" y="984"/>
                    <a:pt x="460" y="984"/>
                    <a:pt x="460" y="984"/>
                  </a:cubicBezTo>
                  <a:cubicBezTo>
                    <a:pt x="461" y="984"/>
                    <a:pt x="461" y="984"/>
                    <a:pt x="461" y="984"/>
                  </a:cubicBezTo>
                  <a:cubicBezTo>
                    <a:pt x="461" y="983"/>
                    <a:pt x="462" y="983"/>
                    <a:pt x="462" y="983"/>
                  </a:cubicBezTo>
                  <a:lnTo>
                    <a:pt x="462" y="983"/>
                  </a:lnTo>
                  <a:cubicBezTo>
                    <a:pt x="463" y="983"/>
                    <a:pt x="463" y="983"/>
                    <a:pt x="464" y="983"/>
                  </a:cubicBezTo>
                  <a:lnTo>
                    <a:pt x="464" y="983"/>
                  </a:lnTo>
                  <a:cubicBezTo>
                    <a:pt x="464" y="983"/>
                    <a:pt x="464" y="982"/>
                    <a:pt x="465" y="982"/>
                  </a:cubicBezTo>
                  <a:lnTo>
                    <a:pt x="465" y="982"/>
                  </a:lnTo>
                  <a:cubicBezTo>
                    <a:pt x="466" y="982"/>
                    <a:pt x="466" y="982"/>
                    <a:pt x="466" y="981"/>
                  </a:cubicBezTo>
                  <a:lnTo>
                    <a:pt x="467" y="981"/>
                  </a:lnTo>
                  <a:lnTo>
                    <a:pt x="467" y="981"/>
                  </a:lnTo>
                  <a:lnTo>
                    <a:pt x="468" y="980"/>
                  </a:lnTo>
                  <a:cubicBezTo>
                    <a:pt x="468" y="980"/>
                    <a:pt x="469" y="980"/>
                    <a:pt x="469" y="979"/>
                  </a:cubicBezTo>
                  <a:lnTo>
                    <a:pt x="639" y="809"/>
                  </a:lnTo>
                  <a:cubicBezTo>
                    <a:pt x="640" y="809"/>
                    <a:pt x="640" y="808"/>
                    <a:pt x="640" y="808"/>
                  </a:cubicBezTo>
                  <a:cubicBezTo>
                    <a:pt x="641" y="807"/>
                    <a:pt x="641" y="807"/>
                    <a:pt x="641" y="807"/>
                  </a:cubicBezTo>
                  <a:cubicBezTo>
                    <a:pt x="641" y="807"/>
                    <a:pt x="641" y="806"/>
                    <a:pt x="642" y="805"/>
                  </a:cubicBezTo>
                  <a:lnTo>
                    <a:pt x="642" y="805"/>
                  </a:lnTo>
                  <a:cubicBezTo>
                    <a:pt x="642" y="805"/>
                    <a:pt x="642" y="804"/>
                    <a:pt x="643" y="804"/>
                  </a:cubicBezTo>
                  <a:cubicBezTo>
                    <a:pt x="643" y="803"/>
                    <a:pt x="643" y="803"/>
                    <a:pt x="643" y="803"/>
                  </a:cubicBezTo>
                  <a:cubicBezTo>
                    <a:pt x="643" y="803"/>
                    <a:pt x="643" y="802"/>
                    <a:pt x="643" y="801"/>
                  </a:cubicBezTo>
                  <a:lnTo>
                    <a:pt x="643" y="801"/>
                  </a:lnTo>
                  <a:cubicBezTo>
                    <a:pt x="643" y="800"/>
                    <a:pt x="644" y="800"/>
                    <a:pt x="644" y="799"/>
                  </a:cubicBezTo>
                  <a:lnTo>
                    <a:pt x="644" y="799"/>
                  </a:lnTo>
                  <a:lnTo>
                    <a:pt x="644" y="798"/>
                  </a:lnTo>
                  <a:lnTo>
                    <a:pt x="644" y="134"/>
                  </a:lnTo>
                  <a:cubicBezTo>
                    <a:pt x="644" y="126"/>
                    <a:pt x="637" y="119"/>
                    <a:pt x="628" y="119"/>
                  </a:cubicBezTo>
                  <a:lnTo>
                    <a:pt x="473" y="119"/>
                  </a:lnTo>
                  <a:lnTo>
                    <a:pt x="473" y="99"/>
                  </a:lnTo>
                  <a:lnTo>
                    <a:pt x="662" y="99"/>
                  </a:lnTo>
                  <a:cubicBezTo>
                    <a:pt x="673" y="99"/>
                    <a:pt x="681" y="107"/>
                    <a:pt x="681" y="117"/>
                  </a:cubicBezTo>
                  <a:lnTo>
                    <a:pt x="681" y="1002"/>
                  </a:lnTo>
                  <a:cubicBezTo>
                    <a:pt x="681" y="1013"/>
                    <a:pt x="673" y="1021"/>
                    <a:pt x="662" y="1021"/>
                  </a:cubicBezTo>
                  <a:lnTo>
                    <a:pt x="49" y="1021"/>
                  </a:lnTo>
                  <a:cubicBezTo>
                    <a:pt x="39" y="1021"/>
                    <a:pt x="31" y="1013"/>
                    <a:pt x="31" y="1002"/>
                  </a:cubicBezTo>
                  <a:lnTo>
                    <a:pt x="31" y="117"/>
                  </a:lnTo>
                  <a:cubicBezTo>
                    <a:pt x="31" y="107"/>
                    <a:pt x="39" y="99"/>
                    <a:pt x="49" y="99"/>
                  </a:cubicBezTo>
                  <a:lnTo>
                    <a:pt x="130" y="99"/>
                  </a:lnTo>
                  <a:cubicBezTo>
                    <a:pt x="138" y="99"/>
                    <a:pt x="145" y="92"/>
                    <a:pt x="145" y="83"/>
                  </a:cubicBezTo>
                  <a:cubicBezTo>
                    <a:pt x="145" y="75"/>
                    <a:pt x="138" y="68"/>
                    <a:pt x="130" y="68"/>
                  </a:cubicBezTo>
                  <a:lnTo>
                    <a:pt x="49" y="68"/>
                  </a:lnTo>
                  <a:cubicBezTo>
                    <a:pt x="22" y="68"/>
                    <a:pt x="0" y="90"/>
                    <a:pt x="0" y="117"/>
                  </a:cubicBezTo>
                  <a:lnTo>
                    <a:pt x="0" y="1002"/>
                  </a:lnTo>
                  <a:cubicBezTo>
                    <a:pt x="0" y="1030"/>
                    <a:pt x="22" y="1052"/>
                    <a:pt x="49" y="1052"/>
                  </a:cubicBezTo>
                  <a:lnTo>
                    <a:pt x="662" y="1052"/>
                  </a:lnTo>
                  <a:cubicBezTo>
                    <a:pt x="690" y="1052"/>
                    <a:pt x="712" y="1030"/>
                    <a:pt x="712" y="1002"/>
                  </a:cubicBezTo>
                  <a:lnTo>
                    <a:pt x="712" y="117"/>
                  </a:lnTo>
                  <a:cubicBezTo>
                    <a:pt x="712" y="90"/>
                    <a:pt x="690" y="68"/>
                    <a:pt x="662" y="68"/>
                  </a:cubicBezTo>
                  <a:close/>
                </a:path>
              </a:pathLst>
            </a:custGeom>
            <a:solidFill>
              <a:srgbClr val="3C2C3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37" name="Google Shape;1437;p41"/>
            <p:cNvSpPr/>
            <p:nvPr/>
          </p:nvSpPr>
          <p:spPr>
            <a:xfrm>
              <a:off x="1947600" y="1225440"/>
              <a:ext cx="121320" cy="121320"/>
            </a:xfrm>
            <a:custGeom>
              <a:avLst/>
              <a:gdLst/>
              <a:ahLst/>
              <a:cxnLst/>
              <a:rect l="l" t="t" r="r" b="b"/>
              <a:pathLst>
                <a:path w="337" h="337" extrusionOk="0">
                  <a:moveTo>
                    <a:pt x="169" y="306"/>
                  </a:moveTo>
                  <a:cubicBezTo>
                    <a:pt x="93" y="306"/>
                    <a:pt x="31" y="245"/>
                    <a:pt x="31" y="169"/>
                  </a:cubicBezTo>
                  <a:cubicBezTo>
                    <a:pt x="31" y="98"/>
                    <a:pt x="85" y="39"/>
                    <a:pt x="153" y="32"/>
                  </a:cubicBezTo>
                  <a:lnTo>
                    <a:pt x="153" y="169"/>
                  </a:lnTo>
                  <a:cubicBezTo>
                    <a:pt x="153" y="175"/>
                    <a:pt x="157" y="181"/>
                    <a:pt x="163" y="183"/>
                  </a:cubicBezTo>
                  <a:cubicBezTo>
                    <a:pt x="165" y="184"/>
                    <a:pt x="167" y="184"/>
                    <a:pt x="169" y="184"/>
                  </a:cubicBezTo>
                  <a:cubicBezTo>
                    <a:pt x="173" y="184"/>
                    <a:pt x="177" y="182"/>
                    <a:pt x="180" y="180"/>
                  </a:cubicBezTo>
                  <a:lnTo>
                    <a:pt x="276" y="83"/>
                  </a:lnTo>
                  <a:cubicBezTo>
                    <a:pt x="295" y="106"/>
                    <a:pt x="307" y="136"/>
                    <a:pt x="307" y="169"/>
                  </a:cubicBezTo>
                  <a:cubicBezTo>
                    <a:pt x="307" y="245"/>
                    <a:pt x="245" y="306"/>
                    <a:pt x="169" y="306"/>
                  </a:cubicBezTo>
                  <a:moveTo>
                    <a:pt x="184" y="32"/>
                  </a:moveTo>
                  <a:cubicBezTo>
                    <a:pt x="211" y="35"/>
                    <a:pt x="235" y="45"/>
                    <a:pt x="255" y="61"/>
                  </a:cubicBezTo>
                  <a:lnTo>
                    <a:pt x="184" y="131"/>
                  </a:lnTo>
                  <a:lnTo>
                    <a:pt x="184" y="32"/>
                  </a:lnTo>
                  <a:moveTo>
                    <a:pt x="287" y="48"/>
                  </a:moveTo>
                  <a:cubicBezTo>
                    <a:pt x="256" y="18"/>
                    <a:pt x="215" y="0"/>
                    <a:pt x="169" y="0"/>
                  </a:cubicBezTo>
                  <a:cubicBezTo>
                    <a:pt x="76" y="0"/>
                    <a:pt x="0" y="76"/>
                    <a:pt x="0" y="169"/>
                  </a:cubicBezTo>
                  <a:cubicBezTo>
                    <a:pt x="0" y="262"/>
                    <a:pt x="76" y="337"/>
                    <a:pt x="169" y="337"/>
                  </a:cubicBezTo>
                  <a:cubicBezTo>
                    <a:pt x="262" y="337"/>
                    <a:pt x="337" y="262"/>
                    <a:pt x="337" y="169"/>
                  </a:cubicBezTo>
                  <a:cubicBezTo>
                    <a:pt x="337" y="123"/>
                    <a:pt x="319" y="81"/>
                    <a:pt x="289" y="51"/>
                  </a:cubicBezTo>
                  <a:cubicBezTo>
                    <a:pt x="289" y="50"/>
                    <a:pt x="288" y="50"/>
                    <a:pt x="288" y="49"/>
                  </a:cubicBezTo>
                  <a:cubicBezTo>
                    <a:pt x="288" y="49"/>
                    <a:pt x="287" y="49"/>
                    <a:pt x="287" y="48"/>
                  </a:cubicBezTo>
                  <a:close/>
                </a:path>
              </a:pathLst>
            </a:custGeom>
            <a:solidFill>
              <a:srgbClr val="3C2C3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38" name="Google Shape;1438;p41"/>
            <p:cNvSpPr/>
            <p:nvPr/>
          </p:nvSpPr>
          <p:spPr>
            <a:xfrm>
              <a:off x="1929240" y="1372680"/>
              <a:ext cx="35640" cy="10800"/>
            </a:xfrm>
            <a:custGeom>
              <a:avLst/>
              <a:gdLst/>
              <a:ahLst/>
              <a:cxnLst/>
              <a:rect l="l" t="t" r="r" b="b"/>
              <a:pathLst>
                <a:path w="99" h="30" extrusionOk="0">
                  <a:moveTo>
                    <a:pt x="16" y="30"/>
                  </a:moveTo>
                  <a:lnTo>
                    <a:pt x="84" y="30"/>
                  </a:lnTo>
                  <a:cubicBezTo>
                    <a:pt x="92" y="30"/>
                    <a:pt x="99" y="23"/>
                    <a:pt x="99" y="15"/>
                  </a:cubicBezTo>
                  <a:cubicBezTo>
                    <a:pt x="99" y="6"/>
                    <a:pt x="92" y="0"/>
                    <a:pt x="84" y="0"/>
                  </a:cubicBezTo>
                  <a:lnTo>
                    <a:pt x="16" y="0"/>
                  </a:lnTo>
                  <a:cubicBezTo>
                    <a:pt x="7" y="0"/>
                    <a:pt x="0" y="6"/>
                    <a:pt x="0" y="15"/>
                  </a:cubicBezTo>
                  <a:cubicBezTo>
                    <a:pt x="0" y="23"/>
                    <a:pt x="7" y="30"/>
                    <a:pt x="16" y="30"/>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39" name="Google Shape;1439;p41"/>
            <p:cNvSpPr/>
            <p:nvPr/>
          </p:nvSpPr>
          <p:spPr>
            <a:xfrm>
              <a:off x="1929240" y="1397160"/>
              <a:ext cx="84600" cy="11160"/>
            </a:xfrm>
            <a:custGeom>
              <a:avLst/>
              <a:gdLst/>
              <a:ahLst/>
              <a:cxnLst/>
              <a:rect l="l" t="t" r="r" b="b"/>
              <a:pathLst>
                <a:path w="235" h="31" extrusionOk="0">
                  <a:moveTo>
                    <a:pt x="220" y="0"/>
                  </a:moveTo>
                  <a:lnTo>
                    <a:pt x="16" y="0"/>
                  </a:lnTo>
                  <a:cubicBezTo>
                    <a:pt x="7" y="0"/>
                    <a:pt x="0" y="7"/>
                    <a:pt x="0" y="15"/>
                  </a:cubicBezTo>
                  <a:cubicBezTo>
                    <a:pt x="0" y="24"/>
                    <a:pt x="7" y="31"/>
                    <a:pt x="16" y="31"/>
                  </a:cubicBezTo>
                  <a:lnTo>
                    <a:pt x="220" y="31"/>
                  </a:lnTo>
                  <a:cubicBezTo>
                    <a:pt x="228" y="31"/>
                    <a:pt x="235" y="24"/>
                    <a:pt x="235" y="15"/>
                  </a:cubicBezTo>
                  <a:cubicBezTo>
                    <a:pt x="235" y="7"/>
                    <a:pt x="228" y="0"/>
                    <a:pt x="220" y="0"/>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40" name="Google Shape;1440;p41"/>
            <p:cNvSpPr/>
            <p:nvPr/>
          </p:nvSpPr>
          <p:spPr>
            <a:xfrm>
              <a:off x="1929240" y="1433880"/>
              <a:ext cx="35640" cy="35640"/>
            </a:xfrm>
            <a:custGeom>
              <a:avLst/>
              <a:gdLst/>
              <a:ahLst/>
              <a:cxnLst/>
              <a:rect l="l" t="t" r="r" b="b"/>
              <a:pathLst>
                <a:path w="99" h="99" extrusionOk="0">
                  <a:moveTo>
                    <a:pt x="68" y="68"/>
                  </a:moveTo>
                  <a:lnTo>
                    <a:pt x="31" y="68"/>
                  </a:lnTo>
                  <a:lnTo>
                    <a:pt x="31" y="31"/>
                  </a:lnTo>
                  <a:lnTo>
                    <a:pt x="68" y="31"/>
                  </a:lnTo>
                  <a:lnTo>
                    <a:pt x="68" y="68"/>
                  </a:lnTo>
                  <a:moveTo>
                    <a:pt x="84" y="0"/>
                  </a:moveTo>
                  <a:lnTo>
                    <a:pt x="16" y="0"/>
                  </a:lnTo>
                  <a:cubicBezTo>
                    <a:pt x="7" y="0"/>
                    <a:pt x="0" y="7"/>
                    <a:pt x="0" y="15"/>
                  </a:cubicBezTo>
                  <a:lnTo>
                    <a:pt x="0" y="83"/>
                  </a:lnTo>
                  <a:cubicBezTo>
                    <a:pt x="0" y="92"/>
                    <a:pt x="7" y="99"/>
                    <a:pt x="16" y="99"/>
                  </a:cubicBezTo>
                  <a:lnTo>
                    <a:pt x="84" y="99"/>
                  </a:lnTo>
                  <a:cubicBezTo>
                    <a:pt x="92" y="99"/>
                    <a:pt x="99" y="92"/>
                    <a:pt x="99" y="83"/>
                  </a:cubicBezTo>
                  <a:lnTo>
                    <a:pt x="99" y="15"/>
                  </a:lnTo>
                  <a:cubicBezTo>
                    <a:pt x="99" y="7"/>
                    <a:pt x="92" y="0"/>
                    <a:pt x="84" y="0"/>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441" name="Google Shape;1441;p41"/>
          <p:cNvGrpSpPr/>
          <p:nvPr/>
        </p:nvGrpSpPr>
        <p:grpSpPr>
          <a:xfrm>
            <a:off x="5012591" y="2336025"/>
            <a:ext cx="476437" cy="548652"/>
            <a:chOff x="8714520" y="1139760"/>
            <a:chExt cx="329760" cy="378720"/>
          </a:xfrm>
        </p:grpSpPr>
        <p:sp>
          <p:nvSpPr>
            <p:cNvPr id="1442" name="Google Shape;1442;p41"/>
            <p:cNvSpPr/>
            <p:nvPr/>
          </p:nvSpPr>
          <p:spPr>
            <a:xfrm>
              <a:off x="8769240" y="1163520"/>
              <a:ext cx="220680" cy="275760"/>
            </a:xfrm>
            <a:custGeom>
              <a:avLst/>
              <a:gdLst/>
              <a:ahLst/>
              <a:cxnLst/>
              <a:rect l="l" t="t" r="r" b="b"/>
              <a:pathLst>
                <a:path w="613" h="766" extrusionOk="0">
                  <a:moveTo>
                    <a:pt x="613" y="0"/>
                  </a:moveTo>
                  <a:lnTo>
                    <a:pt x="613" y="715"/>
                  </a:lnTo>
                  <a:cubicBezTo>
                    <a:pt x="613" y="743"/>
                    <a:pt x="590" y="766"/>
                    <a:pt x="562" y="766"/>
                  </a:cubicBezTo>
                  <a:lnTo>
                    <a:pt x="51" y="766"/>
                  </a:lnTo>
                  <a:cubicBezTo>
                    <a:pt x="23" y="766"/>
                    <a:pt x="0" y="743"/>
                    <a:pt x="0" y="715"/>
                  </a:cubicBezTo>
                  <a:lnTo>
                    <a:pt x="0" y="0"/>
                  </a:lnTo>
                  <a:lnTo>
                    <a:pt x="613" y="0"/>
                  </a:lnTo>
                  <a:close/>
                </a:path>
              </a:pathLst>
            </a:custGeom>
            <a:solidFill>
              <a:srgbClr val="DDFBFC"/>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43" name="Google Shape;1443;p41"/>
            <p:cNvSpPr/>
            <p:nvPr/>
          </p:nvSpPr>
          <p:spPr>
            <a:xfrm>
              <a:off x="8769240" y="1145160"/>
              <a:ext cx="220680" cy="36720"/>
            </a:xfrm>
            <a:custGeom>
              <a:avLst/>
              <a:gdLst/>
              <a:ahLst/>
              <a:cxnLst/>
              <a:rect l="l" t="t" r="r" b="b"/>
              <a:pathLst>
                <a:path w="613" h="102" extrusionOk="0">
                  <a:moveTo>
                    <a:pt x="562" y="102"/>
                  </a:moveTo>
                  <a:cubicBezTo>
                    <a:pt x="590" y="102"/>
                    <a:pt x="613" y="79"/>
                    <a:pt x="613" y="51"/>
                  </a:cubicBezTo>
                  <a:cubicBezTo>
                    <a:pt x="613" y="23"/>
                    <a:pt x="590" y="0"/>
                    <a:pt x="562" y="0"/>
                  </a:cubicBezTo>
                  <a:lnTo>
                    <a:pt x="51" y="0"/>
                  </a:lnTo>
                  <a:cubicBezTo>
                    <a:pt x="23" y="0"/>
                    <a:pt x="0" y="23"/>
                    <a:pt x="0" y="51"/>
                  </a:cubicBezTo>
                  <a:cubicBezTo>
                    <a:pt x="0" y="79"/>
                    <a:pt x="23" y="102"/>
                    <a:pt x="51" y="102"/>
                  </a:cubicBezTo>
                  <a:lnTo>
                    <a:pt x="562" y="102"/>
                  </a:lnTo>
                  <a:close/>
                </a:path>
              </a:pathLst>
            </a:custGeom>
            <a:solidFill>
              <a:srgbClr val="DDFBFC"/>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44" name="Google Shape;1444;p41"/>
            <p:cNvSpPr/>
            <p:nvPr/>
          </p:nvSpPr>
          <p:spPr>
            <a:xfrm>
              <a:off x="8956080" y="1145160"/>
              <a:ext cx="33840" cy="36720"/>
            </a:xfrm>
            <a:custGeom>
              <a:avLst/>
              <a:gdLst/>
              <a:ahLst/>
              <a:cxnLst/>
              <a:rect l="l" t="t" r="r" b="b"/>
              <a:pathLst>
                <a:path w="94" h="102" extrusionOk="0">
                  <a:moveTo>
                    <a:pt x="43" y="0"/>
                  </a:moveTo>
                  <a:lnTo>
                    <a:pt x="0" y="0"/>
                  </a:lnTo>
                  <a:cubicBezTo>
                    <a:pt x="28" y="0"/>
                    <a:pt x="51" y="23"/>
                    <a:pt x="51" y="51"/>
                  </a:cubicBezTo>
                  <a:cubicBezTo>
                    <a:pt x="51" y="79"/>
                    <a:pt x="28" y="102"/>
                    <a:pt x="0" y="102"/>
                  </a:cubicBezTo>
                  <a:lnTo>
                    <a:pt x="43" y="102"/>
                  </a:lnTo>
                  <a:cubicBezTo>
                    <a:pt x="71" y="102"/>
                    <a:pt x="94" y="79"/>
                    <a:pt x="94" y="51"/>
                  </a:cubicBezTo>
                  <a:cubicBezTo>
                    <a:pt x="94" y="23"/>
                    <a:pt x="71" y="0"/>
                    <a:pt x="43" y="0"/>
                  </a:cubicBezTo>
                  <a:close/>
                </a:path>
              </a:pathLst>
            </a:custGeom>
            <a:solidFill>
              <a:srgbClr val="DDFBFC"/>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45" name="Google Shape;1445;p41"/>
            <p:cNvSpPr/>
            <p:nvPr/>
          </p:nvSpPr>
          <p:spPr>
            <a:xfrm>
              <a:off x="8793720" y="1218600"/>
              <a:ext cx="24480" cy="24480"/>
            </a:xfrm>
            <a:custGeom>
              <a:avLst/>
              <a:gdLst/>
              <a:ahLst/>
              <a:cxnLst/>
              <a:rect l="l" t="t" r="r" b="b"/>
              <a:pathLst>
                <a:path w="68" h="68" extrusionOk="0">
                  <a:moveTo>
                    <a:pt x="56" y="0"/>
                  </a:moveTo>
                  <a:lnTo>
                    <a:pt x="12" y="0"/>
                  </a:lnTo>
                  <a:cubicBezTo>
                    <a:pt x="6" y="0"/>
                    <a:pt x="0" y="6"/>
                    <a:pt x="0" y="13"/>
                  </a:cubicBezTo>
                  <a:lnTo>
                    <a:pt x="0" y="56"/>
                  </a:lnTo>
                  <a:cubicBezTo>
                    <a:pt x="0" y="63"/>
                    <a:pt x="6" y="68"/>
                    <a:pt x="12" y="68"/>
                  </a:cubicBezTo>
                  <a:lnTo>
                    <a:pt x="56" y="68"/>
                  </a:lnTo>
                  <a:cubicBezTo>
                    <a:pt x="63" y="68"/>
                    <a:pt x="68" y="63"/>
                    <a:pt x="68" y="56"/>
                  </a:cubicBezTo>
                  <a:lnTo>
                    <a:pt x="68" y="13"/>
                  </a:lnTo>
                  <a:cubicBezTo>
                    <a:pt x="68" y="6"/>
                    <a:pt x="63" y="0"/>
                    <a:pt x="56" y="0"/>
                  </a:cubicBezTo>
                  <a:close/>
                </a:path>
              </a:pathLst>
            </a:custGeom>
            <a:solidFill>
              <a:srgbClr val="EB6E8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46" name="Google Shape;1446;p41"/>
            <p:cNvSpPr/>
            <p:nvPr/>
          </p:nvSpPr>
          <p:spPr>
            <a:xfrm>
              <a:off x="8842680" y="1218600"/>
              <a:ext cx="24480" cy="24480"/>
            </a:xfrm>
            <a:custGeom>
              <a:avLst/>
              <a:gdLst/>
              <a:ahLst/>
              <a:cxnLst/>
              <a:rect l="l" t="t" r="r" b="b"/>
              <a:pathLst>
                <a:path w="68" h="68" extrusionOk="0">
                  <a:moveTo>
                    <a:pt x="56" y="0"/>
                  </a:moveTo>
                  <a:lnTo>
                    <a:pt x="13" y="0"/>
                  </a:lnTo>
                  <a:cubicBezTo>
                    <a:pt x="6" y="0"/>
                    <a:pt x="0" y="6"/>
                    <a:pt x="0" y="13"/>
                  </a:cubicBezTo>
                  <a:lnTo>
                    <a:pt x="0" y="56"/>
                  </a:lnTo>
                  <a:cubicBezTo>
                    <a:pt x="0" y="63"/>
                    <a:pt x="6" y="68"/>
                    <a:pt x="13" y="68"/>
                  </a:cubicBezTo>
                  <a:lnTo>
                    <a:pt x="56" y="68"/>
                  </a:lnTo>
                  <a:cubicBezTo>
                    <a:pt x="63" y="68"/>
                    <a:pt x="68" y="63"/>
                    <a:pt x="68" y="56"/>
                  </a:cubicBezTo>
                  <a:lnTo>
                    <a:pt x="68" y="13"/>
                  </a:lnTo>
                  <a:cubicBezTo>
                    <a:pt x="68" y="6"/>
                    <a:pt x="63" y="0"/>
                    <a:pt x="56" y="0"/>
                  </a:cubicBezTo>
                  <a:close/>
                </a:path>
              </a:pathLst>
            </a:custGeom>
            <a:solidFill>
              <a:srgbClr val="008F95"/>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47" name="Google Shape;1447;p41"/>
            <p:cNvSpPr/>
            <p:nvPr/>
          </p:nvSpPr>
          <p:spPr>
            <a:xfrm>
              <a:off x="8793720" y="1304640"/>
              <a:ext cx="24480" cy="24480"/>
            </a:xfrm>
            <a:custGeom>
              <a:avLst/>
              <a:gdLst/>
              <a:ahLst/>
              <a:cxnLst/>
              <a:rect l="l" t="t" r="r" b="b"/>
              <a:pathLst>
                <a:path w="68" h="68" extrusionOk="0">
                  <a:moveTo>
                    <a:pt x="56" y="0"/>
                  </a:moveTo>
                  <a:lnTo>
                    <a:pt x="12" y="0"/>
                  </a:lnTo>
                  <a:cubicBezTo>
                    <a:pt x="6" y="0"/>
                    <a:pt x="0" y="5"/>
                    <a:pt x="0" y="12"/>
                  </a:cubicBezTo>
                  <a:lnTo>
                    <a:pt x="0" y="55"/>
                  </a:lnTo>
                  <a:cubicBezTo>
                    <a:pt x="0" y="62"/>
                    <a:pt x="6" y="68"/>
                    <a:pt x="12" y="68"/>
                  </a:cubicBezTo>
                  <a:lnTo>
                    <a:pt x="56" y="68"/>
                  </a:lnTo>
                  <a:cubicBezTo>
                    <a:pt x="63" y="68"/>
                    <a:pt x="68" y="62"/>
                    <a:pt x="68" y="55"/>
                  </a:cubicBezTo>
                  <a:lnTo>
                    <a:pt x="68" y="12"/>
                  </a:lnTo>
                  <a:cubicBezTo>
                    <a:pt x="68" y="5"/>
                    <a:pt x="63" y="0"/>
                    <a:pt x="56" y="0"/>
                  </a:cubicBezTo>
                  <a:close/>
                </a:path>
              </a:pathLst>
            </a:custGeom>
            <a:solidFill>
              <a:srgbClr val="E24E42"/>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48" name="Google Shape;1448;p41"/>
            <p:cNvSpPr/>
            <p:nvPr/>
          </p:nvSpPr>
          <p:spPr>
            <a:xfrm>
              <a:off x="8842680" y="1304640"/>
              <a:ext cx="24480" cy="24480"/>
            </a:xfrm>
            <a:custGeom>
              <a:avLst/>
              <a:gdLst/>
              <a:ahLst/>
              <a:cxnLst/>
              <a:rect l="l" t="t" r="r" b="b"/>
              <a:pathLst>
                <a:path w="68" h="68" extrusionOk="0">
                  <a:moveTo>
                    <a:pt x="56" y="0"/>
                  </a:moveTo>
                  <a:lnTo>
                    <a:pt x="13" y="0"/>
                  </a:lnTo>
                  <a:cubicBezTo>
                    <a:pt x="6" y="0"/>
                    <a:pt x="0" y="5"/>
                    <a:pt x="0" y="12"/>
                  </a:cubicBezTo>
                  <a:lnTo>
                    <a:pt x="0" y="55"/>
                  </a:lnTo>
                  <a:cubicBezTo>
                    <a:pt x="0" y="62"/>
                    <a:pt x="6" y="68"/>
                    <a:pt x="13" y="68"/>
                  </a:cubicBezTo>
                  <a:lnTo>
                    <a:pt x="56" y="68"/>
                  </a:lnTo>
                  <a:cubicBezTo>
                    <a:pt x="63" y="68"/>
                    <a:pt x="68" y="62"/>
                    <a:pt x="68" y="55"/>
                  </a:cubicBezTo>
                  <a:lnTo>
                    <a:pt x="68" y="12"/>
                  </a:lnTo>
                  <a:cubicBezTo>
                    <a:pt x="68" y="5"/>
                    <a:pt x="63" y="0"/>
                    <a:pt x="56" y="0"/>
                  </a:cubicBezTo>
                  <a:close/>
                </a:path>
              </a:pathLst>
            </a:custGeom>
            <a:solidFill>
              <a:srgbClr val="008F95"/>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49" name="Google Shape;1449;p41"/>
            <p:cNvSpPr/>
            <p:nvPr/>
          </p:nvSpPr>
          <p:spPr>
            <a:xfrm>
              <a:off x="8793720" y="1390320"/>
              <a:ext cx="24480" cy="24480"/>
            </a:xfrm>
            <a:custGeom>
              <a:avLst/>
              <a:gdLst/>
              <a:ahLst/>
              <a:cxnLst/>
              <a:rect l="l" t="t" r="r" b="b"/>
              <a:pathLst>
                <a:path w="68" h="68" extrusionOk="0">
                  <a:moveTo>
                    <a:pt x="56" y="0"/>
                  </a:moveTo>
                  <a:lnTo>
                    <a:pt x="12" y="0"/>
                  </a:lnTo>
                  <a:cubicBezTo>
                    <a:pt x="6" y="0"/>
                    <a:pt x="0" y="6"/>
                    <a:pt x="0" y="12"/>
                  </a:cubicBezTo>
                  <a:lnTo>
                    <a:pt x="0" y="56"/>
                  </a:lnTo>
                  <a:cubicBezTo>
                    <a:pt x="0" y="63"/>
                    <a:pt x="6" y="68"/>
                    <a:pt x="12" y="68"/>
                  </a:cubicBezTo>
                  <a:lnTo>
                    <a:pt x="56" y="68"/>
                  </a:lnTo>
                  <a:cubicBezTo>
                    <a:pt x="63" y="68"/>
                    <a:pt x="68" y="63"/>
                    <a:pt x="68" y="56"/>
                  </a:cubicBezTo>
                  <a:lnTo>
                    <a:pt x="68" y="12"/>
                  </a:lnTo>
                  <a:cubicBezTo>
                    <a:pt x="68" y="6"/>
                    <a:pt x="63" y="0"/>
                    <a:pt x="56" y="0"/>
                  </a:cubicBezTo>
                  <a:close/>
                </a:path>
              </a:pathLst>
            </a:custGeom>
            <a:solidFill>
              <a:srgbClr val="EB6E8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0" name="Google Shape;1450;p41"/>
            <p:cNvSpPr/>
            <p:nvPr/>
          </p:nvSpPr>
          <p:spPr>
            <a:xfrm>
              <a:off x="8842680" y="1390320"/>
              <a:ext cx="24480" cy="24480"/>
            </a:xfrm>
            <a:custGeom>
              <a:avLst/>
              <a:gdLst/>
              <a:ahLst/>
              <a:cxnLst/>
              <a:rect l="l" t="t" r="r" b="b"/>
              <a:pathLst>
                <a:path w="68" h="68" extrusionOk="0">
                  <a:moveTo>
                    <a:pt x="56" y="0"/>
                  </a:moveTo>
                  <a:lnTo>
                    <a:pt x="13" y="0"/>
                  </a:lnTo>
                  <a:cubicBezTo>
                    <a:pt x="6" y="0"/>
                    <a:pt x="0" y="6"/>
                    <a:pt x="0" y="12"/>
                  </a:cubicBezTo>
                  <a:lnTo>
                    <a:pt x="0" y="56"/>
                  </a:lnTo>
                  <a:cubicBezTo>
                    <a:pt x="0" y="63"/>
                    <a:pt x="6" y="68"/>
                    <a:pt x="13" y="68"/>
                  </a:cubicBezTo>
                  <a:lnTo>
                    <a:pt x="56" y="68"/>
                  </a:lnTo>
                  <a:cubicBezTo>
                    <a:pt x="63" y="68"/>
                    <a:pt x="68" y="63"/>
                    <a:pt x="68" y="56"/>
                  </a:cubicBezTo>
                  <a:lnTo>
                    <a:pt x="68" y="12"/>
                  </a:lnTo>
                  <a:cubicBezTo>
                    <a:pt x="68" y="6"/>
                    <a:pt x="63" y="0"/>
                    <a:pt x="56" y="0"/>
                  </a:cubicBezTo>
                  <a:close/>
                </a:path>
              </a:pathLst>
            </a:custGeom>
            <a:solidFill>
              <a:srgbClr val="008F95"/>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1" name="Google Shape;1451;p41"/>
            <p:cNvSpPr/>
            <p:nvPr/>
          </p:nvSpPr>
          <p:spPr>
            <a:xfrm>
              <a:off x="8763120" y="1476000"/>
              <a:ext cx="36720" cy="37080"/>
            </a:xfrm>
            <a:custGeom>
              <a:avLst/>
              <a:gdLst/>
              <a:ahLst/>
              <a:cxnLst/>
              <a:rect l="l" t="t" r="r" b="b"/>
              <a:pathLst>
                <a:path w="102" h="103" extrusionOk="0">
                  <a:moveTo>
                    <a:pt x="90" y="103"/>
                  </a:moveTo>
                  <a:lnTo>
                    <a:pt x="12" y="103"/>
                  </a:lnTo>
                  <a:cubicBezTo>
                    <a:pt x="5" y="103"/>
                    <a:pt x="0" y="97"/>
                    <a:pt x="0" y="90"/>
                  </a:cubicBezTo>
                  <a:lnTo>
                    <a:pt x="0" y="13"/>
                  </a:lnTo>
                  <a:cubicBezTo>
                    <a:pt x="0" y="6"/>
                    <a:pt x="5" y="0"/>
                    <a:pt x="12" y="0"/>
                  </a:cubicBezTo>
                  <a:lnTo>
                    <a:pt x="90" y="0"/>
                  </a:lnTo>
                  <a:cubicBezTo>
                    <a:pt x="97" y="0"/>
                    <a:pt x="102" y="6"/>
                    <a:pt x="102" y="13"/>
                  </a:cubicBezTo>
                  <a:lnTo>
                    <a:pt x="102" y="90"/>
                  </a:lnTo>
                  <a:cubicBezTo>
                    <a:pt x="102" y="97"/>
                    <a:pt x="97" y="103"/>
                    <a:pt x="90" y="103"/>
                  </a:cubicBezTo>
                  <a:close/>
                </a:path>
              </a:pathLst>
            </a:custGeom>
            <a:solidFill>
              <a:srgbClr val="E9B0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2" name="Google Shape;1452;p41"/>
            <p:cNvSpPr/>
            <p:nvPr/>
          </p:nvSpPr>
          <p:spPr>
            <a:xfrm>
              <a:off x="8861040" y="1476000"/>
              <a:ext cx="36720" cy="37080"/>
            </a:xfrm>
            <a:custGeom>
              <a:avLst/>
              <a:gdLst/>
              <a:ahLst/>
              <a:cxnLst/>
              <a:rect l="l" t="t" r="r" b="b"/>
              <a:pathLst>
                <a:path w="102" h="103" extrusionOk="0">
                  <a:moveTo>
                    <a:pt x="90" y="103"/>
                  </a:moveTo>
                  <a:lnTo>
                    <a:pt x="13" y="103"/>
                  </a:lnTo>
                  <a:cubicBezTo>
                    <a:pt x="6" y="103"/>
                    <a:pt x="0" y="97"/>
                    <a:pt x="0" y="90"/>
                  </a:cubicBezTo>
                  <a:lnTo>
                    <a:pt x="0" y="13"/>
                  </a:lnTo>
                  <a:cubicBezTo>
                    <a:pt x="0" y="6"/>
                    <a:pt x="6" y="0"/>
                    <a:pt x="13" y="0"/>
                  </a:cubicBezTo>
                  <a:lnTo>
                    <a:pt x="90" y="0"/>
                  </a:lnTo>
                  <a:cubicBezTo>
                    <a:pt x="97" y="0"/>
                    <a:pt x="102" y="6"/>
                    <a:pt x="102" y="13"/>
                  </a:cubicBezTo>
                  <a:lnTo>
                    <a:pt x="102" y="90"/>
                  </a:lnTo>
                  <a:cubicBezTo>
                    <a:pt x="102" y="97"/>
                    <a:pt x="97" y="103"/>
                    <a:pt x="90" y="103"/>
                  </a:cubicBezTo>
                  <a:close/>
                </a:path>
              </a:pathLst>
            </a:custGeom>
            <a:solidFill>
              <a:srgbClr val="E9B0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3" name="Google Shape;1453;p41"/>
            <p:cNvSpPr/>
            <p:nvPr/>
          </p:nvSpPr>
          <p:spPr>
            <a:xfrm>
              <a:off x="8959320" y="1476000"/>
              <a:ext cx="36720" cy="37080"/>
            </a:xfrm>
            <a:custGeom>
              <a:avLst/>
              <a:gdLst/>
              <a:ahLst/>
              <a:cxnLst/>
              <a:rect l="l" t="t" r="r" b="b"/>
              <a:pathLst>
                <a:path w="102" h="103" extrusionOk="0">
                  <a:moveTo>
                    <a:pt x="89" y="103"/>
                  </a:moveTo>
                  <a:lnTo>
                    <a:pt x="12" y="103"/>
                  </a:lnTo>
                  <a:cubicBezTo>
                    <a:pt x="5" y="103"/>
                    <a:pt x="0" y="97"/>
                    <a:pt x="0" y="90"/>
                  </a:cubicBezTo>
                  <a:lnTo>
                    <a:pt x="0" y="13"/>
                  </a:lnTo>
                  <a:cubicBezTo>
                    <a:pt x="0" y="6"/>
                    <a:pt x="5" y="0"/>
                    <a:pt x="12" y="0"/>
                  </a:cubicBezTo>
                  <a:lnTo>
                    <a:pt x="89" y="0"/>
                  </a:lnTo>
                  <a:cubicBezTo>
                    <a:pt x="96" y="0"/>
                    <a:pt x="102" y="6"/>
                    <a:pt x="102" y="13"/>
                  </a:cubicBezTo>
                  <a:lnTo>
                    <a:pt x="102" y="90"/>
                  </a:lnTo>
                  <a:cubicBezTo>
                    <a:pt x="102" y="97"/>
                    <a:pt x="96" y="103"/>
                    <a:pt x="89" y="103"/>
                  </a:cubicBezTo>
                  <a:close/>
                </a:path>
              </a:pathLst>
            </a:custGeom>
            <a:solidFill>
              <a:srgbClr val="E9B000"/>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4" name="Google Shape;1454;p41"/>
            <p:cNvSpPr/>
            <p:nvPr/>
          </p:nvSpPr>
          <p:spPr>
            <a:xfrm>
              <a:off x="8870760" y="1488960"/>
              <a:ext cx="17280" cy="11160"/>
            </a:xfrm>
            <a:custGeom>
              <a:avLst/>
              <a:gdLst/>
              <a:ahLst/>
              <a:cxnLst/>
              <a:rect l="l" t="t" r="r" b="b"/>
              <a:pathLst>
                <a:path w="48" h="31" extrusionOk="0">
                  <a:moveTo>
                    <a:pt x="0" y="15"/>
                  </a:moveTo>
                  <a:cubicBezTo>
                    <a:pt x="0" y="24"/>
                    <a:pt x="7" y="31"/>
                    <a:pt x="16" y="31"/>
                  </a:cubicBezTo>
                  <a:lnTo>
                    <a:pt x="33" y="31"/>
                  </a:lnTo>
                  <a:cubicBezTo>
                    <a:pt x="41" y="31"/>
                    <a:pt x="48" y="24"/>
                    <a:pt x="48" y="15"/>
                  </a:cubicBezTo>
                  <a:cubicBezTo>
                    <a:pt x="48" y="7"/>
                    <a:pt x="41" y="0"/>
                    <a:pt x="33" y="0"/>
                  </a:cubicBezTo>
                  <a:lnTo>
                    <a:pt x="16" y="0"/>
                  </a:lnTo>
                  <a:cubicBezTo>
                    <a:pt x="7" y="0"/>
                    <a:pt x="0" y="7"/>
                    <a:pt x="0" y="15"/>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55" name="Google Shape;1455;p41"/>
            <p:cNvSpPr/>
            <p:nvPr/>
          </p:nvSpPr>
          <p:spPr>
            <a:xfrm>
              <a:off x="8772840" y="1488960"/>
              <a:ext cx="17280" cy="11160"/>
            </a:xfrm>
            <a:custGeom>
              <a:avLst/>
              <a:gdLst/>
              <a:ahLst/>
              <a:cxnLst/>
              <a:rect l="l" t="t" r="r" b="b"/>
              <a:pathLst>
                <a:path w="48" h="31" extrusionOk="0">
                  <a:moveTo>
                    <a:pt x="15" y="31"/>
                  </a:moveTo>
                  <a:lnTo>
                    <a:pt x="32" y="31"/>
                  </a:lnTo>
                  <a:cubicBezTo>
                    <a:pt x="41" y="31"/>
                    <a:pt x="48" y="24"/>
                    <a:pt x="48" y="15"/>
                  </a:cubicBezTo>
                  <a:cubicBezTo>
                    <a:pt x="48" y="7"/>
                    <a:pt x="41" y="0"/>
                    <a:pt x="32" y="0"/>
                  </a:cubicBezTo>
                  <a:lnTo>
                    <a:pt x="15" y="0"/>
                  </a:lnTo>
                  <a:cubicBezTo>
                    <a:pt x="7" y="0"/>
                    <a:pt x="0" y="7"/>
                    <a:pt x="0" y="15"/>
                  </a:cubicBezTo>
                  <a:cubicBezTo>
                    <a:pt x="0" y="24"/>
                    <a:pt x="7" y="31"/>
                    <a:pt x="15" y="31"/>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56" name="Google Shape;1456;p41"/>
            <p:cNvSpPr/>
            <p:nvPr/>
          </p:nvSpPr>
          <p:spPr>
            <a:xfrm>
              <a:off x="8969040" y="1488960"/>
              <a:ext cx="17280" cy="11160"/>
            </a:xfrm>
            <a:custGeom>
              <a:avLst/>
              <a:gdLst/>
              <a:ahLst/>
              <a:cxnLst/>
              <a:rect l="l" t="t" r="r" b="b"/>
              <a:pathLst>
                <a:path w="48" h="31" extrusionOk="0">
                  <a:moveTo>
                    <a:pt x="32" y="0"/>
                  </a:moveTo>
                  <a:lnTo>
                    <a:pt x="15" y="0"/>
                  </a:lnTo>
                  <a:cubicBezTo>
                    <a:pt x="7" y="0"/>
                    <a:pt x="0" y="7"/>
                    <a:pt x="0" y="15"/>
                  </a:cubicBezTo>
                  <a:cubicBezTo>
                    <a:pt x="0" y="24"/>
                    <a:pt x="7" y="31"/>
                    <a:pt x="15" y="31"/>
                  </a:cubicBezTo>
                  <a:lnTo>
                    <a:pt x="32" y="31"/>
                  </a:lnTo>
                  <a:cubicBezTo>
                    <a:pt x="41" y="31"/>
                    <a:pt x="48" y="24"/>
                    <a:pt x="48" y="15"/>
                  </a:cubicBezTo>
                  <a:cubicBezTo>
                    <a:pt x="48" y="7"/>
                    <a:pt x="41" y="0"/>
                    <a:pt x="32" y="0"/>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57" name="Google Shape;1457;p41"/>
            <p:cNvSpPr/>
            <p:nvPr/>
          </p:nvSpPr>
          <p:spPr>
            <a:xfrm>
              <a:off x="8714520" y="1139760"/>
              <a:ext cx="329760" cy="378720"/>
            </a:xfrm>
            <a:custGeom>
              <a:avLst/>
              <a:gdLst/>
              <a:ahLst/>
              <a:cxnLst/>
              <a:rect l="l" t="t" r="r" b="b"/>
              <a:pathLst>
                <a:path w="916" h="1052" extrusionOk="0">
                  <a:moveTo>
                    <a:pt x="695" y="1021"/>
                  </a:moveTo>
                  <a:lnTo>
                    <a:pt x="695" y="950"/>
                  </a:lnTo>
                  <a:lnTo>
                    <a:pt x="766" y="950"/>
                  </a:lnTo>
                  <a:lnTo>
                    <a:pt x="766" y="985"/>
                  </a:lnTo>
                  <a:lnTo>
                    <a:pt x="766" y="985"/>
                  </a:lnTo>
                  <a:lnTo>
                    <a:pt x="766" y="985"/>
                  </a:lnTo>
                  <a:lnTo>
                    <a:pt x="766" y="1021"/>
                  </a:lnTo>
                  <a:lnTo>
                    <a:pt x="695" y="1021"/>
                  </a:lnTo>
                  <a:moveTo>
                    <a:pt x="494" y="1021"/>
                  </a:moveTo>
                  <a:lnTo>
                    <a:pt x="423" y="1021"/>
                  </a:lnTo>
                  <a:lnTo>
                    <a:pt x="423" y="950"/>
                  </a:lnTo>
                  <a:lnTo>
                    <a:pt x="494" y="950"/>
                  </a:lnTo>
                  <a:lnTo>
                    <a:pt x="494" y="1021"/>
                  </a:lnTo>
                  <a:moveTo>
                    <a:pt x="222" y="1021"/>
                  </a:moveTo>
                  <a:lnTo>
                    <a:pt x="150" y="1021"/>
                  </a:lnTo>
                  <a:lnTo>
                    <a:pt x="150" y="950"/>
                  </a:lnTo>
                  <a:lnTo>
                    <a:pt x="222" y="950"/>
                  </a:lnTo>
                  <a:lnTo>
                    <a:pt x="222" y="1021"/>
                  </a:lnTo>
                  <a:moveTo>
                    <a:pt x="167" y="781"/>
                  </a:moveTo>
                  <a:lnTo>
                    <a:pt x="167" y="599"/>
                  </a:lnTo>
                  <a:cubicBezTo>
                    <a:pt x="178" y="605"/>
                    <a:pt x="190" y="609"/>
                    <a:pt x="203" y="609"/>
                  </a:cubicBezTo>
                  <a:lnTo>
                    <a:pt x="714" y="609"/>
                  </a:lnTo>
                  <a:cubicBezTo>
                    <a:pt x="727" y="609"/>
                    <a:pt x="739" y="605"/>
                    <a:pt x="749" y="599"/>
                  </a:cubicBezTo>
                  <a:lnTo>
                    <a:pt x="749" y="781"/>
                  </a:lnTo>
                  <a:cubicBezTo>
                    <a:pt x="749" y="801"/>
                    <a:pt x="733" y="817"/>
                    <a:pt x="714" y="817"/>
                  </a:cubicBezTo>
                  <a:lnTo>
                    <a:pt x="458" y="817"/>
                  </a:lnTo>
                  <a:lnTo>
                    <a:pt x="458" y="817"/>
                  </a:lnTo>
                  <a:lnTo>
                    <a:pt x="458" y="817"/>
                  </a:lnTo>
                  <a:lnTo>
                    <a:pt x="203" y="817"/>
                  </a:lnTo>
                  <a:cubicBezTo>
                    <a:pt x="183" y="817"/>
                    <a:pt x="167" y="801"/>
                    <a:pt x="167" y="781"/>
                  </a:cubicBezTo>
                  <a:moveTo>
                    <a:pt x="203" y="133"/>
                  </a:moveTo>
                  <a:lnTo>
                    <a:pt x="714" y="133"/>
                  </a:lnTo>
                  <a:cubicBezTo>
                    <a:pt x="727" y="133"/>
                    <a:pt x="739" y="129"/>
                    <a:pt x="749" y="122"/>
                  </a:cubicBezTo>
                  <a:lnTo>
                    <a:pt x="749" y="304"/>
                  </a:lnTo>
                  <a:cubicBezTo>
                    <a:pt x="749" y="324"/>
                    <a:pt x="733" y="340"/>
                    <a:pt x="714" y="340"/>
                  </a:cubicBezTo>
                  <a:lnTo>
                    <a:pt x="203" y="340"/>
                  </a:lnTo>
                  <a:cubicBezTo>
                    <a:pt x="183" y="340"/>
                    <a:pt x="167" y="324"/>
                    <a:pt x="167" y="304"/>
                  </a:cubicBezTo>
                  <a:lnTo>
                    <a:pt x="167" y="122"/>
                  </a:lnTo>
                  <a:cubicBezTo>
                    <a:pt x="178" y="129"/>
                    <a:pt x="190" y="133"/>
                    <a:pt x="203" y="133"/>
                  </a:cubicBezTo>
                  <a:moveTo>
                    <a:pt x="167" y="361"/>
                  </a:moveTo>
                  <a:cubicBezTo>
                    <a:pt x="178" y="367"/>
                    <a:pt x="190" y="371"/>
                    <a:pt x="203" y="371"/>
                  </a:cubicBezTo>
                  <a:lnTo>
                    <a:pt x="714" y="371"/>
                  </a:lnTo>
                  <a:cubicBezTo>
                    <a:pt x="727" y="371"/>
                    <a:pt x="739" y="367"/>
                    <a:pt x="749" y="361"/>
                  </a:cubicBezTo>
                  <a:lnTo>
                    <a:pt x="749" y="543"/>
                  </a:lnTo>
                  <a:cubicBezTo>
                    <a:pt x="749" y="562"/>
                    <a:pt x="733" y="579"/>
                    <a:pt x="714" y="579"/>
                  </a:cubicBezTo>
                  <a:lnTo>
                    <a:pt x="203" y="579"/>
                  </a:lnTo>
                  <a:cubicBezTo>
                    <a:pt x="183" y="579"/>
                    <a:pt x="167" y="562"/>
                    <a:pt x="167" y="543"/>
                  </a:cubicBezTo>
                  <a:lnTo>
                    <a:pt x="167" y="361"/>
                  </a:lnTo>
                  <a:moveTo>
                    <a:pt x="901" y="970"/>
                  </a:moveTo>
                  <a:lnTo>
                    <a:pt x="797" y="970"/>
                  </a:lnTo>
                  <a:lnTo>
                    <a:pt x="797" y="934"/>
                  </a:lnTo>
                  <a:cubicBezTo>
                    <a:pt x="797" y="926"/>
                    <a:pt x="790" y="919"/>
                    <a:pt x="782" y="919"/>
                  </a:cubicBezTo>
                  <a:lnTo>
                    <a:pt x="680" y="919"/>
                  </a:lnTo>
                  <a:cubicBezTo>
                    <a:pt x="671" y="919"/>
                    <a:pt x="664" y="926"/>
                    <a:pt x="664" y="934"/>
                  </a:cubicBezTo>
                  <a:lnTo>
                    <a:pt x="664" y="970"/>
                  </a:lnTo>
                  <a:lnTo>
                    <a:pt x="525" y="970"/>
                  </a:lnTo>
                  <a:lnTo>
                    <a:pt x="525" y="934"/>
                  </a:lnTo>
                  <a:cubicBezTo>
                    <a:pt x="525" y="926"/>
                    <a:pt x="518" y="919"/>
                    <a:pt x="509" y="919"/>
                  </a:cubicBezTo>
                  <a:lnTo>
                    <a:pt x="474" y="919"/>
                  </a:lnTo>
                  <a:lnTo>
                    <a:pt x="474" y="848"/>
                  </a:lnTo>
                  <a:lnTo>
                    <a:pt x="714" y="848"/>
                  </a:lnTo>
                  <a:cubicBezTo>
                    <a:pt x="750" y="848"/>
                    <a:pt x="780" y="818"/>
                    <a:pt x="780" y="781"/>
                  </a:cubicBezTo>
                  <a:lnTo>
                    <a:pt x="780" y="66"/>
                  </a:lnTo>
                  <a:cubicBezTo>
                    <a:pt x="780" y="30"/>
                    <a:pt x="750" y="0"/>
                    <a:pt x="714" y="0"/>
                  </a:cubicBezTo>
                  <a:lnTo>
                    <a:pt x="285" y="0"/>
                  </a:lnTo>
                  <a:cubicBezTo>
                    <a:pt x="276" y="0"/>
                    <a:pt x="269" y="7"/>
                    <a:pt x="269" y="15"/>
                  </a:cubicBezTo>
                  <a:cubicBezTo>
                    <a:pt x="269" y="24"/>
                    <a:pt x="276" y="31"/>
                    <a:pt x="285" y="31"/>
                  </a:cubicBezTo>
                  <a:lnTo>
                    <a:pt x="714" y="31"/>
                  </a:lnTo>
                  <a:cubicBezTo>
                    <a:pt x="733" y="31"/>
                    <a:pt x="749" y="47"/>
                    <a:pt x="749" y="66"/>
                  </a:cubicBezTo>
                  <a:cubicBezTo>
                    <a:pt x="749" y="86"/>
                    <a:pt x="733" y="102"/>
                    <a:pt x="714" y="102"/>
                  </a:cubicBezTo>
                  <a:lnTo>
                    <a:pt x="203" y="102"/>
                  </a:lnTo>
                  <a:cubicBezTo>
                    <a:pt x="183" y="102"/>
                    <a:pt x="167" y="86"/>
                    <a:pt x="167" y="66"/>
                  </a:cubicBezTo>
                  <a:cubicBezTo>
                    <a:pt x="167" y="47"/>
                    <a:pt x="183" y="31"/>
                    <a:pt x="203" y="31"/>
                  </a:cubicBezTo>
                  <a:lnTo>
                    <a:pt x="223" y="31"/>
                  </a:lnTo>
                  <a:cubicBezTo>
                    <a:pt x="232" y="31"/>
                    <a:pt x="239" y="24"/>
                    <a:pt x="239" y="15"/>
                  </a:cubicBezTo>
                  <a:cubicBezTo>
                    <a:pt x="239" y="7"/>
                    <a:pt x="232" y="0"/>
                    <a:pt x="223" y="0"/>
                  </a:cubicBezTo>
                  <a:lnTo>
                    <a:pt x="203" y="0"/>
                  </a:lnTo>
                  <a:cubicBezTo>
                    <a:pt x="166" y="0"/>
                    <a:pt x="137" y="30"/>
                    <a:pt x="137" y="66"/>
                  </a:cubicBezTo>
                  <a:lnTo>
                    <a:pt x="137" y="781"/>
                  </a:lnTo>
                  <a:cubicBezTo>
                    <a:pt x="137" y="818"/>
                    <a:pt x="166" y="848"/>
                    <a:pt x="203" y="848"/>
                  </a:cubicBezTo>
                  <a:lnTo>
                    <a:pt x="443" y="848"/>
                  </a:lnTo>
                  <a:lnTo>
                    <a:pt x="443" y="919"/>
                  </a:lnTo>
                  <a:lnTo>
                    <a:pt x="407" y="919"/>
                  </a:lnTo>
                  <a:cubicBezTo>
                    <a:pt x="399" y="919"/>
                    <a:pt x="392" y="926"/>
                    <a:pt x="392" y="934"/>
                  </a:cubicBezTo>
                  <a:lnTo>
                    <a:pt x="392" y="970"/>
                  </a:lnTo>
                  <a:lnTo>
                    <a:pt x="252" y="970"/>
                  </a:lnTo>
                  <a:lnTo>
                    <a:pt x="252" y="934"/>
                  </a:lnTo>
                  <a:cubicBezTo>
                    <a:pt x="252" y="926"/>
                    <a:pt x="246" y="919"/>
                    <a:pt x="237" y="919"/>
                  </a:cubicBezTo>
                  <a:lnTo>
                    <a:pt x="135" y="919"/>
                  </a:lnTo>
                  <a:cubicBezTo>
                    <a:pt x="126" y="919"/>
                    <a:pt x="119" y="926"/>
                    <a:pt x="119" y="934"/>
                  </a:cubicBezTo>
                  <a:lnTo>
                    <a:pt x="119" y="970"/>
                  </a:lnTo>
                  <a:lnTo>
                    <a:pt x="16" y="970"/>
                  </a:lnTo>
                  <a:cubicBezTo>
                    <a:pt x="7" y="970"/>
                    <a:pt x="0" y="977"/>
                    <a:pt x="0" y="985"/>
                  </a:cubicBezTo>
                  <a:cubicBezTo>
                    <a:pt x="0" y="994"/>
                    <a:pt x="7" y="1001"/>
                    <a:pt x="16" y="1001"/>
                  </a:cubicBezTo>
                  <a:lnTo>
                    <a:pt x="119" y="1001"/>
                  </a:lnTo>
                  <a:lnTo>
                    <a:pt x="119" y="1037"/>
                  </a:lnTo>
                  <a:cubicBezTo>
                    <a:pt x="119" y="1045"/>
                    <a:pt x="126" y="1052"/>
                    <a:pt x="135" y="1052"/>
                  </a:cubicBezTo>
                  <a:lnTo>
                    <a:pt x="237" y="1052"/>
                  </a:lnTo>
                  <a:cubicBezTo>
                    <a:pt x="246" y="1052"/>
                    <a:pt x="252" y="1045"/>
                    <a:pt x="252" y="1037"/>
                  </a:cubicBezTo>
                  <a:lnTo>
                    <a:pt x="252" y="1001"/>
                  </a:lnTo>
                  <a:lnTo>
                    <a:pt x="392" y="1001"/>
                  </a:lnTo>
                  <a:lnTo>
                    <a:pt x="392" y="1037"/>
                  </a:lnTo>
                  <a:cubicBezTo>
                    <a:pt x="392" y="1045"/>
                    <a:pt x="399" y="1052"/>
                    <a:pt x="407" y="1052"/>
                  </a:cubicBezTo>
                  <a:lnTo>
                    <a:pt x="509" y="1052"/>
                  </a:lnTo>
                  <a:cubicBezTo>
                    <a:pt x="518" y="1052"/>
                    <a:pt x="525" y="1045"/>
                    <a:pt x="525" y="1037"/>
                  </a:cubicBezTo>
                  <a:lnTo>
                    <a:pt x="525" y="1001"/>
                  </a:lnTo>
                  <a:lnTo>
                    <a:pt x="664" y="1001"/>
                  </a:lnTo>
                  <a:lnTo>
                    <a:pt x="664" y="1037"/>
                  </a:lnTo>
                  <a:cubicBezTo>
                    <a:pt x="664" y="1045"/>
                    <a:pt x="671" y="1052"/>
                    <a:pt x="680" y="1052"/>
                  </a:cubicBezTo>
                  <a:lnTo>
                    <a:pt x="782" y="1052"/>
                  </a:lnTo>
                  <a:cubicBezTo>
                    <a:pt x="790" y="1052"/>
                    <a:pt x="797" y="1045"/>
                    <a:pt x="797" y="1037"/>
                  </a:cubicBezTo>
                  <a:lnTo>
                    <a:pt x="797" y="1001"/>
                  </a:lnTo>
                  <a:lnTo>
                    <a:pt x="901" y="1001"/>
                  </a:lnTo>
                  <a:cubicBezTo>
                    <a:pt x="909" y="1001"/>
                    <a:pt x="916" y="994"/>
                    <a:pt x="916" y="985"/>
                  </a:cubicBezTo>
                  <a:cubicBezTo>
                    <a:pt x="916" y="977"/>
                    <a:pt x="909" y="970"/>
                    <a:pt x="901" y="970"/>
                  </a:cubicBezTo>
                  <a:close/>
                </a:path>
              </a:pathLst>
            </a:custGeom>
            <a:solidFill>
              <a:srgbClr val="3C2C3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58" name="Google Shape;1458;p41"/>
            <p:cNvSpPr/>
            <p:nvPr/>
          </p:nvSpPr>
          <p:spPr>
            <a:xfrm>
              <a:off x="8788320" y="1213200"/>
              <a:ext cx="35640" cy="35640"/>
            </a:xfrm>
            <a:custGeom>
              <a:avLst/>
              <a:gdLst/>
              <a:ahLst/>
              <a:cxnLst/>
              <a:rect l="l" t="t" r="r" b="b"/>
              <a:pathLst>
                <a:path w="99" h="99" extrusionOk="0">
                  <a:moveTo>
                    <a:pt x="30" y="31"/>
                  </a:moveTo>
                  <a:lnTo>
                    <a:pt x="68" y="31"/>
                  </a:lnTo>
                  <a:lnTo>
                    <a:pt x="68" y="68"/>
                  </a:lnTo>
                  <a:lnTo>
                    <a:pt x="30" y="68"/>
                  </a:lnTo>
                  <a:lnTo>
                    <a:pt x="30" y="31"/>
                  </a:lnTo>
                  <a:moveTo>
                    <a:pt x="15" y="99"/>
                  </a:moveTo>
                  <a:lnTo>
                    <a:pt x="83" y="99"/>
                  </a:lnTo>
                  <a:cubicBezTo>
                    <a:pt x="92" y="99"/>
                    <a:pt x="99" y="92"/>
                    <a:pt x="99" y="83"/>
                  </a:cubicBezTo>
                  <a:lnTo>
                    <a:pt x="99" y="15"/>
                  </a:lnTo>
                  <a:cubicBezTo>
                    <a:pt x="99" y="7"/>
                    <a:pt x="92" y="0"/>
                    <a:pt x="83" y="0"/>
                  </a:cubicBezTo>
                  <a:lnTo>
                    <a:pt x="15" y="0"/>
                  </a:lnTo>
                  <a:cubicBezTo>
                    <a:pt x="7" y="0"/>
                    <a:pt x="0" y="7"/>
                    <a:pt x="0" y="15"/>
                  </a:cubicBezTo>
                  <a:lnTo>
                    <a:pt x="0" y="83"/>
                  </a:lnTo>
                  <a:cubicBezTo>
                    <a:pt x="0" y="92"/>
                    <a:pt x="7" y="99"/>
                    <a:pt x="15" y="99"/>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59" name="Google Shape;1459;p41"/>
            <p:cNvSpPr/>
            <p:nvPr/>
          </p:nvSpPr>
          <p:spPr>
            <a:xfrm>
              <a:off x="8837280" y="1213200"/>
              <a:ext cx="35640" cy="35640"/>
            </a:xfrm>
            <a:custGeom>
              <a:avLst/>
              <a:gdLst/>
              <a:ahLst/>
              <a:cxnLst/>
              <a:rect l="l" t="t" r="r" b="b"/>
              <a:pathLst>
                <a:path w="99" h="99" extrusionOk="0">
                  <a:moveTo>
                    <a:pt x="31" y="31"/>
                  </a:moveTo>
                  <a:lnTo>
                    <a:pt x="68" y="31"/>
                  </a:lnTo>
                  <a:lnTo>
                    <a:pt x="68" y="68"/>
                  </a:lnTo>
                  <a:lnTo>
                    <a:pt x="31" y="68"/>
                  </a:lnTo>
                  <a:lnTo>
                    <a:pt x="31" y="31"/>
                  </a:lnTo>
                  <a:moveTo>
                    <a:pt x="15" y="99"/>
                  </a:moveTo>
                  <a:lnTo>
                    <a:pt x="83" y="99"/>
                  </a:lnTo>
                  <a:cubicBezTo>
                    <a:pt x="92" y="99"/>
                    <a:pt x="99" y="92"/>
                    <a:pt x="99" y="83"/>
                  </a:cubicBezTo>
                  <a:lnTo>
                    <a:pt x="99" y="15"/>
                  </a:lnTo>
                  <a:cubicBezTo>
                    <a:pt x="99" y="7"/>
                    <a:pt x="92" y="0"/>
                    <a:pt x="83" y="0"/>
                  </a:cubicBezTo>
                  <a:lnTo>
                    <a:pt x="15" y="0"/>
                  </a:lnTo>
                  <a:cubicBezTo>
                    <a:pt x="7" y="0"/>
                    <a:pt x="0" y="7"/>
                    <a:pt x="0" y="15"/>
                  </a:cubicBezTo>
                  <a:lnTo>
                    <a:pt x="0" y="83"/>
                  </a:lnTo>
                  <a:cubicBezTo>
                    <a:pt x="0" y="92"/>
                    <a:pt x="7" y="99"/>
                    <a:pt x="15" y="99"/>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60" name="Google Shape;1460;p41"/>
            <p:cNvSpPr/>
            <p:nvPr/>
          </p:nvSpPr>
          <p:spPr>
            <a:xfrm>
              <a:off x="8953560" y="1237680"/>
              <a:ext cx="17280" cy="11160"/>
            </a:xfrm>
            <a:custGeom>
              <a:avLst/>
              <a:gdLst/>
              <a:ahLst/>
              <a:cxnLst/>
              <a:rect l="l" t="t" r="r" b="b"/>
              <a:pathLst>
                <a:path w="48" h="31" extrusionOk="0">
                  <a:moveTo>
                    <a:pt x="16" y="31"/>
                  </a:moveTo>
                  <a:lnTo>
                    <a:pt x="33" y="31"/>
                  </a:lnTo>
                  <a:cubicBezTo>
                    <a:pt x="41" y="31"/>
                    <a:pt x="48" y="24"/>
                    <a:pt x="48" y="15"/>
                  </a:cubicBezTo>
                  <a:cubicBezTo>
                    <a:pt x="48" y="7"/>
                    <a:pt x="41" y="0"/>
                    <a:pt x="33" y="0"/>
                  </a:cubicBezTo>
                  <a:lnTo>
                    <a:pt x="16" y="0"/>
                  </a:lnTo>
                  <a:cubicBezTo>
                    <a:pt x="7" y="0"/>
                    <a:pt x="0" y="7"/>
                    <a:pt x="0" y="15"/>
                  </a:cubicBezTo>
                  <a:cubicBezTo>
                    <a:pt x="0" y="24"/>
                    <a:pt x="7" y="31"/>
                    <a:pt x="16" y="31"/>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61" name="Google Shape;1461;p41"/>
            <p:cNvSpPr/>
            <p:nvPr/>
          </p:nvSpPr>
          <p:spPr>
            <a:xfrm>
              <a:off x="8929080" y="1237680"/>
              <a:ext cx="17280" cy="11160"/>
            </a:xfrm>
            <a:custGeom>
              <a:avLst/>
              <a:gdLst/>
              <a:ahLst/>
              <a:cxnLst/>
              <a:rect l="l" t="t" r="r" b="b"/>
              <a:pathLst>
                <a:path w="48" h="31" extrusionOk="0">
                  <a:moveTo>
                    <a:pt x="16" y="31"/>
                  </a:moveTo>
                  <a:lnTo>
                    <a:pt x="33" y="31"/>
                  </a:lnTo>
                  <a:cubicBezTo>
                    <a:pt x="41" y="31"/>
                    <a:pt x="48" y="24"/>
                    <a:pt x="48" y="15"/>
                  </a:cubicBezTo>
                  <a:cubicBezTo>
                    <a:pt x="48" y="7"/>
                    <a:pt x="41" y="0"/>
                    <a:pt x="33" y="0"/>
                  </a:cubicBezTo>
                  <a:lnTo>
                    <a:pt x="16" y="0"/>
                  </a:lnTo>
                  <a:cubicBezTo>
                    <a:pt x="7" y="0"/>
                    <a:pt x="0" y="7"/>
                    <a:pt x="0" y="15"/>
                  </a:cubicBezTo>
                  <a:cubicBezTo>
                    <a:pt x="0" y="24"/>
                    <a:pt x="7" y="31"/>
                    <a:pt x="16" y="31"/>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62" name="Google Shape;1462;p41"/>
            <p:cNvSpPr/>
            <p:nvPr/>
          </p:nvSpPr>
          <p:spPr>
            <a:xfrm>
              <a:off x="8788320" y="1298880"/>
              <a:ext cx="35640" cy="35640"/>
            </a:xfrm>
            <a:custGeom>
              <a:avLst/>
              <a:gdLst/>
              <a:ahLst/>
              <a:cxnLst/>
              <a:rect l="l" t="t" r="r" b="b"/>
              <a:pathLst>
                <a:path w="99" h="99" extrusionOk="0">
                  <a:moveTo>
                    <a:pt x="30" y="31"/>
                  </a:moveTo>
                  <a:lnTo>
                    <a:pt x="68" y="31"/>
                  </a:lnTo>
                  <a:lnTo>
                    <a:pt x="68" y="68"/>
                  </a:lnTo>
                  <a:lnTo>
                    <a:pt x="30" y="68"/>
                  </a:lnTo>
                  <a:lnTo>
                    <a:pt x="30" y="31"/>
                  </a:lnTo>
                  <a:moveTo>
                    <a:pt x="15" y="99"/>
                  </a:moveTo>
                  <a:lnTo>
                    <a:pt x="83" y="99"/>
                  </a:lnTo>
                  <a:cubicBezTo>
                    <a:pt x="92" y="99"/>
                    <a:pt x="99" y="92"/>
                    <a:pt x="99" y="84"/>
                  </a:cubicBezTo>
                  <a:lnTo>
                    <a:pt x="99" y="16"/>
                  </a:lnTo>
                  <a:cubicBezTo>
                    <a:pt x="99" y="7"/>
                    <a:pt x="92" y="0"/>
                    <a:pt x="83" y="0"/>
                  </a:cubicBezTo>
                  <a:lnTo>
                    <a:pt x="15" y="0"/>
                  </a:lnTo>
                  <a:cubicBezTo>
                    <a:pt x="7" y="0"/>
                    <a:pt x="0" y="7"/>
                    <a:pt x="0" y="16"/>
                  </a:cubicBezTo>
                  <a:lnTo>
                    <a:pt x="0" y="84"/>
                  </a:lnTo>
                  <a:cubicBezTo>
                    <a:pt x="0" y="92"/>
                    <a:pt x="7" y="99"/>
                    <a:pt x="15" y="99"/>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63" name="Google Shape;1463;p41"/>
            <p:cNvSpPr/>
            <p:nvPr/>
          </p:nvSpPr>
          <p:spPr>
            <a:xfrm>
              <a:off x="8837280" y="1298880"/>
              <a:ext cx="35640" cy="35640"/>
            </a:xfrm>
            <a:custGeom>
              <a:avLst/>
              <a:gdLst/>
              <a:ahLst/>
              <a:cxnLst/>
              <a:rect l="l" t="t" r="r" b="b"/>
              <a:pathLst>
                <a:path w="99" h="99" extrusionOk="0">
                  <a:moveTo>
                    <a:pt x="31" y="31"/>
                  </a:moveTo>
                  <a:lnTo>
                    <a:pt x="68" y="31"/>
                  </a:lnTo>
                  <a:lnTo>
                    <a:pt x="68" y="68"/>
                  </a:lnTo>
                  <a:lnTo>
                    <a:pt x="31" y="68"/>
                  </a:lnTo>
                  <a:lnTo>
                    <a:pt x="31" y="31"/>
                  </a:lnTo>
                  <a:moveTo>
                    <a:pt x="15" y="99"/>
                  </a:moveTo>
                  <a:lnTo>
                    <a:pt x="83" y="99"/>
                  </a:lnTo>
                  <a:cubicBezTo>
                    <a:pt x="92" y="99"/>
                    <a:pt x="99" y="92"/>
                    <a:pt x="99" y="84"/>
                  </a:cubicBezTo>
                  <a:lnTo>
                    <a:pt x="99" y="16"/>
                  </a:lnTo>
                  <a:cubicBezTo>
                    <a:pt x="99" y="7"/>
                    <a:pt x="92" y="0"/>
                    <a:pt x="83" y="0"/>
                  </a:cubicBezTo>
                  <a:lnTo>
                    <a:pt x="15" y="0"/>
                  </a:lnTo>
                  <a:cubicBezTo>
                    <a:pt x="7" y="0"/>
                    <a:pt x="0" y="7"/>
                    <a:pt x="0" y="16"/>
                  </a:cubicBezTo>
                  <a:lnTo>
                    <a:pt x="0" y="84"/>
                  </a:lnTo>
                  <a:cubicBezTo>
                    <a:pt x="0" y="92"/>
                    <a:pt x="7" y="99"/>
                    <a:pt x="15" y="99"/>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64" name="Google Shape;1464;p41"/>
            <p:cNvSpPr/>
            <p:nvPr/>
          </p:nvSpPr>
          <p:spPr>
            <a:xfrm>
              <a:off x="8953560" y="1323360"/>
              <a:ext cx="17280" cy="11160"/>
            </a:xfrm>
            <a:custGeom>
              <a:avLst/>
              <a:gdLst/>
              <a:ahLst/>
              <a:cxnLst/>
              <a:rect l="l" t="t" r="r" b="b"/>
              <a:pathLst>
                <a:path w="48" h="31" extrusionOk="0">
                  <a:moveTo>
                    <a:pt x="16" y="31"/>
                  </a:moveTo>
                  <a:lnTo>
                    <a:pt x="33" y="31"/>
                  </a:lnTo>
                  <a:cubicBezTo>
                    <a:pt x="41" y="31"/>
                    <a:pt x="48" y="24"/>
                    <a:pt x="48" y="16"/>
                  </a:cubicBezTo>
                  <a:cubicBezTo>
                    <a:pt x="48" y="7"/>
                    <a:pt x="41" y="0"/>
                    <a:pt x="33" y="0"/>
                  </a:cubicBezTo>
                  <a:lnTo>
                    <a:pt x="16" y="0"/>
                  </a:lnTo>
                  <a:cubicBezTo>
                    <a:pt x="7" y="0"/>
                    <a:pt x="0" y="7"/>
                    <a:pt x="0" y="16"/>
                  </a:cubicBezTo>
                  <a:cubicBezTo>
                    <a:pt x="0" y="24"/>
                    <a:pt x="7" y="31"/>
                    <a:pt x="16" y="31"/>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65" name="Google Shape;1465;p41"/>
            <p:cNvSpPr/>
            <p:nvPr/>
          </p:nvSpPr>
          <p:spPr>
            <a:xfrm>
              <a:off x="8929080" y="1323360"/>
              <a:ext cx="17280" cy="11160"/>
            </a:xfrm>
            <a:custGeom>
              <a:avLst/>
              <a:gdLst/>
              <a:ahLst/>
              <a:cxnLst/>
              <a:rect l="l" t="t" r="r" b="b"/>
              <a:pathLst>
                <a:path w="48" h="31" extrusionOk="0">
                  <a:moveTo>
                    <a:pt x="16" y="31"/>
                  </a:moveTo>
                  <a:lnTo>
                    <a:pt x="33" y="31"/>
                  </a:lnTo>
                  <a:cubicBezTo>
                    <a:pt x="41" y="31"/>
                    <a:pt x="48" y="24"/>
                    <a:pt x="48" y="16"/>
                  </a:cubicBezTo>
                  <a:cubicBezTo>
                    <a:pt x="48" y="7"/>
                    <a:pt x="41" y="0"/>
                    <a:pt x="33" y="0"/>
                  </a:cubicBezTo>
                  <a:lnTo>
                    <a:pt x="16" y="0"/>
                  </a:lnTo>
                  <a:cubicBezTo>
                    <a:pt x="7" y="0"/>
                    <a:pt x="0" y="7"/>
                    <a:pt x="0" y="16"/>
                  </a:cubicBezTo>
                  <a:cubicBezTo>
                    <a:pt x="0" y="24"/>
                    <a:pt x="7" y="31"/>
                    <a:pt x="16" y="31"/>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66" name="Google Shape;1466;p41"/>
            <p:cNvSpPr/>
            <p:nvPr/>
          </p:nvSpPr>
          <p:spPr>
            <a:xfrm>
              <a:off x="8788320" y="1384920"/>
              <a:ext cx="35640" cy="35640"/>
            </a:xfrm>
            <a:custGeom>
              <a:avLst/>
              <a:gdLst/>
              <a:ahLst/>
              <a:cxnLst/>
              <a:rect l="l" t="t" r="r" b="b"/>
              <a:pathLst>
                <a:path w="99" h="99" extrusionOk="0">
                  <a:moveTo>
                    <a:pt x="68" y="68"/>
                  </a:moveTo>
                  <a:lnTo>
                    <a:pt x="30" y="68"/>
                  </a:lnTo>
                  <a:lnTo>
                    <a:pt x="30" y="30"/>
                  </a:lnTo>
                  <a:lnTo>
                    <a:pt x="68" y="30"/>
                  </a:lnTo>
                  <a:lnTo>
                    <a:pt x="68" y="68"/>
                  </a:lnTo>
                  <a:moveTo>
                    <a:pt x="83" y="0"/>
                  </a:moveTo>
                  <a:lnTo>
                    <a:pt x="15" y="0"/>
                  </a:lnTo>
                  <a:cubicBezTo>
                    <a:pt x="7" y="0"/>
                    <a:pt x="0" y="7"/>
                    <a:pt x="0" y="15"/>
                  </a:cubicBezTo>
                  <a:lnTo>
                    <a:pt x="0" y="83"/>
                  </a:lnTo>
                  <a:cubicBezTo>
                    <a:pt x="0" y="92"/>
                    <a:pt x="7" y="99"/>
                    <a:pt x="15" y="99"/>
                  </a:cubicBezTo>
                  <a:lnTo>
                    <a:pt x="83" y="99"/>
                  </a:lnTo>
                  <a:cubicBezTo>
                    <a:pt x="92" y="99"/>
                    <a:pt x="99" y="92"/>
                    <a:pt x="99" y="83"/>
                  </a:cubicBezTo>
                  <a:lnTo>
                    <a:pt x="99" y="15"/>
                  </a:lnTo>
                  <a:cubicBezTo>
                    <a:pt x="99" y="7"/>
                    <a:pt x="92" y="0"/>
                    <a:pt x="83" y="0"/>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67" name="Google Shape;1467;p41"/>
            <p:cNvSpPr/>
            <p:nvPr/>
          </p:nvSpPr>
          <p:spPr>
            <a:xfrm>
              <a:off x="8837280" y="1384920"/>
              <a:ext cx="35640" cy="35640"/>
            </a:xfrm>
            <a:custGeom>
              <a:avLst/>
              <a:gdLst/>
              <a:ahLst/>
              <a:cxnLst/>
              <a:rect l="l" t="t" r="r" b="b"/>
              <a:pathLst>
                <a:path w="99" h="99" extrusionOk="0">
                  <a:moveTo>
                    <a:pt x="68" y="68"/>
                  </a:moveTo>
                  <a:lnTo>
                    <a:pt x="31" y="68"/>
                  </a:lnTo>
                  <a:lnTo>
                    <a:pt x="31" y="30"/>
                  </a:lnTo>
                  <a:lnTo>
                    <a:pt x="68" y="30"/>
                  </a:lnTo>
                  <a:lnTo>
                    <a:pt x="68" y="68"/>
                  </a:lnTo>
                  <a:moveTo>
                    <a:pt x="83" y="0"/>
                  </a:moveTo>
                  <a:lnTo>
                    <a:pt x="15" y="0"/>
                  </a:lnTo>
                  <a:cubicBezTo>
                    <a:pt x="7" y="0"/>
                    <a:pt x="0" y="7"/>
                    <a:pt x="0" y="15"/>
                  </a:cubicBezTo>
                  <a:lnTo>
                    <a:pt x="0" y="83"/>
                  </a:lnTo>
                  <a:cubicBezTo>
                    <a:pt x="0" y="92"/>
                    <a:pt x="7" y="99"/>
                    <a:pt x="15" y="99"/>
                  </a:cubicBezTo>
                  <a:lnTo>
                    <a:pt x="83" y="99"/>
                  </a:lnTo>
                  <a:cubicBezTo>
                    <a:pt x="92" y="99"/>
                    <a:pt x="99" y="92"/>
                    <a:pt x="99" y="83"/>
                  </a:cubicBezTo>
                  <a:lnTo>
                    <a:pt x="99" y="15"/>
                  </a:lnTo>
                  <a:cubicBezTo>
                    <a:pt x="99" y="7"/>
                    <a:pt x="92" y="0"/>
                    <a:pt x="83" y="0"/>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68" name="Google Shape;1468;p41"/>
            <p:cNvSpPr/>
            <p:nvPr/>
          </p:nvSpPr>
          <p:spPr>
            <a:xfrm>
              <a:off x="8953560" y="1409400"/>
              <a:ext cx="17280" cy="11160"/>
            </a:xfrm>
            <a:custGeom>
              <a:avLst/>
              <a:gdLst/>
              <a:ahLst/>
              <a:cxnLst/>
              <a:rect l="l" t="t" r="r" b="b"/>
              <a:pathLst>
                <a:path w="48" h="31" extrusionOk="0">
                  <a:moveTo>
                    <a:pt x="16" y="31"/>
                  </a:moveTo>
                  <a:lnTo>
                    <a:pt x="33" y="31"/>
                  </a:lnTo>
                  <a:cubicBezTo>
                    <a:pt x="41" y="31"/>
                    <a:pt x="48" y="24"/>
                    <a:pt x="48" y="15"/>
                  </a:cubicBezTo>
                  <a:cubicBezTo>
                    <a:pt x="48" y="7"/>
                    <a:pt x="41" y="0"/>
                    <a:pt x="33" y="0"/>
                  </a:cubicBezTo>
                  <a:lnTo>
                    <a:pt x="16" y="0"/>
                  </a:lnTo>
                  <a:cubicBezTo>
                    <a:pt x="7" y="0"/>
                    <a:pt x="0" y="7"/>
                    <a:pt x="0" y="15"/>
                  </a:cubicBezTo>
                  <a:cubicBezTo>
                    <a:pt x="0" y="24"/>
                    <a:pt x="7" y="31"/>
                    <a:pt x="16" y="31"/>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69" name="Google Shape;1469;p41"/>
            <p:cNvSpPr/>
            <p:nvPr/>
          </p:nvSpPr>
          <p:spPr>
            <a:xfrm>
              <a:off x="8929080" y="1409400"/>
              <a:ext cx="17280" cy="11160"/>
            </a:xfrm>
            <a:custGeom>
              <a:avLst/>
              <a:gdLst/>
              <a:ahLst/>
              <a:cxnLst/>
              <a:rect l="l" t="t" r="r" b="b"/>
              <a:pathLst>
                <a:path w="48" h="31" extrusionOk="0">
                  <a:moveTo>
                    <a:pt x="16" y="31"/>
                  </a:moveTo>
                  <a:lnTo>
                    <a:pt x="33" y="31"/>
                  </a:lnTo>
                  <a:cubicBezTo>
                    <a:pt x="41" y="31"/>
                    <a:pt x="48" y="24"/>
                    <a:pt x="48" y="15"/>
                  </a:cubicBezTo>
                  <a:cubicBezTo>
                    <a:pt x="48" y="7"/>
                    <a:pt x="41" y="0"/>
                    <a:pt x="33" y="0"/>
                  </a:cubicBezTo>
                  <a:lnTo>
                    <a:pt x="16" y="0"/>
                  </a:lnTo>
                  <a:cubicBezTo>
                    <a:pt x="7" y="0"/>
                    <a:pt x="0" y="7"/>
                    <a:pt x="0" y="15"/>
                  </a:cubicBezTo>
                  <a:cubicBezTo>
                    <a:pt x="0" y="24"/>
                    <a:pt x="7" y="31"/>
                    <a:pt x="16" y="31"/>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470" name="Google Shape;1470;p41"/>
          <p:cNvGrpSpPr/>
          <p:nvPr/>
        </p:nvGrpSpPr>
        <p:grpSpPr>
          <a:xfrm>
            <a:off x="3691769" y="2336027"/>
            <a:ext cx="404260" cy="548649"/>
            <a:chOff x="1045080" y="4154760"/>
            <a:chExt cx="275400" cy="371160"/>
          </a:xfrm>
        </p:grpSpPr>
        <p:sp>
          <p:nvSpPr>
            <p:cNvPr id="1471" name="Google Shape;1471;p41"/>
            <p:cNvSpPr/>
            <p:nvPr/>
          </p:nvSpPr>
          <p:spPr>
            <a:xfrm>
              <a:off x="1170720" y="4415400"/>
              <a:ext cx="24120" cy="54000"/>
            </a:xfrm>
            <a:custGeom>
              <a:avLst/>
              <a:gdLst/>
              <a:ahLst/>
              <a:cxnLst/>
              <a:rect l="l" t="t" r="r" b="b"/>
              <a:pathLst>
                <a:path w="67" h="150" extrusionOk="0">
                  <a:moveTo>
                    <a:pt x="0" y="0"/>
                  </a:moveTo>
                  <a:lnTo>
                    <a:pt x="67" y="0"/>
                  </a:lnTo>
                  <a:lnTo>
                    <a:pt x="67" y="150"/>
                  </a:lnTo>
                  <a:lnTo>
                    <a:pt x="0" y="150"/>
                  </a:lnTo>
                  <a:lnTo>
                    <a:pt x="0" y="0"/>
                  </a:lnTo>
                  <a:close/>
                </a:path>
              </a:pathLst>
            </a:custGeom>
            <a:solidFill>
              <a:srgbClr val="DDFBFC"/>
            </a:solidFill>
            <a:ln>
              <a:noFill/>
            </a:ln>
          </p:spPr>
          <p:txBody>
            <a:bodyPr spcFirstLastPara="1" wrap="square" lIns="90000" tIns="9000" rIns="90000" bIns="9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72" name="Google Shape;1472;p41"/>
            <p:cNvSpPr/>
            <p:nvPr/>
          </p:nvSpPr>
          <p:spPr>
            <a:xfrm>
              <a:off x="1050480" y="4160160"/>
              <a:ext cx="264240" cy="264240"/>
            </a:xfrm>
            <a:custGeom>
              <a:avLst/>
              <a:gdLst/>
              <a:ahLst/>
              <a:cxnLst/>
              <a:rect l="l" t="t" r="r" b="b"/>
              <a:pathLst>
                <a:path w="734" h="734" extrusionOk="0">
                  <a:moveTo>
                    <a:pt x="734" y="367"/>
                  </a:moveTo>
                  <a:cubicBezTo>
                    <a:pt x="734" y="570"/>
                    <a:pt x="570" y="734"/>
                    <a:pt x="367" y="734"/>
                  </a:cubicBezTo>
                  <a:cubicBezTo>
                    <a:pt x="165" y="734"/>
                    <a:pt x="0" y="570"/>
                    <a:pt x="0" y="367"/>
                  </a:cubicBezTo>
                  <a:cubicBezTo>
                    <a:pt x="0" y="164"/>
                    <a:pt x="165" y="0"/>
                    <a:pt x="367" y="0"/>
                  </a:cubicBezTo>
                  <a:cubicBezTo>
                    <a:pt x="570" y="0"/>
                    <a:pt x="734" y="164"/>
                    <a:pt x="734" y="367"/>
                  </a:cubicBezTo>
                  <a:close/>
                </a:path>
              </a:pathLst>
            </a:custGeom>
            <a:solidFill>
              <a:srgbClr val="DDFBFC"/>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73" name="Google Shape;1473;p41"/>
            <p:cNvSpPr/>
            <p:nvPr/>
          </p:nvSpPr>
          <p:spPr>
            <a:xfrm>
              <a:off x="1152720" y="4460400"/>
              <a:ext cx="60120" cy="60120"/>
            </a:xfrm>
            <a:custGeom>
              <a:avLst/>
              <a:gdLst/>
              <a:ahLst/>
              <a:cxnLst/>
              <a:rect l="l" t="t" r="r" b="b"/>
              <a:pathLst>
                <a:path w="167" h="167" extrusionOk="0">
                  <a:moveTo>
                    <a:pt x="155" y="0"/>
                  </a:moveTo>
                  <a:lnTo>
                    <a:pt x="12" y="0"/>
                  </a:lnTo>
                  <a:cubicBezTo>
                    <a:pt x="5" y="0"/>
                    <a:pt x="0" y="6"/>
                    <a:pt x="0" y="12"/>
                  </a:cubicBezTo>
                  <a:lnTo>
                    <a:pt x="0" y="155"/>
                  </a:lnTo>
                  <a:cubicBezTo>
                    <a:pt x="0" y="162"/>
                    <a:pt x="5" y="167"/>
                    <a:pt x="12" y="167"/>
                  </a:cubicBezTo>
                  <a:lnTo>
                    <a:pt x="155" y="167"/>
                  </a:lnTo>
                  <a:cubicBezTo>
                    <a:pt x="161" y="167"/>
                    <a:pt x="167" y="162"/>
                    <a:pt x="167" y="155"/>
                  </a:cubicBezTo>
                  <a:lnTo>
                    <a:pt x="167" y="12"/>
                  </a:lnTo>
                  <a:cubicBezTo>
                    <a:pt x="167" y="6"/>
                    <a:pt x="161" y="0"/>
                    <a:pt x="155" y="0"/>
                  </a:cubicBezTo>
                  <a:close/>
                </a:path>
              </a:pathLst>
            </a:custGeom>
            <a:solidFill>
              <a:srgbClr val="EB6E80"/>
            </a:solidFill>
            <a:ln>
              <a:noFill/>
            </a:ln>
          </p:spPr>
          <p:txBody>
            <a:bodyPr spcFirstLastPara="1" wrap="square" lIns="90000" tIns="15100" rIns="90000" bIns="15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74" name="Google Shape;1474;p41"/>
            <p:cNvSpPr/>
            <p:nvPr/>
          </p:nvSpPr>
          <p:spPr>
            <a:xfrm>
              <a:off x="1074600" y="4184280"/>
              <a:ext cx="216360" cy="216000"/>
            </a:xfrm>
            <a:custGeom>
              <a:avLst/>
              <a:gdLst/>
              <a:ahLst/>
              <a:cxnLst/>
              <a:rect l="l" t="t" r="r" b="b"/>
              <a:pathLst>
                <a:path w="601" h="600" extrusionOk="0">
                  <a:moveTo>
                    <a:pt x="601" y="300"/>
                  </a:moveTo>
                  <a:cubicBezTo>
                    <a:pt x="601" y="466"/>
                    <a:pt x="466" y="600"/>
                    <a:pt x="300" y="600"/>
                  </a:cubicBezTo>
                  <a:cubicBezTo>
                    <a:pt x="134" y="600"/>
                    <a:pt x="0" y="466"/>
                    <a:pt x="0" y="300"/>
                  </a:cubicBezTo>
                  <a:cubicBezTo>
                    <a:pt x="0" y="134"/>
                    <a:pt x="134" y="0"/>
                    <a:pt x="300" y="0"/>
                  </a:cubicBezTo>
                  <a:cubicBezTo>
                    <a:pt x="466" y="0"/>
                    <a:pt x="601" y="134"/>
                    <a:pt x="601" y="300"/>
                  </a:cubicBezTo>
                  <a:close/>
                </a:path>
              </a:pathLst>
            </a:custGeom>
            <a:solidFill>
              <a:srgbClr val="008F9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75" name="Google Shape;1475;p41"/>
            <p:cNvSpPr/>
            <p:nvPr/>
          </p:nvSpPr>
          <p:spPr>
            <a:xfrm>
              <a:off x="1104480" y="4244400"/>
              <a:ext cx="156240" cy="155880"/>
            </a:xfrm>
            <a:custGeom>
              <a:avLst/>
              <a:gdLst/>
              <a:ahLst/>
              <a:cxnLst/>
              <a:rect l="l" t="t" r="r" b="b"/>
              <a:pathLst>
                <a:path w="434" h="433" extrusionOk="0">
                  <a:moveTo>
                    <a:pt x="217" y="433"/>
                  </a:moveTo>
                  <a:cubicBezTo>
                    <a:pt x="303" y="433"/>
                    <a:pt x="380" y="398"/>
                    <a:pt x="434" y="341"/>
                  </a:cubicBezTo>
                  <a:lnTo>
                    <a:pt x="434" y="172"/>
                  </a:lnTo>
                  <a:cubicBezTo>
                    <a:pt x="434" y="168"/>
                    <a:pt x="433" y="165"/>
                    <a:pt x="431" y="163"/>
                  </a:cubicBezTo>
                  <a:lnTo>
                    <a:pt x="271" y="3"/>
                  </a:lnTo>
                  <a:cubicBezTo>
                    <a:pt x="269" y="1"/>
                    <a:pt x="266" y="0"/>
                    <a:pt x="262" y="0"/>
                  </a:cubicBezTo>
                  <a:lnTo>
                    <a:pt x="12" y="0"/>
                  </a:lnTo>
                  <a:cubicBezTo>
                    <a:pt x="6" y="0"/>
                    <a:pt x="0" y="5"/>
                    <a:pt x="0" y="12"/>
                  </a:cubicBezTo>
                  <a:lnTo>
                    <a:pt x="0" y="341"/>
                  </a:lnTo>
                  <a:cubicBezTo>
                    <a:pt x="55" y="398"/>
                    <a:pt x="132" y="433"/>
                    <a:pt x="217" y="433"/>
                  </a:cubicBezTo>
                  <a:close/>
                </a:path>
              </a:pathLst>
            </a:custGeom>
            <a:solidFill>
              <a:srgbClr val="DDFBFC"/>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76" name="Google Shape;1476;p41"/>
            <p:cNvSpPr/>
            <p:nvPr/>
          </p:nvSpPr>
          <p:spPr>
            <a:xfrm>
              <a:off x="1200600" y="4244760"/>
              <a:ext cx="60120" cy="135720"/>
            </a:xfrm>
            <a:custGeom>
              <a:avLst/>
              <a:gdLst/>
              <a:ahLst/>
              <a:cxnLst/>
              <a:rect l="l" t="t" r="r" b="b"/>
              <a:pathLst>
                <a:path w="167" h="377" extrusionOk="0">
                  <a:moveTo>
                    <a:pt x="167" y="340"/>
                  </a:moveTo>
                  <a:lnTo>
                    <a:pt x="167" y="171"/>
                  </a:lnTo>
                  <a:cubicBezTo>
                    <a:pt x="167" y="167"/>
                    <a:pt x="166" y="164"/>
                    <a:pt x="164" y="162"/>
                  </a:cubicBezTo>
                  <a:lnTo>
                    <a:pt x="4" y="2"/>
                  </a:lnTo>
                  <a:cubicBezTo>
                    <a:pt x="3" y="1"/>
                    <a:pt x="2" y="0"/>
                    <a:pt x="0" y="0"/>
                  </a:cubicBezTo>
                  <a:lnTo>
                    <a:pt x="0" y="41"/>
                  </a:lnTo>
                  <a:lnTo>
                    <a:pt x="121" y="162"/>
                  </a:lnTo>
                  <a:cubicBezTo>
                    <a:pt x="124" y="164"/>
                    <a:pt x="125" y="167"/>
                    <a:pt x="125" y="171"/>
                  </a:cubicBezTo>
                  <a:lnTo>
                    <a:pt x="125" y="377"/>
                  </a:lnTo>
                  <a:cubicBezTo>
                    <a:pt x="140" y="366"/>
                    <a:pt x="154" y="353"/>
                    <a:pt x="167" y="340"/>
                  </a:cubicBezTo>
                  <a:close/>
                </a:path>
              </a:pathLst>
            </a:custGeom>
            <a:solidFill>
              <a:srgbClr val="DDFBFC"/>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77" name="Google Shape;1477;p41"/>
            <p:cNvSpPr/>
            <p:nvPr/>
          </p:nvSpPr>
          <p:spPr>
            <a:xfrm>
              <a:off x="1128600" y="4328280"/>
              <a:ext cx="108000" cy="24120"/>
            </a:xfrm>
            <a:custGeom>
              <a:avLst/>
              <a:gdLst/>
              <a:ahLst/>
              <a:cxnLst/>
              <a:rect l="l" t="t" r="r" b="b"/>
              <a:pathLst>
                <a:path w="300" h="67" extrusionOk="0">
                  <a:moveTo>
                    <a:pt x="288" y="67"/>
                  </a:moveTo>
                  <a:lnTo>
                    <a:pt x="12" y="67"/>
                  </a:lnTo>
                  <a:cubicBezTo>
                    <a:pt x="6" y="67"/>
                    <a:pt x="0" y="62"/>
                    <a:pt x="0" y="55"/>
                  </a:cubicBezTo>
                  <a:lnTo>
                    <a:pt x="0" y="12"/>
                  </a:lnTo>
                  <a:cubicBezTo>
                    <a:pt x="0" y="6"/>
                    <a:pt x="6" y="0"/>
                    <a:pt x="12" y="0"/>
                  </a:cubicBezTo>
                  <a:lnTo>
                    <a:pt x="288" y="0"/>
                  </a:lnTo>
                  <a:cubicBezTo>
                    <a:pt x="295" y="0"/>
                    <a:pt x="300" y="6"/>
                    <a:pt x="300" y="12"/>
                  </a:cubicBezTo>
                  <a:lnTo>
                    <a:pt x="300" y="55"/>
                  </a:lnTo>
                  <a:cubicBezTo>
                    <a:pt x="300" y="62"/>
                    <a:pt x="295" y="67"/>
                    <a:pt x="288" y="67"/>
                  </a:cubicBezTo>
                  <a:close/>
                </a:path>
              </a:pathLst>
            </a:custGeom>
            <a:solidFill>
              <a:srgbClr val="DDFBFC"/>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78" name="Google Shape;1478;p41"/>
            <p:cNvSpPr/>
            <p:nvPr/>
          </p:nvSpPr>
          <p:spPr>
            <a:xfrm>
              <a:off x="1200600" y="4244760"/>
              <a:ext cx="59760" cy="59400"/>
            </a:xfrm>
            <a:custGeom>
              <a:avLst/>
              <a:gdLst/>
              <a:ahLst/>
              <a:cxnLst/>
              <a:rect l="l" t="t" r="r" b="b"/>
              <a:pathLst>
                <a:path w="166" h="165" extrusionOk="0">
                  <a:moveTo>
                    <a:pt x="164" y="162"/>
                  </a:moveTo>
                  <a:lnTo>
                    <a:pt x="4" y="2"/>
                  </a:lnTo>
                  <a:cubicBezTo>
                    <a:pt x="3" y="1"/>
                    <a:pt x="2" y="0"/>
                    <a:pt x="0" y="0"/>
                  </a:cubicBezTo>
                  <a:lnTo>
                    <a:pt x="0" y="153"/>
                  </a:lnTo>
                  <a:cubicBezTo>
                    <a:pt x="0" y="160"/>
                    <a:pt x="6" y="165"/>
                    <a:pt x="12" y="165"/>
                  </a:cubicBezTo>
                  <a:lnTo>
                    <a:pt x="166" y="165"/>
                  </a:lnTo>
                  <a:cubicBezTo>
                    <a:pt x="166" y="164"/>
                    <a:pt x="165" y="163"/>
                    <a:pt x="164" y="162"/>
                  </a:cubicBezTo>
                  <a:close/>
                </a:path>
              </a:pathLst>
            </a:custGeom>
            <a:solidFill>
              <a:srgbClr val="DDFBFC"/>
            </a:solidFill>
            <a:ln>
              <a:noFill/>
            </a:ln>
          </p:spPr>
          <p:txBody>
            <a:bodyPr spcFirstLastPara="1" wrap="square" lIns="90000" tIns="14400" rIns="90000" bIns="14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79" name="Google Shape;1479;p41"/>
            <p:cNvSpPr/>
            <p:nvPr/>
          </p:nvSpPr>
          <p:spPr>
            <a:xfrm>
              <a:off x="1045080" y="4154760"/>
              <a:ext cx="275400" cy="371160"/>
            </a:xfrm>
            <a:custGeom>
              <a:avLst/>
              <a:gdLst/>
              <a:ahLst/>
              <a:cxnLst/>
              <a:rect l="l" t="t" r="r" b="b"/>
              <a:pathLst>
                <a:path w="765" h="1031" extrusionOk="0">
                  <a:moveTo>
                    <a:pt x="401" y="834"/>
                  </a:moveTo>
                  <a:lnTo>
                    <a:pt x="364" y="834"/>
                  </a:lnTo>
                  <a:lnTo>
                    <a:pt x="364" y="764"/>
                  </a:lnTo>
                  <a:cubicBezTo>
                    <a:pt x="370" y="764"/>
                    <a:pt x="376" y="764"/>
                    <a:pt x="382" y="764"/>
                  </a:cubicBezTo>
                  <a:cubicBezTo>
                    <a:pt x="388" y="764"/>
                    <a:pt x="394" y="764"/>
                    <a:pt x="401" y="764"/>
                  </a:cubicBezTo>
                  <a:lnTo>
                    <a:pt x="401" y="834"/>
                  </a:lnTo>
                  <a:moveTo>
                    <a:pt x="451" y="901"/>
                  </a:moveTo>
                  <a:lnTo>
                    <a:pt x="314" y="901"/>
                  </a:lnTo>
                  <a:lnTo>
                    <a:pt x="314" y="864"/>
                  </a:lnTo>
                  <a:lnTo>
                    <a:pt x="451" y="864"/>
                  </a:lnTo>
                  <a:lnTo>
                    <a:pt x="451" y="901"/>
                  </a:lnTo>
                  <a:moveTo>
                    <a:pt x="314" y="931"/>
                  </a:moveTo>
                  <a:lnTo>
                    <a:pt x="451" y="931"/>
                  </a:lnTo>
                  <a:lnTo>
                    <a:pt x="451" y="1001"/>
                  </a:lnTo>
                  <a:lnTo>
                    <a:pt x="314" y="1001"/>
                  </a:lnTo>
                  <a:lnTo>
                    <a:pt x="314" y="931"/>
                  </a:lnTo>
                  <a:moveTo>
                    <a:pt x="765" y="382"/>
                  </a:moveTo>
                  <a:cubicBezTo>
                    <a:pt x="765" y="171"/>
                    <a:pt x="593" y="0"/>
                    <a:pt x="382" y="0"/>
                  </a:cubicBezTo>
                  <a:cubicBezTo>
                    <a:pt x="287" y="0"/>
                    <a:pt x="196" y="35"/>
                    <a:pt x="125" y="99"/>
                  </a:cubicBezTo>
                  <a:cubicBezTo>
                    <a:pt x="119" y="105"/>
                    <a:pt x="119" y="114"/>
                    <a:pt x="124" y="120"/>
                  </a:cubicBezTo>
                  <a:cubicBezTo>
                    <a:pt x="130" y="127"/>
                    <a:pt x="140" y="127"/>
                    <a:pt x="146" y="121"/>
                  </a:cubicBezTo>
                  <a:cubicBezTo>
                    <a:pt x="211" y="63"/>
                    <a:pt x="295" y="30"/>
                    <a:pt x="382" y="30"/>
                  </a:cubicBezTo>
                  <a:cubicBezTo>
                    <a:pt x="576" y="30"/>
                    <a:pt x="734" y="188"/>
                    <a:pt x="734" y="382"/>
                  </a:cubicBezTo>
                  <a:cubicBezTo>
                    <a:pt x="734" y="576"/>
                    <a:pt x="576" y="734"/>
                    <a:pt x="382" y="734"/>
                  </a:cubicBezTo>
                  <a:cubicBezTo>
                    <a:pt x="188" y="734"/>
                    <a:pt x="30" y="576"/>
                    <a:pt x="30" y="382"/>
                  </a:cubicBezTo>
                  <a:cubicBezTo>
                    <a:pt x="30" y="302"/>
                    <a:pt x="57" y="226"/>
                    <a:pt x="106" y="164"/>
                  </a:cubicBezTo>
                  <a:cubicBezTo>
                    <a:pt x="111" y="157"/>
                    <a:pt x="110" y="148"/>
                    <a:pt x="104" y="142"/>
                  </a:cubicBezTo>
                  <a:cubicBezTo>
                    <a:pt x="97" y="137"/>
                    <a:pt x="88" y="138"/>
                    <a:pt x="83" y="145"/>
                  </a:cubicBezTo>
                  <a:cubicBezTo>
                    <a:pt x="29" y="213"/>
                    <a:pt x="0" y="295"/>
                    <a:pt x="0" y="382"/>
                  </a:cubicBezTo>
                  <a:cubicBezTo>
                    <a:pt x="0" y="576"/>
                    <a:pt x="146" y="737"/>
                    <a:pt x="334" y="761"/>
                  </a:cubicBezTo>
                  <a:lnTo>
                    <a:pt x="334" y="834"/>
                  </a:lnTo>
                  <a:lnTo>
                    <a:pt x="299" y="834"/>
                  </a:lnTo>
                  <a:cubicBezTo>
                    <a:pt x="291" y="834"/>
                    <a:pt x="284" y="841"/>
                    <a:pt x="284" y="849"/>
                  </a:cubicBezTo>
                  <a:lnTo>
                    <a:pt x="284" y="916"/>
                  </a:lnTo>
                  <a:lnTo>
                    <a:pt x="284" y="916"/>
                  </a:lnTo>
                  <a:lnTo>
                    <a:pt x="284" y="916"/>
                  </a:lnTo>
                  <a:lnTo>
                    <a:pt x="284" y="1016"/>
                  </a:lnTo>
                  <a:cubicBezTo>
                    <a:pt x="284" y="1025"/>
                    <a:pt x="291" y="1031"/>
                    <a:pt x="299" y="1031"/>
                  </a:cubicBezTo>
                  <a:lnTo>
                    <a:pt x="466" y="1031"/>
                  </a:lnTo>
                  <a:cubicBezTo>
                    <a:pt x="474" y="1031"/>
                    <a:pt x="481" y="1025"/>
                    <a:pt x="481" y="1016"/>
                  </a:cubicBezTo>
                  <a:lnTo>
                    <a:pt x="481" y="916"/>
                  </a:lnTo>
                  <a:lnTo>
                    <a:pt x="481" y="916"/>
                  </a:lnTo>
                  <a:lnTo>
                    <a:pt x="481" y="916"/>
                  </a:lnTo>
                  <a:lnTo>
                    <a:pt x="481" y="849"/>
                  </a:lnTo>
                  <a:cubicBezTo>
                    <a:pt x="481" y="841"/>
                    <a:pt x="474" y="834"/>
                    <a:pt x="466" y="834"/>
                  </a:cubicBezTo>
                  <a:lnTo>
                    <a:pt x="431" y="834"/>
                  </a:lnTo>
                  <a:lnTo>
                    <a:pt x="431" y="761"/>
                  </a:lnTo>
                  <a:cubicBezTo>
                    <a:pt x="619" y="737"/>
                    <a:pt x="765" y="576"/>
                    <a:pt x="765" y="382"/>
                  </a:cubicBezTo>
                  <a:close/>
                </a:path>
              </a:pathLst>
            </a:custGeom>
            <a:solidFill>
              <a:srgbClr val="3C2C3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80" name="Google Shape;1480;p41"/>
            <p:cNvSpPr/>
            <p:nvPr/>
          </p:nvSpPr>
          <p:spPr>
            <a:xfrm>
              <a:off x="1069200" y="4178880"/>
              <a:ext cx="227160" cy="227160"/>
            </a:xfrm>
            <a:custGeom>
              <a:avLst/>
              <a:gdLst/>
              <a:ahLst/>
              <a:cxnLst/>
              <a:rect l="l" t="t" r="r" b="b"/>
              <a:pathLst>
                <a:path w="631" h="631" extrusionOk="0">
                  <a:moveTo>
                    <a:pt x="315" y="30"/>
                  </a:moveTo>
                  <a:cubicBezTo>
                    <a:pt x="473" y="30"/>
                    <a:pt x="601" y="158"/>
                    <a:pt x="601" y="315"/>
                  </a:cubicBezTo>
                  <a:cubicBezTo>
                    <a:pt x="601" y="377"/>
                    <a:pt x="581" y="434"/>
                    <a:pt x="547" y="481"/>
                  </a:cubicBezTo>
                  <a:lnTo>
                    <a:pt x="547" y="348"/>
                  </a:lnTo>
                  <a:lnTo>
                    <a:pt x="547" y="348"/>
                  </a:lnTo>
                  <a:lnTo>
                    <a:pt x="547" y="347"/>
                  </a:lnTo>
                  <a:lnTo>
                    <a:pt x="547" y="346"/>
                  </a:lnTo>
                  <a:lnTo>
                    <a:pt x="547" y="346"/>
                  </a:lnTo>
                  <a:cubicBezTo>
                    <a:pt x="547" y="345"/>
                    <a:pt x="547" y="344"/>
                    <a:pt x="546" y="344"/>
                  </a:cubicBezTo>
                  <a:cubicBezTo>
                    <a:pt x="546" y="343"/>
                    <a:pt x="546" y="343"/>
                    <a:pt x="546" y="343"/>
                  </a:cubicBezTo>
                  <a:lnTo>
                    <a:pt x="546" y="342"/>
                  </a:lnTo>
                  <a:cubicBezTo>
                    <a:pt x="546" y="341"/>
                    <a:pt x="546" y="341"/>
                    <a:pt x="546" y="341"/>
                  </a:cubicBezTo>
                  <a:cubicBezTo>
                    <a:pt x="545" y="341"/>
                    <a:pt x="545" y="340"/>
                    <a:pt x="544" y="340"/>
                  </a:cubicBezTo>
                  <a:lnTo>
                    <a:pt x="544" y="339"/>
                  </a:lnTo>
                  <a:lnTo>
                    <a:pt x="543" y="338"/>
                  </a:lnTo>
                  <a:lnTo>
                    <a:pt x="543" y="338"/>
                  </a:lnTo>
                  <a:lnTo>
                    <a:pt x="376" y="171"/>
                  </a:lnTo>
                  <a:lnTo>
                    <a:pt x="376" y="171"/>
                  </a:lnTo>
                  <a:cubicBezTo>
                    <a:pt x="376" y="170"/>
                    <a:pt x="375" y="170"/>
                    <a:pt x="374" y="170"/>
                  </a:cubicBezTo>
                  <a:lnTo>
                    <a:pt x="374" y="169"/>
                  </a:lnTo>
                  <a:cubicBezTo>
                    <a:pt x="374" y="169"/>
                    <a:pt x="373" y="169"/>
                    <a:pt x="372" y="168"/>
                  </a:cubicBezTo>
                  <a:lnTo>
                    <a:pt x="372" y="168"/>
                  </a:lnTo>
                  <a:cubicBezTo>
                    <a:pt x="372" y="168"/>
                    <a:pt x="371" y="168"/>
                    <a:pt x="371" y="167"/>
                  </a:cubicBezTo>
                  <a:cubicBezTo>
                    <a:pt x="370" y="167"/>
                    <a:pt x="370" y="167"/>
                    <a:pt x="370" y="167"/>
                  </a:cubicBezTo>
                  <a:cubicBezTo>
                    <a:pt x="370" y="167"/>
                    <a:pt x="369" y="167"/>
                    <a:pt x="368" y="167"/>
                  </a:cubicBezTo>
                  <a:lnTo>
                    <a:pt x="368" y="167"/>
                  </a:lnTo>
                  <a:cubicBezTo>
                    <a:pt x="368" y="167"/>
                    <a:pt x="367" y="167"/>
                    <a:pt x="366" y="167"/>
                  </a:cubicBezTo>
                  <a:lnTo>
                    <a:pt x="366" y="167"/>
                  </a:lnTo>
                  <a:lnTo>
                    <a:pt x="365" y="167"/>
                  </a:lnTo>
                  <a:lnTo>
                    <a:pt x="98" y="167"/>
                  </a:lnTo>
                  <a:cubicBezTo>
                    <a:pt x="90" y="167"/>
                    <a:pt x="83" y="173"/>
                    <a:pt x="83" y="182"/>
                  </a:cubicBezTo>
                  <a:lnTo>
                    <a:pt x="83" y="481"/>
                  </a:lnTo>
                  <a:cubicBezTo>
                    <a:pt x="50" y="434"/>
                    <a:pt x="30" y="377"/>
                    <a:pt x="30" y="315"/>
                  </a:cubicBezTo>
                  <a:cubicBezTo>
                    <a:pt x="30" y="158"/>
                    <a:pt x="158" y="30"/>
                    <a:pt x="315" y="30"/>
                  </a:cubicBezTo>
                  <a:moveTo>
                    <a:pt x="380" y="218"/>
                  </a:moveTo>
                  <a:lnTo>
                    <a:pt x="496" y="333"/>
                  </a:lnTo>
                  <a:lnTo>
                    <a:pt x="380" y="333"/>
                  </a:lnTo>
                  <a:lnTo>
                    <a:pt x="380" y="218"/>
                  </a:lnTo>
                  <a:moveTo>
                    <a:pt x="315" y="600"/>
                  </a:moveTo>
                  <a:cubicBezTo>
                    <a:pt x="237" y="600"/>
                    <a:pt x="165" y="568"/>
                    <a:pt x="113" y="517"/>
                  </a:cubicBezTo>
                  <a:lnTo>
                    <a:pt x="113" y="197"/>
                  </a:lnTo>
                  <a:lnTo>
                    <a:pt x="350" y="197"/>
                  </a:lnTo>
                  <a:lnTo>
                    <a:pt x="350" y="348"/>
                  </a:lnTo>
                  <a:cubicBezTo>
                    <a:pt x="350" y="357"/>
                    <a:pt x="357" y="364"/>
                    <a:pt x="365" y="364"/>
                  </a:cubicBezTo>
                  <a:lnTo>
                    <a:pt x="517" y="364"/>
                  </a:lnTo>
                  <a:lnTo>
                    <a:pt x="517" y="517"/>
                  </a:lnTo>
                  <a:cubicBezTo>
                    <a:pt x="465" y="568"/>
                    <a:pt x="394" y="600"/>
                    <a:pt x="315" y="600"/>
                  </a:cubicBezTo>
                  <a:moveTo>
                    <a:pt x="86" y="532"/>
                  </a:moveTo>
                  <a:cubicBezTo>
                    <a:pt x="87" y="533"/>
                    <a:pt x="88" y="534"/>
                    <a:pt x="89" y="535"/>
                  </a:cubicBezTo>
                  <a:cubicBezTo>
                    <a:pt x="146" y="594"/>
                    <a:pt x="227" y="631"/>
                    <a:pt x="315" y="631"/>
                  </a:cubicBezTo>
                  <a:cubicBezTo>
                    <a:pt x="404" y="631"/>
                    <a:pt x="484" y="594"/>
                    <a:pt x="541" y="535"/>
                  </a:cubicBezTo>
                  <a:cubicBezTo>
                    <a:pt x="543" y="534"/>
                    <a:pt x="544" y="533"/>
                    <a:pt x="545" y="532"/>
                  </a:cubicBezTo>
                  <a:cubicBezTo>
                    <a:pt x="598" y="475"/>
                    <a:pt x="631" y="399"/>
                    <a:pt x="631" y="315"/>
                  </a:cubicBezTo>
                  <a:cubicBezTo>
                    <a:pt x="631" y="141"/>
                    <a:pt x="489" y="0"/>
                    <a:pt x="315" y="0"/>
                  </a:cubicBezTo>
                  <a:cubicBezTo>
                    <a:pt x="141" y="0"/>
                    <a:pt x="0" y="141"/>
                    <a:pt x="0" y="315"/>
                  </a:cubicBezTo>
                  <a:cubicBezTo>
                    <a:pt x="0" y="399"/>
                    <a:pt x="33" y="475"/>
                    <a:pt x="86" y="532"/>
                  </a:cubicBezTo>
                  <a:close/>
                </a:path>
              </a:pathLst>
            </a:custGeom>
            <a:solidFill>
              <a:srgbClr val="3C2C3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81" name="Google Shape;1481;p41"/>
            <p:cNvSpPr/>
            <p:nvPr/>
          </p:nvSpPr>
          <p:spPr>
            <a:xfrm>
              <a:off x="1123200" y="4262760"/>
              <a:ext cx="34920" cy="34920"/>
            </a:xfrm>
            <a:custGeom>
              <a:avLst/>
              <a:gdLst/>
              <a:ahLst/>
              <a:cxnLst/>
              <a:rect l="l" t="t" r="r" b="b"/>
              <a:pathLst>
                <a:path w="97" h="97" extrusionOk="0">
                  <a:moveTo>
                    <a:pt x="30" y="30"/>
                  </a:moveTo>
                  <a:lnTo>
                    <a:pt x="67" y="30"/>
                  </a:lnTo>
                  <a:lnTo>
                    <a:pt x="67" y="67"/>
                  </a:lnTo>
                  <a:lnTo>
                    <a:pt x="30" y="67"/>
                  </a:lnTo>
                  <a:lnTo>
                    <a:pt x="30" y="30"/>
                  </a:lnTo>
                  <a:moveTo>
                    <a:pt x="15" y="97"/>
                  </a:moveTo>
                  <a:lnTo>
                    <a:pt x="82" y="97"/>
                  </a:lnTo>
                  <a:cubicBezTo>
                    <a:pt x="90" y="97"/>
                    <a:pt x="97" y="90"/>
                    <a:pt x="97" y="82"/>
                  </a:cubicBezTo>
                  <a:lnTo>
                    <a:pt x="97" y="15"/>
                  </a:lnTo>
                  <a:cubicBezTo>
                    <a:pt x="97" y="7"/>
                    <a:pt x="90" y="0"/>
                    <a:pt x="82" y="0"/>
                  </a:cubicBezTo>
                  <a:lnTo>
                    <a:pt x="15" y="0"/>
                  </a:lnTo>
                  <a:cubicBezTo>
                    <a:pt x="7" y="0"/>
                    <a:pt x="0" y="7"/>
                    <a:pt x="0" y="15"/>
                  </a:cubicBezTo>
                  <a:lnTo>
                    <a:pt x="0" y="82"/>
                  </a:lnTo>
                  <a:cubicBezTo>
                    <a:pt x="0" y="90"/>
                    <a:pt x="7" y="97"/>
                    <a:pt x="15" y="97"/>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82" name="Google Shape;1482;p41"/>
            <p:cNvSpPr/>
            <p:nvPr/>
          </p:nvSpPr>
          <p:spPr>
            <a:xfrm>
              <a:off x="1123200" y="4322880"/>
              <a:ext cx="119160" cy="34920"/>
            </a:xfrm>
            <a:custGeom>
              <a:avLst/>
              <a:gdLst/>
              <a:ahLst/>
              <a:cxnLst/>
              <a:rect l="l" t="t" r="r" b="b"/>
              <a:pathLst>
                <a:path w="331" h="97" extrusionOk="0">
                  <a:moveTo>
                    <a:pt x="300" y="67"/>
                  </a:moveTo>
                  <a:lnTo>
                    <a:pt x="30" y="67"/>
                  </a:lnTo>
                  <a:lnTo>
                    <a:pt x="30" y="30"/>
                  </a:lnTo>
                  <a:lnTo>
                    <a:pt x="300" y="30"/>
                  </a:lnTo>
                  <a:lnTo>
                    <a:pt x="300" y="67"/>
                  </a:lnTo>
                  <a:moveTo>
                    <a:pt x="315" y="0"/>
                  </a:moveTo>
                  <a:lnTo>
                    <a:pt x="15" y="0"/>
                  </a:lnTo>
                  <a:cubicBezTo>
                    <a:pt x="7" y="0"/>
                    <a:pt x="0" y="7"/>
                    <a:pt x="0" y="15"/>
                  </a:cubicBezTo>
                  <a:lnTo>
                    <a:pt x="0" y="82"/>
                  </a:lnTo>
                  <a:cubicBezTo>
                    <a:pt x="0" y="90"/>
                    <a:pt x="7" y="97"/>
                    <a:pt x="15" y="97"/>
                  </a:cubicBezTo>
                  <a:lnTo>
                    <a:pt x="315" y="97"/>
                  </a:lnTo>
                  <a:cubicBezTo>
                    <a:pt x="324" y="97"/>
                    <a:pt x="331" y="90"/>
                    <a:pt x="331" y="82"/>
                  </a:cubicBezTo>
                  <a:lnTo>
                    <a:pt x="331" y="15"/>
                  </a:lnTo>
                  <a:cubicBezTo>
                    <a:pt x="331" y="7"/>
                    <a:pt x="324" y="0"/>
                    <a:pt x="315" y="0"/>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483" name="Google Shape;1483;p41"/>
          <p:cNvGrpSpPr/>
          <p:nvPr/>
        </p:nvGrpSpPr>
        <p:grpSpPr>
          <a:xfrm>
            <a:off x="4976499" y="3627742"/>
            <a:ext cx="548620" cy="386547"/>
            <a:chOff x="7803360" y="4187880"/>
            <a:chExt cx="430560" cy="304920"/>
          </a:xfrm>
        </p:grpSpPr>
        <p:sp>
          <p:nvSpPr>
            <p:cNvPr id="1484" name="Google Shape;1484;p41"/>
            <p:cNvSpPr/>
            <p:nvPr/>
          </p:nvSpPr>
          <p:spPr>
            <a:xfrm>
              <a:off x="7830720" y="4194000"/>
              <a:ext cx="375840" cy="246240"/>
            </a:xfrm>
            <a:custGeom>
              <a:avLst/>
              <a:gdLst/>
              <a:ahLst/>
              <a:cxnLst/>
              <a:rect l="l" t="t" r="r" b="b"/>
              <a:pathLst>
                <a:path w="1044" h="684" extrusionOk="0">
                  <a:moveTo>
                    <a:pt x="0" y="684"/>
                  </a:moveTo>
                  <a:lnTo>
                    <a:pt x="0" y="78"/>
                  </a:lnTo>
                  <a:cubicBezTo>
                    <a:pt x="0" y="35"/>
                    <a:pt x="34" y="0"/>
                    <a:pt x="77" y="0"/>
                  </a:cubicBezTo>
                  <a:lnTo>
                    <a:pt x="967" y="0"/>
                  </a:lnTo>
                  <a:cubicBezTo>
                    <a:pt x="1009" y="0"/>
                    <a:pt x="1044" y="35"/>
                    <a:pt x="1044" y="78"/>
                  </a:cubicBezTo>
                  <a:lnTo>
                    <a:pt x="1044" y="684"/>
                  </a:lnTo>
                  <a:lnTo>
                    <a:pt x="0" y="684"/>
                  </a:lnTo>
                  <a:close/>
                </a:path>
              </a:pathLst>
            </a:custGeom>
            <a:solidFill>
              <a:srgbClr val="008F9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5" name="Google Shape;1485;p41"/>
            <p:cNvSpPr/>
            <p:nvPr/>
          </p:nvSpPr>
          <p:spPr>
            <a:xfrm>
              <a:off x="7858440" y="4222080"/>
              <a:ext cx="320400" cy="208800"/>
            </a:xfrm>
            <a:custGeom>
              <a:avLst/>
              <a:gdLst/>
              <a:ahLst/>
              <a:cxnLst/>
              <a:rect l="l" t="t" r="r" b="b"/>
              <a:pathLst>
                <a:path w="890" h="580" extrusionOk="0">
                  <a:moveTo>
                    <a:pt x="890" y="566"/>
                  </a:moveTo>
                  <a:lnTo>
                    <a:pt x="890" y="14"/>
                  </a:lnTo>
                  <a:cubicBezTo>
                    <a:pt x="890" y="6"/>
                    <a:pt x="883" y="0"/>
                    <a:pt x="876" y="0"/>
                  </a:cubicBezTo>
                  <a:lnTo>
                    <a:pt x="14" y="0"/>
                  </a:lnTo>
                  <a:cubicBezTo>
                    <a:pt x="6" y="0"/>
                    <a:pt x="0" y="6"/>
                    <a:pt x="0" y="14"/>
                  </a:cubicBezTo>
                  <a:lnTo>
                    <a:pt x="0" y="566"/>
                  </a:lnTo>
                  <a:cubicBezTo>
                    <a:pt x="0" y="574"/>
                    <a:pt x="6" y="580"/>
                    <a:pt x="14" y="580"/>
                  </a:cubicBezTo>
                  <a:lnTo>
                    <a:pt x="876" y="580"/>
                  </a:lnTo>
                  <a:cubicBezTo>
                    <a:pt x="883" y="580"/>
                    <a:pt x="890" y="574"/>
                    <a:pt x="890" y="566"/>
                  </a:cubicBezTo>
                  <a:close/>
                </a:path>
              </a:pathLst>
            </a:custGeom>
            <a:solidFill>
              <a:srgbClr val="DDFBFC"/>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6" name="Google Shape;1486;p41"/>
            <p:cNvSpPr/>
            <p:nvPr/>
          </p:nvSpPr>
          <p:spPr>
            <a:xfrm>
              <a:off x="7900200" y="4312440"/>
              <a:ext cx="27720" cy="28080"/>
            </a:xfrm>
            <a:custGeom>
              <a:avLst/>
              <a:gdLst/>
              <a:ahLst/>
              <a:cxnLst/>
              <a:rect l="l" t="t" r="r" b="b"/>
              <a:pathLst>
                <a:path w="77" h="78" extrusionOk="0">
                  <a:moveTo>
                    <a:pt x="77" y="39"/>
                  </a:moveTo>
                  <a:cubicBezTo>
                    <a:pt x="77" y="60"/>
                    <a:pt x="60" y="78"/>
                    <a:pt x="39" y="78"/>
                  </a:cubicBezTo>
                  <a:cubicBezTo>
                    <a:pt x="17" y="78"/>
                    <a:pt x="0" y="60"/>
                    <a:pt x="0" y="39"/>
                  </a:cubicBezTo>
                  <a:cubicBezTo>
                    <a:pt x="0" y="18"/>
                    <a:pt x="17" y="0"/>
                    <a:pt x="39" y="0"/>
                  </a:cubicBezTo>
                  <a:cubicBezTo>
                    <a:pt x="60" y="0"/>
                    <a:pt x="77" y="18"/>
                    <a:pt x="77" y="39"/>
                  </a:cubicBezTo>
                  <a:close/>
                </a:path>
              </a:pathLst>
            </a:custGeom>
            <a:solidFill>
              <a:srgbClr val="DDFBFC"/>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7" name="Google Shape;1487;p41"/>
            <p:cNvSpPr/>
            <p:nvPr/>
          </p:nvSpPr>
          <p:spPr>
            <a:xfrm>
              <a:off x="7969680" y="4354200"/>
              <a:ext cx="28080" cy="28080"/>
            </a:xfrm>
            <a:custGeom>
              <a:avLst/>
              <a:gdLst/>
              <a:ahLst/>
              <a:cxnLst/>
              <a:rect l="l" t="t" r="r" b="b"/>
              <a:pathLst>
                <a:path w="78" h="78" extrusionOk="0">
                  <a:moveTo>
                    <a:pt x="78" y="39"/>
                  </a:moveTo>
                  <a:cubicBezTo>
                    <a:pt x="78" y="60"/>
                    <a:pt x="60" y="78"/>
                    <a:pt x="39" y="78"/>
                  </a:cubicBezTo>
                  <a:cubicBezTo>
                    <a:pt x="18" y="78"/>
                    <a:pt x="0" y="60"/>
                    <a:pt x="0" y="39"/>
                  </a:cubicBezTo>
                  <a:cubicBezTo>
                    <a:pt x="0" y="18"/>
                    <a:pt x="18" y="0"/>
                    <a:pt x="39" y="0"/>
                  </a:cubicBezTo>
                  <a:cubicBezTo>
                    <a:pt x="60" y="0"/>
                    <a:pt x="78" y="18"/>
                    <a:pt x="78" y="39"/>
                  </a:cubicBezTo>
                  <a:close/>
                </a:path>
              </a:pathLst>
            </a:custGeom>
            <a:solidFill>
              <a:srgbClr val="DDFBFC"/>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8" name="Google Shape;1488;p41"/>
            <p:cNvSpPr/>
            <p:nvPr/>
          </p:nvSpPr>
          <p:spPr>
            <a:xfrm>
              <a:off x="8039520" y="4284720"/>
              <a:ext cx="27720" cy="27720"/>
            </a:xfrm>
            <a:custGeom>
              <a:avLst/>
              <a:gdLst/>
              <a:ahLst/>
              <a:cxnLst/>
              <a:rect l="l" t="t" r="r" b="b"/>
              <a:pathLst>
                <a:path w="77" h="77" extrusionOk="0">
                  <a:moveTo>
                    <a:pt x="77" y="39"/>
                  </a:moveTo>
                  <a:cubicBezTo>
                    <a:pt x="77" y="60"/>
                    <a:pt x="60" y="77"/>
                    <a:pt x="38" y="77"/>
                  </a:cubicBezTo>
                  <a:cubicBezTo>
                    <a:pt x="17" y="77"/>
                    <a:pt x="0" y="60"/>
                    <a:pt x="0" y="39"/>
                  </a:cubicBezTo>
                  <a:cubicBezTo>
                    <a:pt x="0" y="17"/>
                    <a:pt x="17" y="0"/>
                    <a:pt x="38" y="0"/>
                  </a:cubicBezTo>
                  <a:cubicBezTo>
                    <a:pt x="60" y="0"/>
                    <a:pt x="77" y="17"/>
                    <a:pt x="77" y="39"/>
                  </a:cubicBezTo>
                  <a:close/>
                </a:path>
              </a:pathLst>
            </a:custGeom>
            <a:solidFill>
              <a:srgbClr val="DDFBFC"/>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9" name="Google Shape;1489;p41"/>
            <p:cNvSpPr/>
            <p:nvPr/>
          </p:nvSpPr>
          <p:spPr>
            <a:xfrm>
              <a:off x="8109000" y="4256640"/>
              <a:ext cx="28080" cy="28080"/>
            </a:xfrm>
            <a:custGeom>
              <a:avLst/>
              <a:gdLst/>
              <a:ahLst/>
              <a:cxnLst/>
              <a:rect l="l" t="t" r="r" b="b"/>
              <a:pathLst>
                <a:path w="78" h="78" extrusionOk="0">
                  <a:moveTo>
                    <a:pt x="78" y="39"/>
                  </a:moveTo>
                  <a:cubicBezTo>
                    <a:pt x="78" y="61"/>
                    <a:pt x="60" y="78"/>
                    <a:pt x="39" y="78"/>
                  </a:cubicBezTo>
                  <a:cubicBezTo>
                    <a:pt x="18" y="78"/>
                    <a:pt x="0" y="61"/>
                    <a:pt x="0" y="39"/>
                  </a:cubicBezTo>
                  <a:cubicBezTo>
                    <a:pt x="0" y="18"/>
                    <a:pt x="18" y="0"/>
                    <a:pt x="39" y="0"/>
                  </a:cubicBezTo>
                  <a:cubicBezTo>
                    <a:pt x="60" y="0"/>
                    <a:pt x="78" y="18"/>
                    <a:pt x="78" y="39"/>
                  </a:cubicBezTo>
                  <a:close/>
                </a:path>
              </a:pathLst>
            </a:custGeom>
            <a:solidFill>
              <a:srgbClr val="DDFBFC"/>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0" name="Google Shape;1490;p41"/>
            <p:cNvSpPr/>
            <p:nvPr/>
          </p:nvSpPr>
          <p:spPr>
            <a:xfrm>
              <a:off x="7809480" y="4430880"/>
              <a:ext cx="417960" cy="55800"/>
            </a:xfrm>
            <a:custGeom>
              <a:avLst/>
              <a:gdLst/>
              <a:ahLst/>
              <a:cxnLst/>
              <a:rect l="l" t="t" r="r" b="b"/>
              <a:pathLst>
                <a:path w="1161" h="155" extrusionOk="0">
                  <a:moveTo>
                    <a:pt x="1161" y="14"/>
                  </a:moveTo>
                  <a:lnTo>
                    <a:pt x="1161" y="77"/>
                  </a:lnTo>
                  <a:cubicBezTo>
                    <a:pt x="1161" y="120"/>
                    <a:pt x="1126" y="155"/>
                    <a:pt x="1084" y="155"/>
                  </a:cubicBezTo>
                  <a:lnTo>
                    <a:pt x="78" y="155"/>
                  </a:lnTo>
                  <a:cubicBezTo>
                    <a:pt x="35" y="155"/>
                    <a:pt x="0" y="120"/>
                    <a:pt x="0" y="77"/>
                  </a:cubicBezTo>
                  <a:lnTo>
                    <a:pt x="0" y="14"/>
                  </a:lnTo>
                  <a:cubicBezTo>
                    <a:pt x="0" y="6"/>
                    <a:pt x="7" y="0"/>
                    <a:pt x="14" y="0"/>
                  </a:cubicBezTo>
                  <a:lnTo>
                    <a:pt x="1147" y="0"/>
                  </a:lnTo>
                  <a:cubicBezTo>
                    <a:pt x="1155" y="0"/>
                    <a:pt x="1161" y="6"/>
                    <a:pt x="1161" y="14"/>
                  </a:cubicBezTo>
                  <a:close/>
                </a:path>
              </a:pathLst>
            </a:custGeom>
            <a:solidFill>
              <a:srgbClr val="008F95"/>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1" name="Google Shape;1491;p41"/>
            <p:cNvSpPr/>
            <p:nvPr/>
          </p:nvSpPr>
          <p:spPr>
            <a:xfrm>
              <a:off x="7971480" y="4430880"/>
              <a:ext cx="94680" cy="27720"/>
            </a:xfrm>
            <a:custGeom>
              <a:avLst/>
              <a:gdLst/>
              <a:ahLst/>
              <a:cxnLst/>
              <a:rect l="l" t="t" r="r" b="b"/>
              <a:pathLst>
                <a:path w="263" h="77" extrusionOk="0">
                  <a:moveTo>
                    <a:pt x="0" y="17"/>
                  </a:moveTo>
                  <a:lnTo>
                    <a:pt x="12" y="67"/>
                  </a:lnTo>
                  <a:cubicBezTo>
                    <a:pt x="14" y="73"/>
                    <a:pt x="19" y="77"/>
                    <a:pt x="26" y="77"/>
                  </a:cubicBezTo>
                  <a:lnTo>
                    <a:pt x="236" y="77"/>
                  </a:lnTo>
                  <a:cubicBezTo>
                    <a:pt x="242" y="77"/>
                    <a:pt x="248" y="73"/>
                    <a:pt x="249" y="67"/>
                  </a:cubicBezTo>
                  <a:lnTo>
                    <a:pt x="262" y="17"/>
                  </a:lnTo>
                  <a:cubicBezTo>
                    <a:pt x="264" y="9"/>
                    <a:pt x="257" y="0"/>
                    <a:pt x="248" y="0"/>
                  </a:cubicBezTo>
                  <a:lnTo>
                    <a:pt x="13" y="0"/>
                  </a:lnTo>
                  <a:cubicBezTo>
                    <a:pt x="4" y="0"/>
                    <a:pt x="-3" y="9"/>
                    <a:pt x="0" y="17"/>
                  </a:cubicBezTo>
                  <a:close/>
                </a:path>
              </a:pathLst>
            </a:custGeom>
            <a:solidFill>
              <a:srgbClr val="DDFBFC"/>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2" name="Google Shape;1492;p41"/>
            <p:cNvSpPr/>
            <p:nvPr/>
          </p:nvSpPr>
          <p:spPr>
            <a:xfrm>
              <a:off x="7803360" y="4187880"/>
              <a:ext cx="430560" cy="304920"/>
            </a:xfrm>
            <a:custGeom>
              <a:avLst/>
              <a:gdLst/>
              <a:ahLst/>
              <a:cxnLst/>
              <a:rect l="l" t="t" r="r" b="b"/>
              <a:pathLst>
                <a:path w="1196" h="847" extrusionOk="0">
                  <a:moveTo>
                    <a:pt x="700" y="735"/>
                  </a:moveTo>
                  <a:lnTo>
                    <a:pt x="495" y="735"/>
                  </a:lnTo>
                  <a:lnTo>
                    <a:pt x="485" y="693"/>
                  </a:lnTo>
                  <a:lnTo>
                    <a:pt x="711" y="693"/>
                  </a:lnTo>
                  <a:lnTo>
                    <a:pt x="700" y="735"/>
                  </a:lnTo>
                  <a:moveTo>
                    <a:pt x="170" y="112"/>
                  </a:moveTo>
                  <a:lnTo>
                    <a:pt x="1025" y="112"/>
                  </a:lnTo>
                  <a:lnTo>
                    <a:pt x="1025" y="658"/>
                  </a:lnTo>
                  <a:lnTo>
                    <a:pt x="170" y="658"/>
                  </a:lnTo>
                  <a:lnTo>
                    <a:pt x="170" y="112"/>
                  </a:lnTo>
                  <a:moveTo>
                    <a:pt x="93" y="95"/>
                  </a:moveTo>
                  <a:cubicBezTo>
                    <a:pt x="93" y="62"/>
                    <a:pt x="120" y="35"/>
                    <a:pt x="153" y="35"/>
                  </a:cubicBezTo>
                  <a:lnTo>
                    <a:pt x="1043" y="35"/>
                  </a:lnTo>
                  <a:cubicBezTo>
                    <a:pt x="1076" y="35"/>
                    <a:pt x="1103" y="62"/>
                    <a:pt x="1103" y="95"/>
                  </a:cubicBezTo>
                  <a:lnTo>
                    <a:pt x="1103" y="658"/>
                  </a:lnTo>
                  <a:lnTo>
                    <a:pt x="1060" y="658"/>
                  </a:lnTo>
                  <a:lnTo>
                    <a:pt x="1060" y="95"/>
                  </a:lnTo>
                  <a:cubicBezTo>
                    <a:pt x="1060" y="85"/>
                    <a:pt x="1052" y="77"/>
                    <a:pt x="1043" y="77"/>
                  </a:cubicBezTo>
                  <a:lnTo>
                    <a:pt x="153" y="77"/>
                  </a:lnTo>
                  <a:cubicBezTo>
                    <a:pt x="143" y="77"/>
                    <a:pt x="135" y="85"/>
                    <a:pt x="135" y="95"/>
                  </a:cubicBezTo>
                  <a:lnTo>
                    <a:pt x="135" y="658"/>
                  </a:lnTo>
                  <a:lnTo>
                    <a:pt x="93" y="658"/>
                  </a:lnTo>
                  <a:lnTo>
                    <a:pt x="93" y="95"/>
                  </a:lnTo>
                  <a:moveTo>
                    <a:pt x="1178" y="658"/>
                  </a:moveTo>
                  <a:lnTo>
                    <a:pt x="1138" y="658"/>
                  </a:lnTo>
                  <a:lnTo>
                    <a:pt x="1138" y="95"/>
                  </a:lnTo>
                  <a:cubicBezTo>
                    <a:pt x="1138" y="42"/>
                    <a:pt x="1095" y="0"/>
                    <a:pt x="1043" y="0"/>
                  </a:cubicBezTo>
                  <a:lnTo>
                    <a:pt x="153" y="0"/>
                  </a:lnTo>
                  <a:cubicBezTo>
                    <a:pt x="101" y="0"/>
                    <a:pt x="58" y="42"/>
                    <a:pt x="58" y="95"/>
                  </a:cubicBezTo>
                  <a:lnTo>
                    <a:pt x="58" y="658"/>
                  </a:lnTo>
                  <a:lnTo>
                    <a:pt x="17" y="658"/>
                  </a:lnTo>
                  <a:cubicBezTo>
                    <a:pt x="8" y="658"/>
                    <a:pt x="0" y="665"/>
                    <a:pt x="0" y="675"/>
                  </a:cubicBezTo>
                  <a:lnTo>
                    <a:pt x="0" y="752"/>
                  </a:lnTo>
                  <a:cubicBezTo>
                    <a:pt x="0" y="805"/>
                    <a:pt x="43" y="847"/>
                    <a:pt x="95" y="847"/>
                  </a:cubicBezTo>
                  <a:lnTo>
                    <a:pt x="157" y="847"/>
                  </a:lnTo>
                  <a:cubicBezTo>
                    <a:pt x="166" y="847"/>
                    <a:pt x="174" y="840"/>
                    <a:pt x="174" y="830"/>
                  </a:cubicBezTo>
                  <a:cubicBezTo>
                    <a:pt x="174" y="820"/>
                    <a:pt x="166" y="812"/>
                    <a:pt x="157" y="812"/>
                  </a:cubicBezTo>
                  <a:lnTo>
                    <a:pt x="95" y="812"/>
                  </a:lnTo>
                  <a:cubicBezTo>
                    <a:pt x="62" y="812"/>
                    <a:pt x="35" y="785"/>
                    <a:pt x="35" y="752"/>
                  </a:cubicBezTo>
                  <a:lnTo>
                    <a:pt x="35" y="693"/>
                  </a:lnTo>
                  <a:lnTo>
                    <a:pt x="75" y="693"/>
                  </a:lnTo>
                  <a:lnTo>
                    <a:pt x="76" y="693"/>
                  </a:lnTo>
                  <a:lnTo>
                    <a:pt x="76" y="693"/>
                  </a:lnTo>
                  <a:lnTo>
                    <a:pt x="153" y="693"/>
                  </a:lnTo>
                  <a:lnTo>
                    <a:pt x="153" y="693"/>
                  </a:lnTo>
                  <a:lnTo>
                    <a:pt x="153" y="693"/>
                  </a:lnTo>
                  <a:lnTo>
                    <a:pt x="449" y="693"/>
                  </a:lnTo>
                  <a:lnTo>
                    <a:pt x="465" y="757"/>
                  </a:lnTo>
                  <a:cubicBezTo>
                    <a:pt x="467" y="765"/>
                    <a:pt x="474" y="770"/>
                    <a:pt x="482" y="770"/>
                  </a:cubicBezTo>
                  <a:lnTo>
                    <a:pt x="714" y="770"/>
                  </a:lnTo>
                  <a:cubicBezTo>
                    <a:pt x="722" y="770"/>
                    <a:pt x="729" y="765"/>
                    <a:pt x="731" y="757"/>
                  </a:cubicBezTo>
                  <a:lnTo>
                    <a:pt x="747" y="693"/>
                  </a:lnTo>
                  <a:lnTo>
                    <a:pt x="1043" y="693"/>
                  </a:lnTo>
                  <a:lnTo>
                    <a:pt x="1043" y="693"/>
                  </a:lnTo>
                  <a:lnTo>
                    <a:pt x="1043" y="693"/>
                  </a:lnTo>
                  <a:lnTo>
                    <a:pt x="1120" y="693"/>
                  </a:lnTo>
                  <a:lnTo>
                    <a:pt x="1120" y="693"/>
                  </a:lnTo>
                  <a:lnTo>
                    <a:pt x="1120" y="693"/>
                  </a:lnTo>
                  <a:lnTo>
                    <a:pt x="1161" y="693"/>
                  </a:lnTo>
                  <a:lnTo>
                    <a:pt x="1161" y="752"/>
                  </a:lnTo>
                  <a:cubicBezTo>
                    <a:pt x="1161" y="785"/>
                    <a:pt x="1134" y="812"/>
                    <a:pt x="1101" y="812"/>
                  </a:cubicBezTo>
                  <a:lnTo>
                    <a:pt x="227" y="812"/>
                  </a:lnTo>
                  <a:cubicBezTo>
                    <a:pt x="217" y="812"/>
                    <a:pt x="209" y="820"/>
                    <a:pt x="209" y="830"/>
                  </a:cubicBezTo>
                  <a:cubicBezTo>
                    <a:pt x="209" y="840"/>
                    <a:pt x="217" y="847"/>
                    <a:pt x="227" y="847"/>
                  </a:cubicBezTo>
                  <a:lnTo>
                    <a:pt x="1101" y="847"/>
                  </a:lnTo>
                  <a:cubicBezTo>
                    <a:pt x="1153" y="847"/>
                    <a:pt x="1196" y="805"/>
                    <a:pt x="1196" y="752"/>
                  </a:cubicBezTo>
                  <a:lnTo>
                    <a:pt x="1196" y="675"/>
                  </a:lnTo>
                  <a:cubicBezTo>
                    <a:pt x="1196" y="665"/>
                    <a:pt x="1188" y="658"/>
                    <a:pt x="1178" y="658"/>
                  </a:cubicBezTo>
                  <a:close/>
                </a:path>
              </a:pathLst>
            </a:custGeom>
            <a:solidFill>
              <a:srgbClr val="3C2C3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93" name="Google Shape;1493;p41"/>
            <p:cNvSpPr/>
            <p:nvPr/>
          </p:nvSpPr>
          <p:spPr>
            <a:xfrm>
              <a:off x="7893720" y="4250520"/>
              <a:ext cx="249480" cy="137880"/>
            </a:xfrm>
            <a:custGeom>
              <a:avLst/>
              <a:gdLst/>
              <a:ahLst/>
              <a:cxnLst/>
              <a:rect l="l" t="t" r="r" b="b"/>
              <a:pathLst>
                <a:path w="693" h="383" extrusionOk="0">
                  <a:moveTo>
                    <a:pt x="637" y="35"/>
                  </a:moveTo>
                  <a:cubicBezTo>
                    <a:pt x="649" y="35"/>
                    <a:pt x="658" y="45"/>
                    <a:pt x="658" y="56"/>
                  </a:cubicBezTo>
                  <a:cubicBezTo>
                    <a:pt x="658" y="68"/>
                    <a:pt x="649" y="77"/>
                    <a:pt x="637" y="77"/>
                  </a:cubicBezTo>
                  <a:cubicBezTo>
                    <a:pt x="625" y="77"/>
                    <a:pt x="616" y="68"/>
                    <a:pt x="616" y="56"/>
                  </a:cubicBezTo>
                  <a:cubicBezTo>
                    <a:pt x="616" y="45"/>
                    <a:pt x="625" y="35"/>
                    <a:pt x="637" y="35"/>
                  </a:cubicBezTo>
                  <a:moveTo>
                    <a:pt x="443" y="155"/>
                  </a:moveTo>
                  <a:cubicBezTo>
                    <a:pt x="432" y="155"/>
                    <a:pt x="422" y="145"/>
                    <a:pt x="422" y="134"/>
                  </a:cubicBezTo>
                  <a:cubicBezTo>
                    <a:pt x="422" y="122"/>
                    <a:pt x="432" y="112"/>
                    <a:pt x="443" y="112"/>
                  </a:cubicBezTo>
                  <a:cubicBezTo>
                    <a:pt x="455" y="112"/>
                    <a:pt x="465" y="122"/>
                    <a:pt x="465" y="134"/>
                  </a:cubicBezTo>
                  <a:cubicBezTo>
                    <a:pt x="465" y="145"/>
                    <a:pt x="455" y="155"/>
                    <a:pt x="443" y="155"/>
                  </a:cubicBezTo>
                  <a:moveTo>
                    <a:pt x="250" y="348"/>
                  </a:moveTo>
                  <a:cubicBezTo>
                    <a:pt x="238" y="348"/>
                    <a:pt x="229" y="339"/>
                    <a:pt x="229" y="327"/>
                  </a:cubicBezTo>
                  <a:cubicBezTo>
                    <a:pt x="229" y="315"/>
                    <a:pt x="238" y="306"/>
                    <a:pt x="250" y="306"/>
                  </a:cubicBezTo>
                  <a:cubicBezTo>
                    <a:pt x="262" y="306"/>
                    <a:pt x="271" y="315"/>
                    <a:pt x="271" y="327"/>
                  </a:cubicBezTo>
                  <a:cubicBezTo>
                    <a:pt x="271" y="339"/>
                    <a:pt x="262" y="348"/>
                    <a:pt x="250" y="348"/>
                  </a:cubicBezTo>
                  <a:moveTo>
                    <a:pt x="57" y="232"/>
                  </a:moveTo>
                  <a:cubicBezTo>
                    <a:pt x="45" y="232"/>
                    <a:pt x="35" y="223"/>
                    <a:pt x="35" y="211"/>
                  </a:cubicBezTo>
                  <a:cubicBezTo>
                    <a:pt x="35" y="199"/>
                    <a:pt x="45" y="190"/>
                    <a:pt x="57" y="190"/>
                  </a:cubicBezTo>
                  <a:cubicBezTo>
                    <a:pt x="68" y="190"/>
                    <a:pt x="78" y="199"/>
                    <a:pt x="78" y="211"/>
                  </a:cubicBezTo>
                  <a:cubicBezTo>
                    <a:pt x="78" y="223"/>
                    <a:pt x="68" y="232"/>
                    <a:pt x="57" y="232"/>
                  </a:cubicBezTo>
                  <a:moveTo>
                    <a:pt x="637" y="112"/>
                  </a:moveTo>
                  <a:cubicBezTo>
                    <a:pt x="668" y="112"/>
                    <a:pt x="693" y="87"/>
                    <a:pt x="693" y="56"/>
                  </a:cubicBezTo>
                  <a:cubicBezTo>
                    <a:pt x="693" y="25"/>
                    <a:pt x="668" y="0"/>
                    <a:pt x="637" y="0"/>
                  </a:cubicBezTo>
                  <a:cubicBezTo>
                    <a:pt x="606" y="0"/>
                    <a:pt x="581" y="25"/>
                    <a:pt x="581" y="56"/>
                  </a:cubicBezTo>
                  <a:cubicBezTo>
                    <a:pt x="581" y="57"/>
                    <a:pt x="581" y="57"/>
                    <a:pt x="581" y="58"/>
                  </a:cubicBezTo>
                  <a:lnTo>
                    <a:pt x="488" y="99"/>
                  </a:lnTo>
                  <a:cubicBezTo>
                    <a:pt x="477" y="86"/>
                    <a:pt x="461" y="77"/>
                    <a:pt x="443" y="77"/>
                  </a:cubicBezTo>
                  <a:cubicBezTo>
                    <a:pt x="412" y="77"/>
                    <a:pt x="387" y="103"/>
                    <a:pt x="387" y="134"/>
                  </a:cubicBezTo>
                  <a:cubicBezTo>
                    <a:pt x="387" y="142"/>
                    <a:pt x="389" y="149"/>
                    <a:pt x="392" y="156"/>
                  </a:cubicBezTo>
                  <a:lnTo>
                    <a:pt x="278" y="278"/>
                  </a:lnTo>
                  <a:cubicBezTo>
                    <a:pt x="270" y="274"/>
                    <a:pt x="260" y="271"/>
                    <a:pt x="250" y="271"/>
                  </a:cubicBezTo>
                  <a:cubicBezTo>
                    <a:pt x="235" y="271"/>
                    <a:pt x="222" y="277"/>
                    <a:pt x="212" y="286"/>
                  </a:cubicBezTo>
                  <a:lnTo>
                    <a:pt x="112" y="221"/>
                  </a:lnTo>
                  <a:cubicBezTo>
                    <a:pt x="113" y="218"/>
                    <a:pt x="113" y="214"/>
                    <a:pt x="113" y="211"/>
                  </a:cubicBezTo>
                  <a:cubicBezTo>
                    <a:pt x="113" y="180"/>
                    <a:pt x="88" y="155"/>
                    <a:pt x="57" y="155"/>
                  </a:cubicBezTo>
                  <a:cubicBezTo>
                    <a:pt x="26" y="155"/>
                    <a:pt x="0" y="180"/>
                    <a:pt x="0" y="211"/>
                  </a:cubicBezTo>
                  <a:cubicBezTo>
                    <a:pt x="0" y="242"/>
                    <a:pt x="26" y="267"/>
                    <a:pt x="57" y="267"/>
                  </a:cubicBezTo>
                  <a:cubicBezTo>
                    <a:pt x="72" y="267"/>
                    <a:pt x="85" y="261"/>
                    <a:pt x="95" y="252"/>
                  </a:cubicBezTo>
                  <a:lnTo>
                    <a:pt x="195" y="317"/>
                  </a:lnTo>
                  <a:cubicBezTo>
                    <a:pt x="194" y="320"/>
                    <a:pt x="194" y="324"/>
                    <a:pt x="194" y="327"/>
                  </a:cubicBezTo>
                  <a:cubicBezTo>
                    <a:pt x="194" y="358"/>
                    <a:pt x="219" y="383"/>
                    <a:pt x="250" y="383"/>
                  </a:cubicBezTo>
                  <a:cubicBezTo>
                    <a:pt x="281" y="383"/>
                    <a:pt x="306" y="358"/>
                    <a:pt x="306" y="327"/>
                  </a:cubicBezTo>
                  <a:cubicBezTo>
                    <a:pt x="306" y="319"/>
                    <a:pt x="305" y="311"/>
                    <a:pt x="302" y="305"/>
                  </a:cubicBezTo>
                  <a:lnTo>
                    <a:pt x="415" y="182"/>
                  </a:lnTo>
                  <a:cubicBezTo>
                    <a:pt x="424" y="187"/>
                    <a:pt x="433" y="190"/>
                    <a:pt x="443" y="190"/>
                  </a:cubicBezTo>
                  <a:cubicBezTo>
                    <a:pt x="474" y="190"/>
                    <a:pt x="500" y="165"/>
                    <a:pt x="500" y="134"/>
                  </a:cubicBezTo>
                  <a:cubicBezTo>
                    <a:pt x="500" y="133"/>
                    <a:pt x="500" y="132"/>
                    <a:pt x="500" y="132"/>
                  </a:cubicBezTo>
                  <a:lnTo>
                    <a:pt x="593" y="91"/>
                  </a:lnTo>
                  <a:cubicBezTo>
                    <a:pt x="603" y="104"/>
                    <a:pt x="619" y="112"/>
                    <a:pt x="637" y="112"/>
                  </a:cubicBezTo>
                  <a:close/>
                </a:path>
              </a:pathLst>
            </a:custGeom>
            <a:solidFill>
              <a:srgbClr val="3C2C3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94" name="Google Shape;1494;p41"/>
            <p:cNvSpPr/>
            <p:nvPr/>
          </p:nvSpPr>
          <p:spPr>
            <a:xfrm>
              <a:off x="8109360" y="4361400"/>
              <a:ext cx="40680" cy="41040"/>
            </a:xfrm>
            <a:custGeom>
              <a:avLst/>
              <a:gdLst/>
              <a:ahLst/>
              <a:cxnLst/>
              <a:rect l="l" t="t" r="r" b="b"/>
              <a:pathLst>
                <a:path w="113" h="114" extrusionOk="0">
                  <a:moveTo>
                    <a:pt x="78" y="79"/>
                  </a:moveTo>
                  <a:lnTo>
                    <a:pt x="35" y="79"/>
                  </a:lnTo>
                  <a:lnTo>
                    <a:pt x="35" y="35"/>
                  </a:lnTo>
                  <a:lnTo>
                    <a:pt x="78" y="35"/>
                  </a:lnTo>
                  <a:lnTo>
                    <a:pt x="78" y="79"/>
                  </a:lnTo>
                  <a:moveTo>
                    <a:pt x="96" y="0"/>
                  </a:moveTo>
                  <a:lnTo>
                    <a:pt x="17" y="0"/>
                  </a:lnTo>
                  <a:cubicBezTo>
                    <a:pt x="8" y="0"/>
                    <a:pt x="0" y="8"/>
                    <a:pt x="0" y="18"/>
                  </a:cubicBezTo>
                  <a:lnTo>
                    <a:pt x="0" y="96"/>
                  </a:lnTo>
                  <a:cubicBezTo>
                    <a:pt x="0" y="106"/>
                    <a:pt x="8" y="114"/>
                    <a:pt x="17" y="114"/>
                  </a:cubicBezTo>
                  <a:lnTo>
                    <a:pt x="96" y="114"/>
                  </a:lnTo>
                  <a:cubicBezTo>
                    <a:pt x="106" y="114"/>
                    <a:pt x="113" y="106"/>
                    <a:pt x="113" y="96"/>
                  </a:cubicBezTo>
                  <a:lnTo>
                    <a:pt x="113" y="18"/>
                  </a:lnTo>
                  <a:cubicBezTo>
                    <a:pt x="113" y="8"/>
                    <a:pt x="106" y="0"/>
                    <a:pt x="96" y="0"/>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95" name="Google Shape;1495;p41"/>
            <p:cNvSpPr/>
            <p:nvPr/>
          </p:nvSpPr>
          <p:spPr>
            <a:xfrm>
              <a:off x="8053920" y="4389840"/>
              <a:ext cx="40680" cy="12600"/>
            </a:xfrm>
            <a:custGeom>
              <a:avLst/>
              <a:gdLst/>
              <a:ahLst/>
              <a:cxnLst/>
              <a:rect l="l" t="t" r="r" b="b"/>
              <a:pathLst>
                <a:path w="113" h="35" extrusionOk="0">
                  <a:moveTo>
                    <a:pt x="95" y="0"/>
                  </a:moveTo>
                  <a:lnTo>
                    <a:pt x="18" y="0"/>
                  </a:lnTo>
                  <a:cubicBezTo>
                    <a:pt x="8" y="0"/>
                    <a:pt x="0" y="8"/>
                    <a:pt x="0" y="17"/>
                  </a:cubicBezTo>
                  <a:cubicBezTo>
                    <a:pt x="0" y="27"/>
                    <a:pt x="8" y="35"/>
                    <a:pt x="18" y="35"/>
                  </a:cubicBezTo>
                  <a:lnTo>
                    <a:pt x="95" y="35"/>
                  </a:lnTo>
                  <a:cubicBezTo>
                    <a:pt x="105" y="35"/>
                    <a:pt x="113" y="27"/>
                    <a:pt x="113" y="17"/>
                  </a:cubicBezTo>
                  <a:cubicBezTo>
                    <a:pt x="113" y="8"/>
                    <a:pt x="105" y="0"/>
                    <a:pt x="95" y="0"/>
                  </a:cubicBezTo>
                  <a:close/>
                </a:path>
              </a:pathLst>
            </a:custGeom>
            <a:solidFill>
              <a:srgbClr val="3C2C3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1496" name="Google Shape;1496;p41"/>
          <p:cNvSpPr/>
          <p:nvPr/>
        </p:nvSpPr>
        <p:spPr>
          <a:xfrm rot="5400000">
            <a:off x="369489" y="920615"/>
            <a:ext cx="371152" cy="614174"/>
          </a:xfrm>
          <a:custGeom>
            <a:avLst/>
            <a:gdLst/>
            <a:ahLst/>
            <a:cxnLst/>
            <a:rect l="l" t="t" r="r" b="b"/>
            <a:pathLst>
              <a:path w="1454" h="2406" extrusionOk="0">
                <a:moveTo>
                  <a:pt x="1454" y="1260"/>
                </a:moveTo>
                <a:lnTo>
                  <a:pt x="727" y="0"/>
                </a:lnTo>
                <a:lnTo>
                  <a:pt x="0" y="1260"/>
                </a:lnTo>
                <a:lnTo>
                  <a:pt x="375" y="1260"/>
                </a:lnTo>
                <a:lnTo>
                  <a:pt x="375" y="2406"/>
                </a:lnTo>
                <a:lnTo>
                  <a:pt x="1079" y="2406"/>
                </a:lnTo>
                <a:lnTo>
                  <a:pt x="1079" y="1260"/>
                </a:lnTo>
                <a:lnTo>
                  <a:pt x="1454" y="1260"/>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29"/>
          <p:cNvSpPr txBox="1">
            <a:spLocks noGrp="1"/>
          </p:cNvSpPr>
          <p:nvPr>
            <p:ph type="title"/>
          </p:nvPr>
        </p:nvSpPr>
        <p:spPr>
          <a:xfrm>
            <a:off x="773183" y="195799"/>
            <a:ext cx="7351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Result</a:t>
            </a:r>
            <a:endParaRPr dirty="0"/>
          </a:p>
        </p:txBody>
      </p:sp>
      <p:grpSp>
        <p:nvGrpSpPr>
          <p:cNvPr id="880" name="Google Shape;880;p29"/>
          <p:cNvGrpSpPr/>
          <p:nvPr/>
        </p:nvGrpSpPr>
        <p:grpSpPr>
          <a:xfrm flipH="1">
            <a:off x="-209796" y="792480"/>
            <a:ext cx="1212401" cy="1240945"/>
            <a:chOff x="8264880" y="1119240"/>
            <a:chExt cx="1865520" cy="1909440"/>
          </a:xfrm>
        </p:grpSpPr>
        <p:sp>
          <p:nvSpPr>
            <p:cNvPr id="881" name="Google Shape;881;p29"/>
            <p:cNvSpPr/>
            <p:nvPr/>
          </p:nvSpPr>
          <p:spPr>
            <a:xfrm>
              <a:off x="9336240" y="2202840"/>
              <a:ext cx="190080" cy="199080"/>
            </a:xfrm>
            <a:custGeom>
              <a:avLst/>
              <a:gdLst/>
              <a:ahLst/>
              <a:cxnLst/>
              <a:rect l="l" t="t" r="r" b="b"/>
              <a:pathLst>
                <a:path w="528" h="553" extrusionOk="0">
                  <a:moveTo>
                    <a:pt x="0" y="0"/>
                  </a:moveTo>
                  <a:lnTo>
                    <a:pt x="528" y="553"/>
                  </a:lnTo>
                  <a:lnTo>
                    <a:pt x="0" y="0"/>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2" name="Google Shape;882;p29"/>
            <p:cNvSpPr/>
            <p:nvPr/>
          </p:nvSpPr>
          <p:spPr>
            <a:xfrm>
              <a:off x="9298800" y="2167200"/>
              <a:ext cx="264960" cy="270360"/>
            </a:xfrm>
            <a:custGeom>
              <a:avLst/>
              <a:gdLst/>
              <a:ahLst/>
              <a:cxnLst/>
              <a:rect l="l" t="t" r="r" b="b"/>
              <a:pathLst>
                <a:path w="736" h="751" extrusionOk="0">
                  <a:moveTo>
                    <a:pt x="527" y="751"/>
                  </a:moveTo>
                  <a:lnTo>
                    <a:pt x="736" y="553"/>
                  </a:lnTo>
                  <a:lnTo>
                    <a:pt x="208" y="0"/>
                  </a:lnTo>
                  <a:lnTo>
                    <a:pt x="0" y="198"/>
                  </a:lnTo>
                  <a:lnTo>
                    <a:pt x="527" y="75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3" name="Google Shape;883;p29"/>
            <p:cNvSpPr/>
            <p:nvPr/>
          </p:nvSpPr>
          <p:spPr>
            <a:xfrm>
              <a:off x="9428400" y="2303640"/>
              <a:ext cx="702000" cy="725040"/>
            </a:xfrm>
            <a:custGeom>
              <a:avLst/>
              <a:gdLst/>
              <a:ahLst/>
              <a:cxnLst/>
              <a:rect l="l" t="t" r="r" b="b"/>
              <a:pathLst>
                <a:path w="1950" h="2014" extrusionOk="0">
                  <a:moveTo>
                    <a:pt x="1950" y="1606"/>
                  </a:moveTo>
                  <a:cubicBezTo>
                    <a:pt x="1950" y="1660"/>
                    <a:pt x="1930" y="1713"/>
                    <a:pt x="1889" y="1752"/>
                  </a:cubicBezTo>
                  <a:lnTo>
                    <a:pt x="1747" y="1887"/>
                  </a:lnTo>
                  <a:lnTo>
                    <a:pt x="1671" y="1959"/>
                  </a:lnTo>
                  <a:cubicBezTo>
                    <a:pt x="1591" y="2036"/>
                    <a:pt x="1460" y="2030"/>
                    <a:pt x="1380" y="1946"/>
                  </a:cubicBezTo>
                  <a:lnTo>
                    <a:pt x="0" y="499"/>
                  </a:lnTo>
                  <a:lnTo>
                    <a:pt x="1" y="207"/>
                  </a:lnTo>
                  <a:lnTo>
                    <a:pt x="72" y="139"/>
                  </a:lnTo>
                  <a:lnTo>
                    <a:pt x="72" y="139"/>
                  </a:lnTo>
                  <a:lnTo>
                    <a:pt x="218" y="0"/>
                  </a:lnTo>
                  <a:lnTo>
                    <a:pt x="510" y="13"/>
                  </a:lnTo>
                  <a:lnTo>
                    <a:pt x="1890" y="1461"/>
                  </a:lnTo>
                  <a:cubicBezTo>
                    <a:pt x="1929" y="1501"/>
                    <a:pt x="1949" y="1554"/>
                    <a:pt x="1950" y="1606"/>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4" name="Google Shape;884;p29"/>
            <p:cNvSpPr/>
            <p:nvPr/>
          </p:nvSpPr>
          <p:spPr>
            <a:xfrm>
              <a:off x="9428400" y="2483280"/>
              <a:ext cx="702000" cy="545400"/>
            </a:xfrm>
            <a:custGeom>
              <a:avLst/>
              <a:gdLst/>
              <a:ahLst/>
              <a:cxnLst/>
              <a:rect l="l" t="t" r="r" b="b"/>
              <a:pathLst>
                <a:path w="1950" h="1515" extrusionOk="0">
                  <a:moveTo>
                    <a:pt x="1950" y="1107"/>
                  </a:moveTo>
                  <a:cubicBezTo>
                    <a:pt x="1950" y="1161"/>
                    <a:pt x="1930" y="1214"/>
                    <a:pt x="1889" y="1253"/>
                  </a:cubicBezTo>
                  <a:lnTo>
                    <a:pt x="1747" y="1388"/>
                  </a:lnTo>
                  <a:lnTo>
                    <a:pt x="1671" y="1460"/>
                  </a:lnTo>
                  <a:cubicBezTo>
                    <a:pt x="1591" y="1537"/>
                    <a:pt x="1460" y="1531"/>
                    <a:pt x="1380" y="1447"/>
                  </a:cubicBezTo>
                  <a:lnTo>
                    <a:pt x="0" y="0"/>
                  </a:lnTo>
                  <a:lnTo>
                    <a:pt x="1950" y="1107"/>
                  </a:lnTo>
                  <a:close/>
                </a:path>
              </a:pathLst>
            </a:custGeom>
            <a:solidFill>
              <a:srgbClr val="3E282C"/>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85" name="Google Shape;885;p29"/>
            <p:cNvSpPr/>
            <p:nvPr/>
          </p:nvSpPr>
          <p:spPr>
            <a:xfrm>
              <a:off x="8338680" y="1193040"/>
              <a:ext cx="1150920" cy="1151280"/>
            </a:xfrm>
            <a:custGeom>
              <a:avLst/>
              <a:gdLst/>
              <a:ahLst/>
              <a:cxnLst/>
              <a:rect l="l" t="t" r="r" b="b"/>
              <a:pathLst>
                <a:path w="3197" h="3198" extrusionOk="0">
                  <a:moveTo>
                    <a:pt x="3197" y="1599"/>
                  </a:moveTo>
                  <a:cubicBezTo>
                    <a:pt x="3197" y="2404"/>
                    <a:pt x="2602" y="3070"/>
                    <a:pt x="1828" y="3181"/>
                  </a:cubicBezTo>
                  <a:cubicBezTo>
                    <a:pt x="1754" y="3192"/>
                    <a:pt x="1677" y="3198"/>
                    <a:pt x="1599" y="3198"/>
                  </a:cubicBezTo>
                  <a:cubicBezTo>
                    <a:pt x="1278" y="3198"/>
                    <a:pt x="979" y="3103"/>
                    <a:pt x="729" y="2940"/>
                  </a:cubicBezTo>
                  <a:cubicBezTo>
                    <a:pt x="622" y="2871"/>
                    <a:pt x="524" y="2789"/>
                    <a:pt x="437" y="2698"/>
                  </a:cubicBezTo>
                  <a:cubicBezTo>
                    <a:pt x="306" y="2558"/>
                    <a:pt x="198" y="2396"/>
                    <a:pt x="124" y="2216"/>
                  </a:cubicBezTo>
                  <a:cubicBezTo>
                    <a:pt x="44" y="2026"/>
                    <a:pt x="0" y="1818"/>
                    <a:pt x="0" y="1599"/>
                  </a:cubicBezTo>
                  <a:cubicBezTo>
                    <a:pt x="0" y="725"/>
                    <a:pt x="702" y="14"/>
                    <a:pt x="1573" y="1"/>
                  </a:cubicBezTo>
                  <a:cubicBezTo>
                    <a:pt x="1581" y="0"/>
                    <a:pt x="1590" y="0"/>
                    <a:pt x="1599" y="0"/>
                  </a:cubicBezTo>
                  <a:cubicBezTo>
                    <a:pt x="1789" y="0"/>
                    <a:pt x="1971" y="34"/>
                    <a:pt x="2140" y="94"/>
                  </a:cubicBezTo>
                  <a:cubicBezTo>
                    <a:pt x="2261" y="138"/>
                    <a:pt x="2374" y="195"/>
                    <a:pt x="2479" y="264"/>
                  </a:cubicBezTo>
                  <a:cubicBezTo>
                    <a:pt x="2798" y="475"/>
                    <a:pt x="3037" y="797"/>
                    <a:pt x="3141" y="1175"/>
                  </a:cubicBezTo>
                  <a:cubicBezTo>
                    <a:pt x="3178" y="1310"/>
                    <a:pt x="3197" y="1452"/>
                    <a:pt x="3197" y="1599"/>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6" name="Google Shape;886;p29"/>
            <p:cNvSpPr/>
            <p:nvPr/>
          </p:nvSpPr>
          <p:spPr>
            <a:xfrm>
              <a:off x="8264880" y="1119240"/>
              <a:ext cx="1298880" cy="1298520"/>
            </a:xfrm>
            <a:custGeom>
              <a:avLst/>
              <a:gdLst/>
              <a:ahLst/>
              <a:cxnLst/>
              <a:rect l="l" t="t" r="r" b="b"/>
              <a:pathLst>
                <a:path w="3608" h="3607" extrusionOk="0">
                  <a:moveTo>
                    <a:pt x="3152" y="2387"/>
                  </a:moveTo>
                  <a:cubicBezTo>
                    <a:pt x="2830" y="3130"/>
                    <a:pt x="1964" y="3473"/>
                    <a:pt x="1221" y="3152"/>
                  </a:cubicBezTo>
                  <a:cubicBezTo>
                    <a:pt x="478" y="2830"/>
                    <a:pt x="135" y="1964"/>
                    <a:pt x="456" y="1221"/>
                  </a:cubicBezTo>
                  <a:cubicBezTo>
                    <a:pt x="778" y="478"/>
                    <a:pt x="1644" y="135"/>
                    <a:pt x="2387" y="456"/>
                  </a:cubicBezTo>
                  <a:cubicBezTo>
                    <a:pt x="3130" y="778"/>
                    <a:pt x="3473" y="1644"/>
                    <a:pt x="3152" y="2387"/>
                  </a:cubicBezTo>
                  <a:moveTo>
                    <a:pt x="1088" y="3459"/>
                  </a:moveTo>
                  <a:cubicBezTo>
                    <a:pt x="2002" y="3854"/>
                    <a:pt x="3063" y="3434"/>
                    <a:pt x="3459" y="2520"/>
                  </a:cubicBezTo>
                  <a:cubicBezTo>
                    <a:pt x="3854" y="1606"/>
                    <a:pt x="3434" y="544"/>
                    <a:pt x="2520" y="149"/>
                  </a:cubicBezTo>
                  <a:cubicBezTo>
                    <a:pt x="1606" y="-246"/>
                    <a:pt x="544" y="174"/>
                    <a:pt x="149" y="1088"/>
                  </a:cubicBezTo>
                  <a:cubicBezTo>
                    <a:pt x="-247" y="2002"/>
                    <a:pt x="174" y="3064"/>
                    <a:pt x="1088" y="3459"/>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aphicFrame>
        <p:nvGraphicFramePr>
          <p:cNvPr id="8" name="Table 7">
            <a:extLst>
              <a:ext uri="{FF2B5EF4-FFF2-40B4-BE49-F238E27FC236}">
                <a16:creationId xmlns:a16="http://schemas.microsoft.com/office/drawing/2014/main" id="{1CBB490E-5F6D-0E12-CC8E-073203A95A14}"/>
              </a:ext>
            </a:extLst>
          </p:cNvPr>
          <p:cNvGraphicFramePr>
            <a:graphicFrameLocks noGrp="1"/>
          </p:cNvGraphicFramePr>
          <p:nvPr>
            <p:extLst>
              <p:ext uri="{D42A27DB-BD31-4B8C-83A1-F6EECF244321}">
                <p14:modId xmlns:p14="http://schemas.microsoft.com/office/powerpoint/2010/main" val="1128858590"/>
              </p:ext>
            </p:extLst>
          </p:nvPr>
        </p:nvGraphicFramePr>
        <p:xfrm>
          <a:off x="1198372" y="822248"/>
          <a:ext cx="4374525" cy="2383998"/>
        </p:xfrm>
        <a:graphic>
          <a:graphicData uri="http://schemas.openxmlformats.org/drawingml/2006/table">
            <a:tbl>
              <a:tblPr firstRow="1" firstCol="1" lastRow="1" lastCol="1" bandRow="1" bandCol="1">
                <a:tableStyleId>{1796F402-40A2-450A-ABDA-888D4DDB2526}</a:tableStyleId>
              </a:tblPr>
              <a:tblGrid>
                <a:gridCol w="833420">
                  <a:extLst>
                    <a:ext uri="{9D8B030D-6E8A-4147-A177-3AD203B41FA5}">
                      <a16:colId xmlns:a16="http://schemas.microsoft.com/office/drawing/2014/main" val="3094954148"/>
                    </a:ext>
                  </a:extLst>
                </a:gridCol>
                <a:gridCol w="659617">
                  <a:extLst>
                    <a:ext uri="{9D8B030D-6E8A-4147-A177-3AD203B41FA5}">
                      <a16:colId xmlns:a16="http://schemas.microsoft.com/office/drawing/2014/main" val="3767564445"/>
                    </a:ext>
                  </a:extLst>
                </a:gridCol>
                <a:gridCol w="1053074">
                  <a:extLst>
                    <a:ext uri="{9D8B030D-6E8A-4147-A177-3AD203B41FA5}">
                      <a16:colId xmlns:a16="http://schemas.microsoft.com/office/drawing/2014/main" val="2449205877"/>
                    </a:ext>
                  </a:extLst>
                </a:gridCol>
                <a:gridCol w="1828414">
                  <a:extLst>
                    <a:ext uri="{9D8B030D-6E8A-4147-A177-3AD203B41FA5}">
                      <a16:colId xmlns:a16="http://schemas.microsoft.com/office/drawing/2014/main" val="14913152"/>
                    </a:ext>
                  </a:extLst>
                </a:gridCol>
              </a:tblGrid>
              <a:tr h="639475">
                <a:tc>
                  <a:txBody>
                    <a:bodyPr/>
                    <a:lstStyle/>
                    <a:p>
                      <a:pPr algn="ctr">
                        <a:lnSpc>
                          <a:spcPts val="1375"/>
                        </a:lnSpc>
                      </a:pPr>
                      <a:r>
                        <a:rPr lang="id-ID" sz="1200">
                          <a:effectLst/>
                        </a:rPr>
                        <a:t>Percentage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Bef>
                          <a:spcPts val="680"/>
                        </a:spcBef>
                      </a:pPr>
                      <a:r>
                        <a:rPr lang="en-US" sz="1200">
                          <a:effectLst/>
                        </a:rPr>
                        <a:t>Number of Children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2710" algn="ctr">
                        <a:lnSpc>
                          <a:spcPts val="1375"/>
                        </a:lnSpc>
                      </a:pPr>
                      <a:r>
                        <a:rPr lang="id-ID" sz="1200">
                          <a:effectLst/>
                        </a:rPr>
                        <a:t>Percentage of Number of Children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79375" marR="80010" algn="ctr">
                        <a:lnSpc>
                          <a:spcPts val="1375"/>
                        </a:lnSpc>
                        <a:spcAft>
                          <a:spcPts val="0"/>
                        </a:spcAft>
                      </a:pPr>
                      <a:r>
                        <a:rPr lang="en-US" sz="1200" dirty="0">
                          <a:effectLst/>
                        </a:rPr>
                        <a:t>Information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14377090"/>
                  </a:ext>
                </a:extLst>
              </a:tr>
              <a:tr h="426317">
                <a:tc>
                  <a:txBody>
                    <a:bodyPr/>
                    <a:lstStyle/>
                    <a:p>
                      <a:pPr marL="67310" algn="ctr">
                        <a:lnSpc>
                          <a:spcPts val="1360"/>
                        </a:lnSpc>
                      </a:pPr>
                      <a:r>
                        <a:rPr lang="id-ID" sz="1200">
                          <a:effectLst/>
                        </a:rPr>
                        <a:t>80%-100%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105410" algn="ctr">
                        <a:lnSpc>
                          <a:spcPts val="1360"/>
                        </a:lnSpc>
                      </a:pPr>
                      <a:r>
                        <a:rPr lang="en-US" sz="1200">
                          <a:effectLst/>
                        </a:rPr>
                        <a:t>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60"/>
                        </a:lnSpc>
                      </a:pPr>
                      <a:r>
                        <a:rPr lang="id-ID" sz="1200">
                          <a:effectLst/>
                        </a:rPr>
                        <a:t>0</a:t>
                      </a:r>
                      <a:r>
                        <a:rPr lang="en-US" sz="1200">
                          <a:effectLst/>
                        </a:rPr>
                        <a: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9375" marR="78740" algn="ctr">
                        <a:lnSpc>
                          <a:spcPts val="1360"/>
                        </a:lnSpc>
                        <a:spcAft>
                          <a:spcPts val="0"/>
                        </a:spcAft>
                      </a:pPr>
                      <a:r>
                        <a:rPr lang="id-ID" sz="1200">
                          <a:effectLst/>
                        </a:rPr>
                        <a:t>Developing Very Well</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24561136"/>
                  </a:ext>
                </a:extLst>
              </a:tr>
              <a:tr h="426317">
                <a:tc>
                  <a:txBody>
                    <a:bodyPr/>
                    <a:lstStyle/>
                    <a:p>
                      <a:pPr marL="67310" algn="ctr">
                        <a:lnSpc>
                          <a:spcPts val="1355"/>
                        </a:lnSpc>
                      </a:pPr>
                      <a:r>
                        <a:rPr lang="id-ID" sz="1200">
                          <a:effectLst/>
                        </a:rPr>
                        <a:t>60%-79%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105410" algn="ctr">
                        <a:lnSpc>
                          <a:spcPts val="1355"/>
                        </a:lnSpc>
                      </a:pPr>
                      <a:r>
                        <a:rPr lang="en-US" sz="1200">
                          <a:effectLst/>
                        </a:rPr>
                        <a:t>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5445" marR="386080" algn="ctr">
                        <a:lnSpc>
                          <a:spcPts val="1355"/>
                        </a:lnSpc>
                        <a:spcAft>
                          <a:spcPts val="0"/>
                        </a:spcAft>
                      </a:pPr>
                      <a:r>
                        <a:rPr lang="en-US" sz="1200" dirty="0">
                          <a:effectLst/>
                        </a:rPr>
                        <a:t>21%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9375" marR="80010" algn="ctr">
                        <a:lnSpc>
                          <a:spcPts val="1355"/>
                        </a:lnSpc>
                        <a:spcAft>
                          <a:spcPts val="0"/>
                        </a:spcAft>
                      </a:pPr>
                      <a:r>
                        <a:rPr lang="id-ID" sz="1200">
                          <a:effectLst/>
                        </a:rPr>
                        <a:t>Developing As Expected</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68980162"/>
                  </a:ext>
                </a:extLst>
              </a:tr>
              <a:tr h="426317">
                <a:tc>
                  <a:txBody>
                    <a:bodyPr/>
                    <a:lstStyle/>
                    <a:p>
                      <a:pPr marL="67310" algn="ctr">
                        <a:lnSpc>
                          <a:spcPts val="1355"/>
                        </a:lnSpc>
                      </a:pPr>
                      <a:r>
                        <a:rPr lang="id-ID" sz="1200">
                          <a:effectLst/>
                        </a:rPr>
                        <a:t>40%-59%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105410" algn="ctr">
                        <a:lnSpc>
                          <a:spcPts val="1355"/>
                        </a:lnSpc>
                      </a:pPr>
                      <a:r>
                        <a:rPr lang="en-US" sz="1200">
                          <a:effectLst/>
                        </a:rPr>
                        <a:t>11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5445" marR="386080" algn="ctr">
                        <a:lnSpc>
                          <a:spcPts val="1355"/>
                        </a:lnSpc>
                        <a:spcAft>
                          <a:spcPts val="0"/>
                        </a:spcAft>
                      </a:pPr>
                      <a:r>
                        <a:rPr lang="en-US" sz="1200">
                          <a:effectLst/>
                        </a:rPr>
                        <a:t>78%</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9375" marR="77470" algn="ctr">
                        <a:lnSpc>
                          <a:spcPts val="1355"/>
                        </a:lnSpc>
                        <a:spcAft>
                          <a:spcPts val="0"/>
                        </a:spcAft>
                      </a:pPr>
                      <a:r>
                        <a:rPr lang="id-ID" sz="1200">
                          <a:effectLst/>
                        </a:rPr>
                        <a:t>Starting to Develop</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39236984"/>
                  </a:ext>
                </a:extLst>
              </a:tr>
              <a:tr h="315170">
                <a:tc>
                  <a:txBody>
                    <a:bodyPr/>
                    <a:lstStyle/>
                    <a:p>
                      <a:pPr marL="67310" algn="ctr">
                        <a:lnSpc>
                          <a:spcPts val="1355"/>
                        </a:lnSpc>
                      </a:pPr>
                      <a:r>
                        <a:rPr lang="id-ID" sz="1200">
                          <a:effectLst/>
                        </a:rPr>
                        <a:t>0%-39%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105410" algn="ctr">
                        <a:lnSpc>
                          <a:spcPts val="1355"/>
                        </a:lnSpc>
                      </a:pPr>
                      <a:r>
                        <a:rPr lang="en-US" sz="1200">
                          <a:effectLst/>
                        </a:rPr>
                        <a:t>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5445" marR="386080" algn="ctr">
                        <a:lnSpc>
                          <a:spcPts val="1355"/>
                        </a:lnSpc>
                        <a:spcAft>
                          <a:spcPts val="0"/>
                        </a:spcAft>
                      </a:pPr>
                      <a:r>
                        <a:rPr lang="en-US" sz="1200">
                          <a:effectLst/>
                        </a:rPr>
                        <a:t>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8105" marR="80010" algn="ctr">
                        <a:lnSpc>
                          <a:spcPts val="1355"/>
                        </a:lnSpc>
                        <a:spcAft>
                          <a:spcPts val="0"/>
                        </a:spcAft>
                      </a:pPr>
                      <a:r>
                        <a:rPr lang="id-ID" sz="1200" dirty="0">
                          <a:effectLst/>
                        </a:rPr>
                        <a:t>Undeveloped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59848062"/>
                  </a:ext>
                </a:extLst>
              </a:tr>
            </a:tbl>
          </a:graphicData>
        </a:graphic>
      </p:graphicFrame>
      <p:sp>
        <p:nvSpPr>
          <p:cNvPr id="11" name="TextBox 10">
            <a:extLst>
              <a:ext uri="{FF2B5EF4-FFF2-40B4-BE49-F238E27FC236}">
                <a16:creationId xmlns:a16="http://schemas.microsoft.com/office/drawing/2014/main" id="{55BDF360-83D8-60C4-52FA-FD58D0A8629D}"/>
              </a:ext>
            </a:extLst>
          </p:cNvPr>
          <p:cNvSpPr txBox="1"/>
          <p:nvPr/>
        </p:nvSpPr>
        <p:spPr>
          <a:xfrm>
            <a:off x="2174789" y="3206246"/>
            <a:ext cx="2631989" cy="307777"/>
          </a:xfrm>
          <a:prstGeom prst="rect">
            <a:avLst/>
          </a:prstGeom>
          <a:noFill/>
        </p:spPr>
        <p:txBody>
          <a:bodyPr wrap="square">
            <a:spAutoFit/>
          </a:bodyPr>
          <a:lstStyle/>
          <a:p>
            <a:r>
              <a:rPr lang="en-ID" sz="1400" dirty="0">
                <a:effectLst/>
                <a:latin typeface="Cambria" panose="02040503050406030204" pitchFamily="18" charset="0"/>
                <a:ea typeface="Times New Roman" panose="02020603050405020304" pitchFamily="18" charset="0"/>
                <a:cs typeface="Times New Roman" panose="02020603050405020304" pitchFamily="18" charset="0"/>
              </a:rPr>
              <a:t>Cycle I Observation Results</a:t>
            </a:r>
            <a:endParaRPr lang="en-US" dirty="0"/>
          </a:p>
        </p:txBody>
      </p:sp>
      <p:sp>
        <p:nvSpPr>
          <p:cNvPr id="12" name="Google Shape;892;p30">
            <a:extLst>
              <a:ext uri="{FF2B5EF4-FFF2-40B4-BE49-F238E27FC236}">
                <a16:creationId xmlns:a16="http://schemas.microsoft.com/office/drawing/2014/main" id="{F44062FA-4378-68AF-5519-E1AB60AEE5E6}"/>
              </a:ext>
            </a:extLst>
          </p:cNvPr>
          <p:cNvSpPr txBox="1">
            <a:spLocks/>
          </p:cNvSpPr>
          <p:nvPr/>
        </p:nvSpPr>
        <p:spPr>
          <a:xfrm>
            <a:off x="5572897" y="2307600"/>
            <a:ext cx="3016500" cy="528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en-ID" sz="1300" b="1" dirty="0">
                <a:effectLst/>
                <a:latin typeface="Calibri" panose="020F0502020204030204" pitchFamily="34" charset="0"/>
                <a:ea typeface="Calibri" panose="020F0502020204030204" pitchFamily="34" charset="0"/>
                <a:cs typeface="Times New Roman" panose="02020603050405020304" pitchFamily="18" charset="0"/>
              </a:rPr>
              <a:t>Implementation Stage </a:t>
            </a:r>
            <a:r>
              <a:rPr lang="en-ID" sz="13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ID" sz="1300" dirty="0">
                <a:effectLst/>
                <a:latin typeface="Calibri" panose="020F0502020204030204" pitchFamily="34" charset="0"/>
                <a:ea typeface="Calibri" panose="020F0502020204030204" pitchFamily="34" charset="0"/>
                <a:cs typeface="Times New Roman" panose="02020603050405020304" pitchFamily="18" charset="0"/>
              </a:rPr>
              <a:t>namely initial activities, Initial activities, and closing activities.</a:t>
            </a:r>
          </a:p>
          <a:p>
            <a:pPr marL="0" indent="0">
              <a:buFont typeface="Lato"/>
              <a:buNone/>
            </a:pPr>
            <a:r>
              <a:rPr lang="en-ID" sz="1300" b="1" dirty="0">
                <a:latin typeface="Calibri" panose="020F0502020204030204" pitchFamily="34" charset="0"/>
                <a:ea typeface="Calibri" panose="020F0502020204030204" pitchFamily="34" charset="0"/>
                <a:cs typeface="Times New Roman" panose="02020603050405020304" pitchFamily="18" charset="0"/>
              </a:rPr>
              <a:t>Initial Activities</a:t>
            </a:r>
            <a:r>
              <a:rPr lang="en-ID" sz="1300" dirty="0">
                <a:latin typeface="Calibri" panose="020F0502020204030204" pitchFamily="34" charset="0"/>
                <a:ea typeface="Calibri" panose="020F0502020204030204" pitchFamily="34" charset="0"/>
                <a:cs typeface="Times New Roman" panose="02020603050405020304" pitchFamily="18" charset="0"/>
              </a:rPr>
              <a:t>: </a:t>
            </a:r>
            <a:r>
              <a:rPr lang="en-ID" sz="1300" dirty="0">
                <a:effectLst/>
                <a:latin typeface="Calibri" panose="020F0502020204030204" pitchFamily="34" charset="0"/>
                <a:ea typeface="Calibri" panose="020F0502020204030204" pitchFamily="34" charset="0"/>
                <a:cs typeface="Times New Roman" panose="02020603050405020304" pitchFamily="18" charset="0"/>
              </a:rPr>
              <a:t>The Initial activity is opened by the teacher by providing an overview of the material by drawing on the board, students listen to the material from the teacher, students read reading materials in printed books, students independently create concept maps related to the images they have created, students begin to express their ideas in the form of images, students add other images according to each child's creativity</a:t>
            </a:r>
          </a:p>
          <a:p>
            <a:pPr marL="0" indent="0">
              <a:buFont typeface="Lato"/>
              <a:buNone/>
            </a:pPr>
            <a:endParaRPr lang="en-US" dirty="0"/>
          </a:p>
        </p:txBody>
      </p:sp>
      <p:sp>
        <p:nvSpPr>
          <p:cNvPr id="14" name="TextBox 13">
            <a:extLst>
              <a:ext uri="{FF2B5EF4-FFF2-40B4-BE49-F238E27FC236}">
                <a16:creationId xmlns:a16="http://schemas.microsoft.com/office/drawing/2014/main" id="{955D26B6-9B03-3FAE-345B-B7C6C2358DD7}"/>
              </a:ext>
            </a:extLst>
          </p:cNvPr>
          <p:cNvSpPr txBox="1"/>
          <p:nvPr/>
        </p:nvSpPr>
        <p:spPr>
          <a:xfrm>
            <a:off x="773183" y="3575796"/>
            <a:ext cx="4794422" cy="1169551"/>
          </a:xfrm>
          <a:prstGeom prst="rect">
            <a:avLst/>
          </a:prstGeom>
          <a:noFill/>
        </p:spPr>
        <p:txBody>
          <a:bodyPr wrap="square">
            <a:spAutoFit/>
          </a:bodyPr>
          <a:lstStyle/>
          <a:p>
            <a:r>
              <a:rPr lang="en-ID" sz="1400" b="1" dirty="0">
                <a:effectLst/>
                <a:latin typeface="Calibri" panose="020F0502020204030204" pitchFamily="34" charset="0"/>
                <a:ea typeface="Calibri" panose="020F0502020204030204" pitchFamily="34" charset="0"/>
                <a:cs typeface="Times New Roman" panose="02020603050405020304" pitchFamily="18" charset="0"/>
              </a:rPr>
              <a:t>Reflection Stage </a:t>
            </a:r>
            <a:r>
              <a:rPr lang="en-ID" sz="1400"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ID" sz="1400" dirty="0">
                <a:effectLst/>
                <a:latin typeface="Calibri" panose="020F0502020204030204" pitchFamily="34" charset="0"/>
                <a:ea typeface="Calibri" panose="020F0502020204030204" pitchFamily="34" charset="0"/>
                <a:cs typeface="Times New Roman" panose="02020603050405020304" pitchFamily="18" charset="0"/>
              </a:rPr>
              <a:t>using a variety of image media to arouse students' interest in developing their creativity, so that their learning outcomes improve. In addition, the involvement of all students in each collage creation must be considered by the teacher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29"/>
          <p:cNvSpPr txBox="1">
            <a:spLocks noGrp="1"/>
          </p:cNvSpPr>
          <p:nvPr>
            <p:ph type="title"/>
          </p:nvPr>
        </p:nvSpPr>
        <p:spPr>
          <a:xfrm>
            <a:off x="773183" y="195799"/>
            <a:ext cx="7351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Result</a:t>
            </a:r>
            <a:endParaRPr dirty="0"/>
          </a:p>
        </p:txBody>
      </p:sp>
      <p:grpSp>
        <p:nvGrpSpPr>
          <p:cNvPr id="880" name="Google Shape;880;p29"/>
          <p:cNvGrpSpPr/>
          <p:nvPr/>
        </p:nvGrpSpPr>
        <p:grpSpPr>
          <a:xfrm flipH="1">
            <a:off x="-209796" y="792480"/>
            <a:ext cx="1212401" cy="1240945"/>
            <a:chOff x="8264880" y="1119240"/>
            <a:chExt cx="1865520" cy="1909440"/>
          </a:xfrm>
        </p:grpSpPr>
        <p:sp>
          <p:nvSpPr>
            <p:cNvPr id="881" name="Google Shape;881;p29"/>
            <p:cNvSpPr/>
            <p:nvPr/>
          </p:nvSpPr>
          <p:spPr>
            <a:xfrm>
              <a:off x="9336240" y="2202840"/>
              <a:ext cx="190080" cy="199080"/>
            </a:xfrm>
            <a:custGeom>
              <a:avLst/>
              <a:gdLst/>
              <a:ahLst/>
              <a:cxnLst/>
              <a:rect l="l" t="t" r="r" b="b"/>
              <a:pathLst>
                <a:path w="528" h="553" extrusionOk="0">
                  <a:moveTo>
                    <a:pt x="0" y="0"/>
                  </a:moveTo>
                  <a:lnTo>
                    <a:pt x="528" y="553"/>
                  </a:lnTo>
                  <a:lnTo>
                    <a:pt x="0" y="0"/>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2" name="Google Shape;882;p29"/>
            <p:cNvSpPr/>
            <p:nvPr/>
          </p:nvSpPr>
          <p:spPr>
            <a:xfrm>
              <a:off x="9298800" y="2167200"/>
              <a:ext cx="264960" cy="270360"/>
            </a:xfrm>
            <a:custGeom>
              <a:avLst/>
              <a:gdLst/>
              <a:ahLst/>
              <a:cxnLst/>
              <a:rect l="l" t="t" r="r" b="b"/>
              <a:pathLst>
                <a:path w="736" h="751" extrusionOk="0">
                  <a:moveTo>
                    <a:pt x="527" y="751"/>
                  </a:moveTo>
                  <a:lnTo>
                    <a:pt x="736" y="553"/>
                  </a:lnTo>
                  <a:lnTo>
                    <a:pt x="208" y="0"/>
                  </a:lnTo>
                  <a:lnTo>
                    <a:pt x="0" y="198"/>
                  </a:lnTo>
                  <a:lnTo>
                    <a:pt x="527" y="75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3" name="Google Shape;883;p29"/>
            <p:cNvSpPr/>
            <p:nvPr/>
          </p:nvSpPr>
          <p:spPr>
            <a:xfrm>
              <a:off x="9428400" y="2303640"/>
              <a:ext cx="702000" cy="725040"/>
            </a:xfrm>
            <a:custGeom>
              <a:avLst/>
              <a:gdLst/>
              <a:ahLst/>
              <a:cxnLst/>
              <a:rect l="l" t="t" r="r" b="b"/>
              <a:pathLst>
                <a:path w="1950" h="2014" extrusionOk="0">
                  <a:moveTo>
                    <a:pt x="1950" y="1606"/>
                  </a:moveTo>
                  <a:cubicBezTo>
                    <a:pt x="1950" y="1660"/>
                    <a:pt x="1930" y="1713"/>
                    <a:pt x="1889" y="1752"/>
                  </a:cubicBezTo>
                  <a:lnTo>
                    <a:pt x="1747" y="1887"/>
                  </a:lnTo>
                  <a:lnTo>
                    <a:pt x="1671" y="1959"/>
                  </a:lnTo>
                  <a:cubicBezTo>
                    <a:pt x="1591" y="2036"/>
                    <a:pt x="1460" y="2030"/>
                    <a:pt x="1380" y="1946"/>
                  </a:cubicBezTo>
                  <a:lnTo>
                    <a:pt x="0" y="499"/>
                  </a:lnTo>
                  <a:lnTo>
                    <a:pt x="1" y="207"/>
                  </a:lnTo>
                  <a:lnTo>
                    <a:pt x="72" y="139"/>
                  </a:lnTo>
                  <a:lnTo>
                    <a:pt x="72" y="139"/>
                  </a:lnTo>
                  <a:lnTo>
                    <a:pt x="218" y="0"/>
                  </a:lnTo>
                  <a:lnTo>
                    <a:pt x="510" y="13"/>
                  </a:lnTo>
                  <a:lnTo>
                    <a:pt x="1890" y="1461"/>
                  </a:lnTo>
                  <a:cubicBezTo>
                    <a:pt x="1929" y="1501"/>
                    <a:pt x="1949" y="1554"/>
                    <a:pt x="1950" y="1606"/>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4" name="Google Shape;884;p29"/>
            <p:cNvSpPr/>
            <p:nvPr/>
          </p:nvSpPr>
          <p:spPr>
            <a:xfrm>
              <a:off x="9428400" y="2483280"/>
              <a:ext cx="702000" cy="545400"/>
            </a:xfrm>
            <a:custGeom>
              <a:avLst/>
              <a:gdLst/>
              <a:ahLst/>
              <a:cxnLst/>
              <a:rect l="l" t="t" r="r" b="b"/>
              <a:pathLst>
                <a:path w="1950" h="1515" extrusionOk="0">
                  <a:moveTo>
                    <a:pt x="1950" y="1107"/>
                  </a:moveTo>
                  <a:cubicBezTo>
                    <a:pt x="1950" y="1161"/>
                    <a:pt x="1930" y="1214"/>
                    <a:pt x="1889" y="1253"/>
                  </a:cubicBezTo>
                  <a:lnTo>
                    <a:pt x="1747" y="1388"/>
                  </a:lnTo>
                  <a:lnTo>
                    <a:pt x="1671" y="1460"/>
                  </a:lnTo>
                  <a:cubicBezTo>
                    <a:pt x="1591" y="1537"/>
                    <a:pt x="1460" y="1531"/>
                    <a:pt x="1380" y="1447"/>
                  </a:cubicBezTo>
                  <a:lnTo>
                    <a:pt x="0" y="0"/>
                  </a:lnTo>
                  <a:lnTo>
                    <a:pt x="1950" y="1107"/>
                  </a:lnTo>
                  <a:close/>
                </a:path>
              </a:pathLst>
            </a:custGeom>
            <a:solidFill>
              <a:srgbClr val="3E282C"/>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85" name="Google Shape;885;p29"/>
            <p:cNvSpPr/>
            <p:nvPr/>
          </p:nvSpPr>
          <p:spPr>
            <a:xfrm>
              <a:off x="8338680" y="1193040"/>
              <a:ext cx="1150920" cy="1151280"/>
            </a:xfrm>
            <a:custGeom>
              <a:avLst/>
              <a:gdLst/>
              <a:ahLst/>
              <a:cxnLst/>
              <a:rect l="l" t="t" r="r" b="b"/>
              <a:pathLst>
                <a:path w="3197" h="3198" extrusionOk="0">
                  <a:moveTo>
                    <a:pt x="3197" y="1599"/>
                  </a:moveTo>
                  <a:cubicBezTo>
                    <a:pt x="3197" y="2404"/>
                    <a:pt x="2602" y="3070"/>
                    <a:pt x="1828" y="3181"/>
                  </a:cubicBezTo>
                  <a:cubicBezTo>
                    <a:pt x="1754" y="3192"/>
                    <a:pt x="1677" y="3198"/>
                    <a:pt x="1599" y="3198"/>
                  </a:cubicBezTo>
                  <a:cubicBezTo>
                    <a:pt x="1278" y="3198"/>
                    <a:pt x="979" y="3103"/>
                    <a:pt x="729" y="2940"/>
                  </a:cubicBezTo>
                  <a:cubicBezTo>
                    <a:pt x="622" y="2871"/>
                    <a:pt x="524" y="2789"/>
                    <a:pt x="437" y="2698"/>
                  </a:cubicBezTo>
                  <a:cubicBezTo>
                    <a:pt x="306" y="2558"/>
                    <a:pt x="198" y="2396"/>
                    <a:pt x="124" y="2216"/>
                  </a:cubicBezTo>
                  <a:cubicBezTo>
                    <a:pt x="44" y="2026"/>
                    <a:pt x="0" y="1818"/>
                    <a:pt x="0" y="1599"/>
                  </a:cubicBezTo>
                  <a:cubicBezTo>
                    <a:pt x="0" y="725"/>
                    <a:pt x="702" y="14"/>
                    <a:pt x="1573" y="1"/>
                  </a:cubicBezTo>
                  <a:cubicBezTo>
                    <a:pt x="1581" y="0"/>
                    <a:pt x="1590" y="0"/>
                    <a:pt x="1599" y="0"/>
                  </a:cubicBezTo>
                  <a:cubicBezTo>
                    <a:pt x="1789" y="0"/>
                    <a:pt x="1971" y="34"/>
                    <a:pt x="2140" y="94"/>
                  </a:cubicBezTo>
                  <a:cubicBezTo>
                    <a:pt x="2261" y="138"/>
                    <a:pt x="2374" y="195"/>
                    <a:pt x="2479" y="264"/>
                  </a:cubicBezTo>
                  <a:cubicBezTo>
                    <a:pt x="2798" y="475"/>
                    <a:pt x="3037" y="797"/>
                    <a:pt x="3141" y="1175"/>
                  </a:cubicBezTo>
                  <a:cubicBezTo>
                    <a:pt x="3178" y="1310"/>
                    <a:pt x="3197" y="1452"/>
                    <a:pt x="3197" y="1599"/>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6" name="Google Shape;886;p29"/>
            <p:cNvSpPr/>
            <p:nvPr/>
          </p:nvSpPr>
          <p:spPr>
            <a:xfrm>
              <a:off x="8264880" y="1119240"/>
              <a:ext cx="1298880" cy="1298520"/>
            </a:xfrm>
            <a:custGeom>
              <a:avLst/>
              <a:gdLst/>
              <a:ahLst/>
              <a:cxnLst/>
              <a:rect l="l" t="t" r="r" b="b"/>
              <a:pathLst>
                <a:path w="3608" h="3607" extrusionOk="0">
                  <a:moveTo>
                    <a:pt x="3152" y="2387"/>
                  </a:moveTo>
                  <a:cubicBezTo>
                    <a:pt x="2830" y="3130"/>
                    <a:pt x="1964" y="3473"/>
                    <a:pt x="1221" y="3152"/>
                  </a:cubicBezTo>
                  <a:cubicBezTo>
                    <a:pt x="478" y="2830"/>
                    <a:pt x="135" y="1964"/>
                    <a:pt x="456" y="1221"/>
                  </a:cubicBezTo>
                  <a:cubicBezTo>
                    <a:pt x="778" y="478"/>
                    <a:pt x="1644" y="135"/>
                    <a:pt x="2387" y="456"/>
                  </a:cubicBezTo>
                  <a:cubicBezTo>
                    <a:pt x="3130" y="778"/>
                    <a:pt x="3473" y="1644"/>
                    <a:pt x="3152" y="2387"/>
                  </a:cubicBezTo>
                  <a:moveTo>
                    <a:pt x="1088" y="3459"/>
                  </a:moveTo>
                  <a:cubicBezTo>
                    <a:pt x="2002" y="3854"/>
                    <a:pt x="3063" y="3434"/>
                    <a:pt x="3459" y="2520"/>
                  </a:cubicBezTo>
                  <a:cubicBezTo>
                    <a:pt x="3854" y="1606"/>
                    <a:pt x="3434" y="544"/>
                    <a:pt x="2520" y="149"/>
                  </a:cubicBezTo>
                  <a:cubicBezTo>
                    <a:pt x="1606" y="-246"/>
                    <a:pt x="544" y="174"/>
                    <a:pt x="149" y="1088"/>
                  </a:cubicBezTo>
                  <a:cubicBezTo>
                    <a:pt x="-247" y="2002"/>
                    <a:pt x="174" y="3064"/>
                    <a:pt x="1088" y="3459"/>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1" name="TextBox 10">
            <a:extLst>
              <a:ext uri="{FF2B5EF4-FFF2-40B4-BE49-F238E27FC236}">
                <a16:creationId xmlns:a16="http://schemas.microsoft.com/office/drawing/2014/main" id="{55BDF360-83D8-60C4-52FA-FD58D0A8629D}"/>
              </a:ext>
            </a:extLst>
          </p:cNvPr>
          <p:cNvSpPr txBox="1"/>
          <p:nvPr/>
        </p:nvSpPr>
        <p:spPr>
          <a:xfrm>
            <a:off x="2174789" y="3206246"/>
            <a:ext cx="2631989" cy="307777"/>
          </a:xfrm>
          <a:prstGeom prst="rect">
            <a:avLst/>
          </a:prstGeom>
          <a:noFill/>
        </p:spPr>
        <p:txBody>
          <a:bodyPr wrap="square">
            <a:spAutoFit/>
          </a:bodyPr>
          <a:lstStyle/>
          <a:p>
            <a:r>
              <a:rPr lang="en-ID" sz="1400" dirty="0">
                <a:effectLst/>
                <a:latin typeface="Cambria" panose="02040503050406030204" pitchFamily="18" charset="0"/>
                <a:ea typeface="Times New Roman" panose="02020603050405020304" pitchFamily="18" charset="0"/>
                <a:cs typeface="Times New Roman" panose="02020603050405020304" pitchFamily="18" charset="0"/>
              </a:rPr>
              <a:t>Cycle II Observation Results</a:t>
            </a:r>
            <a:endParaRPr lang="en-US" dirty="0"/>
          </a:p>
        </p:txBody>
      </p:sp>
      <p:sp>
        <p:nvSpPr>
          <p:cNvPr id="12" name="Google Shape;892;p30">
            <a:extLst>
              <a:ext uri="{FF2B5EF4-FFF2-40B4-BE49-F238E27FC236}">
                <a16:creationId xmlns:a16="http://schemas.microsoft.com/office/drawing/2014/main" id="{F44062FA-4378-68AF-5519-E1AB60AEE5E6}"/>
              </a:ext>
            </a:extLst>
          </p:cNvPr>
          <p:cNvSpPr txBox="1">
            <a:spLocks/>
          </p:cNvSpPr>
          <p:nvPr/>
        </p:nvSpPr>
        <p:spPr>
          <a:xfrm>
            <a:off x="5572897" y="2307600"/>
            <a:ext cx="3016500" cy="528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en-ID" sz="1300" b="1" dirty="0">
                <a:effectLst/>
                <a:latin typeface="Calibri" panose="020F0502020204030204" pitchFamily="34" charset="0"/>
                <a:ea typeface="Calibri" panose="020F0502020204030204" pitchFamily="34" charset="0"/>
                <a:cs typeface="Times New Roman" panose="02020603050405020304" pitchFamily="18" charset="0"/>
              </a:rPr>
              <a:t>Implementation Stage </a:t>
            </a:r>
            <a:r>
              <a:rPr lang="en-ID" sz="13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ID" sz="1300" dirty="0">
                <a:effectLst/>
                <a:latin typeface="Calibri" panose="020F0502020204030204" pitchFamily="34" charset="0"/>
                <a:ea typeface="Calibri" panose="020F0502020204030204" pitchFamily="34" charset="0"/>
                <a:cs typeface="Times New Roman" panose="02020603050405020304" pitchFamily="18" charset="0"/>
              </a:rPr>
              <a:t>namely initial activities, Initial activities, and closing activities.</a:t>
            </a:r>
          </a:p>
          <a:p>
            <a:pPr marL="0" indent="0">
              <a:buFont typeface="Lato"/>
              <a:buNone/>
            </a:pPr>
            <a:r>
              <a:rPr lang="en-ID" sz="1300" b="1" dirty="0">
                <a:latin typeface="Calibri" panose="020F0502020204030204" pitchFamily="34" charset="0"/>
                <a:ea typeface="Calibri" panose="020F0502020204030204" pitchFamily="34" charset="0"/>
                <a:cs typeface="Times New Roman" panose="02020603050405020304" pitchFamily="18" charset="0"/>
              </a:rPr>
              <a:t>Initial Activities</a:t>
            </a:r>
            <a:r>
              <a:rPr lang="en-ID" sz="1300" dirty="0">
                <a:latin typeface="Calibri" panose="020F0502020204030204" pitchFamily="34" charset="0"/>
                <a:ea typeface="Calibri" panose="020F0502020204030204" pitchFamily="34" charset="0"/>
                <a:cs typeface="Times New Roman" panose="02020603050405020304" pitchFamily="18" charset="0"/>
              </a:rPr>
              <a:t>: </a:t>
            </a:r>
            <a:r>
              <a:rPr lang="en-US" sz="1300" dirty="0">
                <a:effectLst/>
                <a:latin typeface="Calibri" panose="020F0502020204030204" pitchFamily="34" charset="0"/>
                <a:ea typeface="Calibri" panose="020F0502020204030204" pitchFamily="34" charset="0"/>
                <a:cs typeface="Times New Roman" panose="02020603050405020304" pitchFamily="18" charset="0"/>
              </a:rPr>
              <a:t>The Initial activity in cycle II begins with the teacher providing an overview of the material by drawing on the board, students listen to the material given by the teacher, the teacher sticks various examples of collages on the board, and students begin to express their ideas by cutting origami paper into small pieces, then sticking the pieces of origami paper into the picture that has been made.</a:t>
            </a:r>
            <a:endParaRPr lang="en-ID" sz="1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Lato"/>
              <a:buNone/>
            </a:pPr>
            <a:endParaRPr lang="en-US" dirty="0"/>
          </a:p>
        </p:txBody>
      </p:sp>
      <p:sp>
        <p:nvSpPr>
          <p:cNvPr id="14" name="TextBox 13">
            <a:extLst>
              <a:ext uri="{FF2B5EF4-FFF2-40B4-BE49-F238E27FC236}">
                <a16:creationId xmlns:a16="http://schemas.microsoft.com/office/drawing/2014/main" id="{955D26B6-9B03-3FAE-345B-B7C6C2358DD7}"/>
              </a:ext>
            </a:extLst>
          </p:cNvPr>
          <p:cNvSpPr txBox="1"/>
          <p:nvPr/>
        </p:nvSpPr>
        <p:spPr>
          <a:xfrm>
            <a:off x="773183" y="3575796"/>
            <a:ext cx="4794422" cy="738664"/>
          </a:xfrm>
          <a:prstGeom prst="rect">
            <a:avLst/>
          </a:prstGeom>
          <a:noFill/>
        </p:spPr>
        <p:txBody>
          <a:bodyPr wrap="square">
            <a:spAutoFit/>
          </a:bodyPr>
          <a:lstStyle/>
          <a:p>
            <a:r>
              <a:rPr lang="en-ID" sz="1400" b="1" dirty="0">
                <a:effectLst/>
                <a:latin typeface="Calibri" panose="020F0502020204030204" pitchFamily="34" charset="0"/>
                <a:ea typeface="Calibri" panose="020F0502020204030204" pitchFamily="34" charset="0"/>
                <a:cs typeface="Times New Roman" panose="02020603050405020304" pitchFamily="18" charset="0"/>
              </a:rPr>
              <a:t>Reflection Stage </a:t>
            </a:r>
            <a:r>
              <a:rPr lang="en-ID" sz="1400"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the researcher reflects and draws conclusions that the learning improvement actions carried out by the researcher have been successful</a:t>
            </a:r>
            <a:endParaRPr lang="en-US" dirty="0"/>
          </a:p>
        </p:txBody>
      </p:sp>
      <p:graphicFrame>
        <p:nvGraphicFramePr>
          <p:cNvPr id="2" name="Table 1">
            <a:extLst>
              <a:ext uri="{FF2B5EF4-FFF2-40B4-BE49-F238E27FC236}">
                <a16:creationId xmlns:a16="http://schemas.microsoft.com/office/drawing/2014/main" id="{8D20A9EB-55AB-D45C-1304-6C9E1FCA8CB0}"/>
              </a:ext>
            </a:extLst>
          </p:cNvPr>
          <p:cNvGraphicFramePr>
            <a:graphicFrameLocks noGrp="1"/>
          </p:cNvGraphicFramePr>
          <p:nvPr>
            <p:extLst>
              <p:ext uri="{D42A27DB-BD31-4B8C-83A1-F6EECF244321}">
                <p14:modId xmlns:p14="http://schemas.microsoft.com/office/powerpoint/2010/main" val="2111781334"/>
              </p:ext>
            </p:extLst>
          </p:nvPr>
        </p:nvGraphicFramePr>
        <p:xfrm>
          <a:off x="954643" y="1055827"/>
          <a:ext cx="4610100" cy="1863090"/>
        </p:xfrm>
        <a:graphic>
          <a:graphicData uri="http://schemas.openxmlformats.org/drawingml/2006/table">
            <a:tbl>
              <a:tblPr firstRow="1" firstCol="1" lastRow="1" lastCol="1" bandRow="1" bandCol="1">
                <a:tableStyleId>{1796F402-40A2-450A-ABDA-888D4DDB2526}</a:tableStyleId>
              </a:tblPr>
              <a:tblGrid>
                <a:gridCol w="973011">
                  <a:extLst>
                    <a:ext uri="{9D8B030D-6E8A-4147-A177-3AD203B41FA5}">
                      <a16:colId xmlns:a16="http://schemas.microsoft.com/office/drawing/2014/main" val="2606822066"/>
                    </a:ext>
                  </a:extLst>
                </a:gridCol>
                <a:gridCol w="958317">
                  <a:extLst>
                    <a:ext uri="{9D8B030D-6E8A-4147-A177-3AD203B41FA5}">
                      <a16:colId xmlns:a16="http://schemas.microsoft.com/office/drawing/2014/main" val="3680830359"/>
                    </a:ext>
                  </a:extLst>
                </a:gridCol>
                <a:gridCol w="1379765">
                  <a:extLst>
                    <a:ext uri="{9D8B030D-6E8A-4147-A177-3AD203B41FA5}">
                      <a16:colId xmlns:a16="http://schemas.microsoft.com/office/drawing/2014/main" val="4215242750"/>
                    </a:ext>
                  </a:extLst>
                </a:gridCol>
                <a:gridCol w="1299007">
                  <a:extLst>
                    <a:ext uri="{9D8B030D-6E8A-4147-A177-3AD203B41FA5}">
                      <a16:colId xmlns:a16="http://schemas.microsoft.com/office/drawing/2014/main" val="3696769466"/>
                    </a:ext>
                  </a:extLst>
                </a:gridCol>
              </a:tblGrid>
              <a:tr h="439420">
                <a:tc>
                  <a:txBody>
                    <a:bodyPr/>
                    <a:lstStyle/>
                    <a:p>
                      <a:pPr marL="116205">
                        <a:lnSpc>
                          <a:spcPts val="1375"/>
                        </a:lnSpc>
                      </a:pPr>
                      <a:r>
                        <a:rPr lang="id-ID" sz="1200">
                          <a:effectLst/>
                        </a:rPr>
                        <a:t>Percentage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Bef>
                          <a:spcPts val="680"/>
                        </a:spcBef>
                      </a:pPr>
                      <a:r>
                        <a:rPr lang="en-US" sz="1200">
                          <a:effectLst/>
                        </a:rPr>
                        <a:t>Number of Children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4615" algn="ctr">
                        <a:lnSpc>
                          <a:spcPts val="1375"/>
                        </a:lnSpc>
                      </a:pPr>
                      <a:r>
                        <a:rPr lang="id-ID" sz="1200">
                          <a:effectLst/>
                        </a:rPr>
                        <a:t>Percentage of Number of Children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79375" marR="80010" algn="ctr">
                        <a:lnSpc>
                          <a:spcPts val="1375"/>
                        </a:lnSpc>
                        <a:spcAft>
                          <a:spcPts val="0"/>
                        </a:spcAft>
                      </a:pPr>
                      <a:r>
                        <a:rPr lang="id-ID" sz="1200">
                          <a:effectLst/>
                        </a:rPr>
                        <a:t>Keterangan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30580694"/>
                  </a:ext>
                </a:extLst>
              </a:tr>
              <a:tr h="262890">
                <a:tc>
                  <a:txBody>
                    <a:bodyPr/>
                    <a:lstStyle/>
                    <a:p>
                      <a:pPr marL="67310" algn="ctr">
                        <a:lnSpc>
                          <a:spcPts val="1360"/>
                        </a:lnSpc>
                      </a:pPr>
                      <a:r>
                        <a:rPr lang="id-ID" sz="1200">
                          <a:effectLst/>
                        </a:rPr>
                        <a:t>80%-100%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9535" algn="ctr">
                        <a:lnSpc>
                          <a:spcPts val="1360"/>
                        </a:lnSpc>
                      </a:pPr>
                      <a:r>
                        <a:rPr lang="en-US" sz="1200">
                          <a:effectLst/>
                        </a:rPr>
                        <a:t>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60"/>
                        </a:lnSpc>
                      </a:pPr>
                      <a:r>
                        <a:rPr lang="en-US" sz="1200">
                          <a:effectLst/>
                        </a:rPr>
                        <a:t>64%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9375" marR="78740" algn="ctr">
                        <a:lnSpc>
                          <a:spcPts val="1360"/>
                        </a:lnSpc>
                        <a:spcAft>
                          <a:spcPts val="0"/>
                        </a:spcAft>
                      </a:pPr>
                      <a:r>
                        <a:rPr lang="id-ID" sz="1200">
                          <a:effectLst/>
                        </a:rPr>
                        <a:t>Developing Very Well</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807460819"/>
                  </a:ext>
                </a:extLst>
              </a:tr>
              <a:tr h="262890">
                <a:tc>
                  <a:txBody>
                    <a:bodyPr/>
                    <a:lstStyle/>
                    <a:p>
                      <a:pPr marL="67310" algn="ctr">
                        <a:lnSpc>
                          <a:spcPts val="1355"/>
                        </a:lnSpc>
                      </a:pPr>
                      <a:r>
                        <a:rPr lang="id-ID" sz="1200">
                          <a:effectLst/>
                        </a:rPr>
                        <a:t>60%-79%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9535" algn="ctr">
                        <a:lnSpc>
                          <a:spcPts val="1355"/>
                        </a:lnSpc>
                      </a:pPr>
                      <a:r>
                        <a:rPr lang="en-US" sz="1200">
                          <a:effectLst/>
                        </a:rPr>
                        <a:t>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5445" marR="386080" algn="ctr">
                        <a:lnSpc>
                          <a:spcPts val="1355"/>
                        </a:lnSpc>
                        <a:spcAft>
                          <a:spcPts val="0"/>
                        </a:spcAft>
                      </a:pPr>
                      <a:r>
                        <a:rPr lang="en-US" sz="1200">
                          <a:effectLst/>
                        </a:rPr>
                        <a:t>36%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9375" marR="80010" algn="ctr">
                        <a:lnSpc>
                          <a:spcPts val="1355"/>
                        </a:lnSpc>
                        <a:spcAft>
                          <a:spcPts val="0"/>
                        </a:spcAft>
                      </a:pPr>
                      <a:r>
                        <a:rPr lang="id-ID" sz="1200">
                          <a:effectLst/>
                        </a:rPr>
                        <a:t>Developing As Expected</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28791121"/>
                  </a:ext>
                </a:extLst>
              </a:tr>
              <a:tr h="262255">
                <a:tc>
                  <a:txBody>
                    <a:bodyPr/>
                    <a:lstStyle/>
                    <a:p>
                      <a:pPr marL="67310" algn="ctr">
                        <a:lnSpc>
                          <a:spcPts val="1355"/>
                        </a:lnSpc>
                      </a:pPr>
                      <a:r>
                        <a:rPr lang="id-ID" sz="1200">
                          <a:effectLst/>
                        </a:rPr>
                        <a:t>40%-59%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9535" algn="ctr">
                        <a:lnSpc>
                          <a:spcPts val="1355"/>
                        </a:lnSpc>
                      </a:pPr>
                      <a:r>
                        <a:rPr lang="en-US" sz="1200">
                          <a:effectLst/>
                        </a:rPr>
                        <a:t>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5445" marR="386080" algn="ctr">
                        <a:lnSpc>
                          <a:spcPts val="1355"/>
                        </a:lnSpc>
                        <a:spcAft>
                          <a:spcPts val="0"/>
                        </a:spcAft>
                      </a:pPr>
                      <a:r>
                        <a:rPr lang="en-US" sz="1200">
                          <a:effectLst/>
                        </a:rPr>
                        <a:t>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9375" marR="77470" algn="ctr">
                        <a:lnSpc>
                          <a:spcPts val="1355"/>
                        </a:lnSpc>
                        <a:spcAft>
                          <a:spcPts val="0"/>
                        </a:spcAft>
                      </a:pPr>
                      <a:r>
                        <a:rPr lang="id-ID" sz="1200">
                          <a:effectLst/>
                        </a:rPr>
                        <a:t>Starting to Develop</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25768155"/>
                  </a:ext>
                </a:extLst>
              </a:tr>
              <a:tr h="262890">
                <a:tc>
                  <a:txBody>
                    <a:bodyPr/>
                    <a:lstStyle/>
                    <a:p>
                      <a:pPr marL="67310" algn="ctr">
                        <a:lnSpc>
                          <a:spcPts val="1355"/>
                        </a:lnSpc>
                      </a:pPr>
                      <a:r>
                        <a:rPr lang="id-ID" sz="1200">
                          <a:effectLst/>
                        </a:rPr>
                        <a:t>0%-39%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R="89535" algn="ctr">
                        <a:lnSpc>
                          <a:spcPts val="1355"/>
                        </a:lnSpc>
                      </a:pPr>
                      <a:r>
                        <a:rPr lang="en-US" sz="1200">
                          <a:effectLst/>
                        </a:rPr>
                        <a:t>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5445" marR="386080" algn="ctr">
                        <a:lnSpc>
                          <a:spcPts val="1355"/>
                        </a:lnSpc>
                        <a:spcAft>
                          <a:spcPts val="0"/>
                        </a:spcAft>
                      </a:pPr>
                      <a:r>
                        <a:rPr lang="en-US" sz="1200">
                          <a:effectLst/>
                        </a:rPr>
                        <a:t>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8105" marR="80010" algn="ctr">
                        <a:lnSpc>
                          <a:spcPts val="1355"/>
                        </a:lnSpc>
                        <a:spcAft>
                          <a:spcPts val="0"/>
                        </a:spcAft>
                      </a:pPr>
                      <a:r>
                        <a:rPr lang="id-ID" sz="1200" dirty="0">
                          <a:effectLst/>
                        </a:rPr>
                        <a:t>Undeveloped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73337386"/>
                  </a:ext>
                </a:extLst>
              </a:tr>
            </a:tbl>
          </a:graphicData>
        </a:graphic>
      </p:graphicFrame>
    </p:spTree>
    <p:extLst>
      <p:ext uri="{BB962C8B-B14F-4D97-AF65-F5344CB8AC3E}">
        <p14:creationId xmlns:p14="http://schemas.microsoft.com/office/powerpoint/2010/main" val="271822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33"/>
          <p:cNvSpPr txBox="1">
            <a:spLocks noGrp="1"/>
          </p:cNvSpPr>
          <p:nvPr>
            <p:ph type="title"/>
          </p:nvPr>
        </p:nvSpPr>
        <p:spPr>
          <a:xfrm>
            <a:off x="896750" y="941350"/>
            <a:ext cx="7351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Conclusion</a:t>
            </a:r>
            <a:endParaRPr dirty="0"/>
          </a:p>
        </p:txBody>
      </p:sp>
      <p:grpSp>
        <p:nvGrpSpPr>
          <p:cNvPr id="1126" name="Google Shape;1126;p33"/>
          <p:cNvGrpSpPr/>
          <p:nvPr/>
        </p:nvGrpSpPr>
        <p:grpSpPr>
          <a:xfrm flipH="1">
            <a:off x="259079" y="1619594"/>
            <a:ext cx="990031" cy="1013340"/>
            <a:chOff x="8264880" y="1119240"/>
            <a:chExt cx="1865520" cy="1909440"/>
          </a:xfrm>
        </p:grpSpPr>
        <p:sp>
          <p:nvSpPr>
            <p:cNvPr id="1127" name="Google Shape;1127;p33"/>
            <p:cNvSpPr/>
            <p:nvPr/>
          </p:nvSpPr>
          <p:spPr>
            <a:xfrm>
              <a:off x="9336240" y="2202840"/>
              <a:ext cx="190080" cy="199080"/>
            </a:xfrm>
            <a:custGeom>
              <a:avLst/>
              <a:gdLst/>
              <a:ahLst/>
              <a:cxnLst/>
              <a:rect l="l" t="t" r="r" b="b"/>
              <a:pathLst>
                <a:path w="528" h="553" extrusionOk="0">
                  <a:moveTo>
                    <a:pt x="0" y="0"/>
                  </a:moveTo>
                  <a:lnTo>
                    <a:pt x="528" y="553"/>
                  </a:lnTo>
                  <a:lnTo>
                    <a:pt x="0" y="0"/>
                  </a:ln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8" name="Google Shape;1128;p33"/>
            <p:cNvSpPr/>
            <p:nvPr/>
          </p:nvSpPr>
          <p:spPr>
            <a:xfrm>
              <a:off x="9298800" y="2167200"/>
              <a:ext cx="264960" cy="270360"/>
            </a:xfrm>
            <a:custGeom>
              <a:avLst/>
              <a:gdLst/>
              <a:ahLst/>
              <a:cxnLst/>
              <a:rect l="l" t="t" r="r" b="b"/>
              <a:pathLst>
                <a:path w="736" h="751" extrusionOk="0">
                  <a:moveTo>
                    <a:pt x="527" y="751"/>
                  </a:moveTo>
                  <a:lnTo>
                    <a:pt x="736" y="553"/>
                  </a:lnTo>
                  <a:lnTo>
                    <a:pt x="208" y="0"/>
                  </a:lnTo>
                  <a:lnTo>
                    <a:pt x="0" y="198"/>
                  </a:lnTo>
                  <a:lnTo>
                    <a:pt x="527" y="75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9" name="Google Shape;1129;p33"/>
            <p:cNvSpPr/>
            <p:nvPr/>
          </p:nvSpPr>
          <p:spPr>
            <a:xfrm>
              <a:off x="9428400" y="2303640"/>
              <a:ext cx="702000" cy="725040"/>
            </a:xfrm>
            <a:custGeom>
              <a:avLst/>
              <a:gdLst/>
              <a:ahLst/>
              <a:cxnLst/>
              <a:rect l="l" t="t" r="r" b="b"/>
              <a:pathLst>
                <a:path w="1950" h="2014" extrusionOk="0">
                  <a:moveTo>
                    <a:pt x="1950" y="1606"/>
                  </a:moveTo>
                  <a:cubicBezTo>
                    <a:pt x="1950" y="1660"/>
                    <a:pt x="1930" y="1713"/>
                    <a:pt x="1889" y="1752"/>
                  </a:cubicBezTo>
                  <a:lnTo>
                    <a:pt x="1747" y="1887"/>
                  </a:lnTo>
                  <a:lnTo>
                    <a:pt x="1671" y="1959"/>
                  </a:lnTo>
                  <a:cubicBezTo>
                    <a:pt x="1591" y="2036"/>
                    <a:pt x="1460" y="2030"/>
                    <a:pt x="1380" y="1946"/>
                  </a:cubicBezTo>
                  <a:lnTo>
                    <a:pt x="0" y="499"/>
                  </a:lnTo>
                  <a:lnTo>
                    <a:pt x="1" y="207"/>
                  </a:lnTo>
                  <a:lnTo>
                    <a:pt x="72" y="139"/>
                  </a:lnTo>
                  <a:lnTo>
                    <a:pt x="72" y="139"/>
                  </a:lnTo>
                  <a:lnTo>
                    <a:pt x="218" y="0"/>
                  </a:lnTo>
                  <a:lnTo>
                    <a:pt x="510" y="13"/>
                  </a:lnTo>
                  <a:lnTo>
                    <a:pt x="1890" y="1461"/>
                  </a:lnTo>
                  <a:cubicBezTo>
                    <a:pt x="1929" y="1501"/>
                    <a:pt x="1949" y="1554"/>
                    <a:pt x="1950" y="1606"/>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0" name="Google Shape;1130;p33"/>
            <p:cNvSpPr/>
            <p:nvPr/>
          </p:nvSpPr>
          <p:spPr>
            <a:xfrm>
              <a:off x="9428400" y="2483280"/>
              <a:ext cx="702000" cy="545400"/>
            </a:xfrm>
            <a:custGeom>
              <a:avLst/>
              <a:gdLst/>
              <a:ahLst/>
              <a:cxnLst/>
              <a:rect l="l" t="t" r="r" b="b"/>
              <a:pathLst>
                <a:path w="1950" h="1515" extrusionOk="0">
                  <a:moveTo>
                    <a:pt x="1950" y="1107"/>
                  </a:moveTo>
                  <a:cubicBezTo>
                    <a:pt x="1950" y="1161"/>
                    <a:pt x="1930" y="1214"/>
                    <a:pt x="1889" y="1253"/>
                  </a:cubicBezTo>
                  <a:lnTo>
                    <a:pt x="1747" y="1388"/>
                  </a:lnTo>
                  <a:lnTo>
                    <a:pt x="1671" y="1460"/>
                  </a:lnTo>
                  <a:cubicBezTo>
                    <a:pt x="1591" y="1537"/>
                    <a:pt x="1460" y="1531"/>
                    <a:pt x="1380" y="1447"/>
                  </a:cubicBezTo>
                  <a:lnTo>
                    <a:pt x="0" y="0"/>
                  </a:lnTo>
                  <a:lnTo>
                    <a:pt x="1950" y="1107"/>
                  </a:lnTo>
                  <a:close/>
                </a:path>
              </a:pathLst>
            </a:custGeom>
            <a:solidFill>
              <a:srgbClr val="3E282C"/>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31" name="Google Shape;1131;p33"/>
            <p:cNvSpPr/>
            <p:nvPr/>
          </p:nvSpPr>
          <p:spPr>
            <a:xfrm>
              <a:off x="8338680" y="1193040"/>
              <a:ext cx="1150920" cy="1151280"/>
            </a:xfrm>
            <a:custGeom>
              <a:avLst/>
              <a:gdLst/>
              <a:ahLst/>
              <a:cxnLst/>
              <a:rect l="l" t="t" r="r" b="b"/>
              <a:pathLst>
                <a:path w="3197" h="3198" extrusionOk="0">
                  <a:moveTo>
                    <a:pt x="3197" y="1599"/>
                  </a:moveTo>
                  <a:cubicBezTo>
                    <a:pt x="3197" y="2404"/>
                    <a:pt x="2602" y="3070"/>
                    <a:pt x="1828" y="3181"/>
                  </a:cubicBezTo>
                  <a:cubicBezTo>
                    <a:pt x="1754" y="3192"/>
                    <a:pt x="1677" y="3198"/>
                    <a:pt x="1599" y="3198"/>
                  </a:cubicBezTo>
                  <a:cubicBezTo>
                    <a:pt x="1278" y="3198"/>
                    <a:pt x="979" y="3103"/>
                    <a:pt x="729" y="2940"/>
                  </a:cubicBezTo>
                  <a:cubicBezTo>
                    <a:pt x="622" y="2871"/>
                    <a:pt x="524" y="2789"/>
                    <a:pt x="437" y="2698"/>
                  </a:cubicBezTo>
                  <a:cubicBezTo>
                    <a:pt x="306" y="2558"/>
                    <a:pt x="198" y="2396"/>
                    <a:pt x="124" y="2216"/>
                  </a:cubicBezTo>
                  <a:cubicBezTo>
                    <a:pt x="44" y="2026"/>
                    <a:pt x="0" y="1818"/>
                    <a:pt x="0" y="1599"/>
                  </a:cubicBezTo>
                  <a:cubicBezTo>
                    <a:pt x="0" y="725"/>
                    <a:pt x="702" y="14"/>
                    <a:pt x="1573" y="1"/>
                  </a:cubicBezTo>
                  <a:cubicBezTo>
                    <a:pt x="1581" y="0"/>
                    <a:pt x="1590" y="0"/>
                    <a:pt x="1599" y="0"/>
                  </a:cubicBezTo>
                  <a:cubicBezTo>
                    <a:pt x="1789" y="0"/>
                    <a:pt x="1971" y="34"/>
                    <a:pt x="2140" y="94"/>
                  </a:cubicBezTo>
                  <a:cubicBezTo>
                    <a:pt x="2261" y="138"/>
                    <a:pt x="2374" y="195"/>
                    <a:pt x="2479" y="264"/>
                  </a:cubicBezTo>
                  <a:cubicBezTo>
                    <a:pt x="2798" y="475"/>
                    <a:pt x="3037" y="797"/>
                    <a:pt x="3141" y="1175"/>
                  </a:cubicBezTo>
                  <a:cubicBezTo>
                    <a:pt x="3178" y="1310"/>
                    <a:pt x="3197" y="1452"/>
                    <a:pt x="3197" y="1599"/>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2" name="Google Shape;1132;p33"/>
            <p:cNvSpPr/>
            <p:nvPr/>
          </p:nvSpPr>
          <p:spPr>
            <a:xfrm>
              <a:off x="8264880" y="1119240"/>
              <a:ext cx="1298880" cy="1298520"/>
            </a:xfrm>
            <a:custGeom>
              <a:avLst/>
              <a:gdLst/>
              <a:ahLst/>
              <a:cxnLst/>
              <a:rect l="l" t="t" r="r" b="b"/>
              <a:pathLst>
                <a:path w="3608" h="3607" extrusionOk="0">
                  <a:moveTo>
                    <a:pt x="3152" y="2387"/>
                  </a:moveTo>
                  <a:cubicBezTo>
                    <a:pt x="2830" y="3130"/>
                    <a:pt x="1964" y="3473"/>
                    <a:pt x="1221" y="3152"/>
                  </a:cubicBezTo>
                  <a:cubicBezTo>
                    <a:pt x="478" y="2830"/>
                    <a:pt x="135" y="1964"/>
                    <a:pt x="456" y="1221"/>
                  </a:cubicBezTo>
                  <a:cubicBezTo>
                    <a:pt x="778" y="478"/>
                    <a:pt x="1644" y="135"/>
                    <a:pt x="2387" y="456"/>
                  </a:cubicBezTo>
                  <a:cubicBezTo>
                    <a:pt x="3130" y="778"/>
                    <a:pt x="3473" y="1644"/>
                    <a:pt x="3152" y="2387"/>
                  </a:cubicBezTo>
                  <a:moveTo>
                    <a:pt x="1088" y="3459"/>
                  </a:moveTo>
                  <a:cubicBezTo>
                    <a:pt x="2002" y="3854"/>
                    <a:pt x="3063" y="3434"/>
                    <a:pt x="3459" y="2520"/>
                  </a:cubicBezTo>
                  <a:cubicBezTo>
                    <a:pt x="3854" y="1606"/>
                    <a:pt x="3434" y="544"/>
                    <a:pt x="2520" y="149"/>
                  </a:cubicBezTo>
                  <a:cubicBezTo>
                    <a:pt x="1606" y="-246"/>
                    <a:pt x="544" y="174"/>
                    <a:pt x="149" y="1088"/>
                  </a:cubicBezTo>
                  <a:cubicBezTo>
                    <a:pt x="-247" y="2002"/>
                    <a:pt x="174" y="3064"/>
                    <a:pt x="1088" y="3459"/>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9" name="Subtitle 8">
            <a:extLst>
              <a:ext uri="{FF2B5EF4-FFF2-40B4-BE49-F238E27FC236}">
                <a16:creationId xmlns:a16="http://schemas.microsoft.com/office/drawing/2014/main" id="{857728DD-8487-5ECA-5ABF-0DA5FFD772F0}"/>
              </a:ext>
            </a:extLst>
          </p:cNvPr>
          <p:cNvSpPr>
            <a:spLocks noGrp="1"/>
          </p:cNvSpPr>
          <p:nvPr>
            <p:ph type="subTitle" idx="3"/>
          </p:nvPr>
        </p:nvSpPr>
        <p:spPr>
          <a:xfrm>
            <a:off x="1394481" y="1455221"/>
            <a:ext cx="7150368" cy="1071300"/>
          </a:xfrm>
        </p:spPr>
        <p:txBody>
          <a:bodyPr/>
          <a:lstStyle/>
          <a:p>
            <a:pPr marL="61913" indent="0" algn="just"/>
            <a:r>
              <a:rPr lang="en-US" dirty="0"/>
              <a:t>The use of the project method with collage techniques can improve the learning outcomes and creativity of fourth-grade students at Tanjung Ria State Elementary School in the subject of Arts and Culture. It is proven from the data that the creativity results have increased, from the pre-cycle percentage results of 39%, the cycle I percentage results reaching 58.5%, and the cycle II percentage results reaching 80%. </a:t>
            </a:r>
          </a:p>
          <a:p>
            <a:pPr marL="61913" indent="0" algn="just"/>
            <a:endParaRPr lang="en-US" dirty="0"/>
          </a:p>
          <a:p>
            <a:pPr marL="61913" indent="0" algn="just"/>
            <a:r>
              <a:rPr lang="en-US" dirty="0"/>
              <a:t>The project method using collage techniques can be used as a learning medium to develop students' talents and interests, both at school and outside school. The weakness of this research is that the school environment is not utilized to find basic materials for collage art, such as dry leaves, dry tree trunks, and seeds. However, it only uses origami paper as the basic material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5" name="Google Shape;855;p28"/>
          <p:cNvSpPr txBox="1">
            <a:spLocks noGrp="1"/>
          </p:cNvSpPr>
          <p:nvPr>
            <p:ph type="title"/>
          </p:nvPr>
        </p:nvSpPr>
        <p:spPr>
          <a:xfrm>
            <a:off x="2598600" y="1295386"/>
            <a:ext cx="3946800" cy="148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Thank You</a:t>
            </a:r>
            <a:endParaRPr dirty="0"/>
          </a:p>
        </p:txBody>
      </p:sp>
      <p:grpSp>
        <p:nvGrpSpPr>
          <p:cNvPr id="857" name="Google Shape;857;p28"/>
          <p:cNvGrpSpPr/>
          <p:nvPr/>
        </p:nvGrpSpPr>
        <p:grpSpPr>
          <a:xfrm>
            <a:off x="896410" y="1154974"/>
            <a:ext cx="8191495" cy="3912334"/>
            <a:chOff x="896410" y="1154974"/>
            <a:chExt cx="8191495" cy="3912334"/>
          </a:xfrm>
        </p:grpSpPr>
        <p:grpSp>
          <p:nvGrpSpPr>
            <p:cNvPr id="859" name="Google Shape;859;p28"/>
            <p:cNvGrpSpPr/>
            <p:nvPr/>
          </p:nvGrpSpPr>
          <p:grpSpPr>
            <a:xfrm>
              <a:off x="6869363" y="2991188"/>
              <a:ext cx="2218542" cy="2076120"/>
              <a:chOff x="8037720" y="3846600"/>
              <a:chExt cx="1923480" cy="1800000"/>
            </a:xfrm>
          </p:grpSpPr>
          <p:sp>
            <p:nvSpPr>
              <p:cNvPr id="860" name="Google Shape;860;p28"/>
              <p:cNvSpPr/>
              <p:nvPr/>
            </p:nvSpPr>
            <p:spPr>
              <a:xfrm>
                <a:off x="8037720" y="4034160"/>
                <a:ext cx="1923480" cy="1612440"/>
              </a:xfrm>
              <a:custGeom>
                <a:avLst/>
                <a:gdLst/>
                <a:ahLst/>
                <a:cxnLst/>
                <a:rect l="l" t="t" r="r" b="b"/>
                <a:pathLst>
                  <a:path w="5343" h="4479" extrusionOk="0">
                    <a:moveTo>
                      <a:pt x="5343" y="4479"/>
                    </a:moveTo>
                    <a:lnTo>
                      <a:pt x="0" y="4479"/>
                    </a:lnTo>
                    <a:lnTo>
                      <a:pt x="0" y="0"/>
                    </a:lnTo>
                    <a:lnTo>
                      <a:pt x="5343" y="0"/>
                    </a:lnTo>
                    <a:lnTo>
                      <a:pt x="5343" y="4479"/>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61" name="Google Shape;861;p28"/>
              <p:cNvSpPr/>
              <p:nvPr/>
            </p:nvSpPr>
            <p:spPr>
              <a:xfrm>
                <a:off x="8344080" y="5468760"/>
                <a:ext cx="300960" cy="46800"/>
              </a:xfrm>
              <a:custGeom>
                <a:avLst/>
                <a:gdLst/>
                <a:ahLst/>
                <a:cxnLst/>
                <a:rect l="l" t="t" r="r" b="b"/>
                <a:pathLst>
                  <a:path w="836" h="130" extrusionOk="0">
                    <a:moveTo>
                      <a:pt x="836" y="130"/>
                    </a:moveTo>
                    <a:lnTo>
                      <a:pt x="0" y="130"/>
                    </a:lnTo>
                    <a:lnTo>
                      <a:pt x="0" y="0"/>
                    </a:lnTo>
                    <a:lnTo>
                      <a:pt x="836" y="0"/>
                    </a:lnTo>
                    <a:lnTo>
                      <a:pt x="836" y="130"/>
                    </a:lnTo>
                    <a:close/>
                  </a:path>
                </a:pathLst>
              </a:custGeom>
              <a:solidFill>
                <a:srgbClr val="3E282C"/>
              </a:solidFill>
              <a:ln w="19050" cap="flat" cmpd="sng">
                <a:solidFill>
                  <a:schemeClr val="dk1"/>
                </a:solidFill>
                <a:prstDash val="solid"/>
                <a:round/>
                <a:headEnd type="none" w="sm" len="sm"/>
                <a:tailEnd type="none" w="sm" len="sm"/>
              </a:ln>
            </p:spPr>
            <p:txBody>
              <a:bodyPr spcFirstLastPara="1" wrap="square" lIns="90000" tIns="1800" rIns="90000" bIns="1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62" name="Google Shape;862;p28"/>
              <p:cNvSpPr/>
              <p:nvPr/>
            </p:nvSpPr>
            <p:spPr>
              <a:xfrm>
                <a:off x="8174880" y="5432760"/>
                <a:ext cx="118440" cy="118440"/>
              </a:xfrm>
              <a:custGeom>
                <a:avLst/>
                <a:gdLst/>
                <a:ahLst/>
                <a:cxnLst/>
                <a:rect l="l" t="t" r="r" b="b"/>
                <a:pathLst>
                  <a:path w="329" h="329" extrusionOk="0">
                    <a:moveTo>
                      <a:pt x="329" y="165"/>
                    </a:moveTo>
                    <a:cubicBezTo>
                      <a:pt x="329" y="255"/>
                      <a:pt x="255" y="329"/>
                      <a:pt x="165" y="329"/>
                    </a:cubicBezTo>
                    <a:cubicBezTo>
                      <a:pt x="74" y="329"/>
                      <a:pt x="0" y="255"/>
                      <a:pt x="0" y="165"/>
                    </a:cubicBezTo>
                    <a:cubicBezTo>
                      <a:pt x="0" y="74"/>
                      <a:pt x="74" y="0"/>
                      <a:pt x="165" y="0"/>
                    </a:cubicBezTo>
                    <a:cubicBezTo>
                      <a:pt x="255" y="0"/>
                      <a:pt x="329" y="74"/>
                      <a:pt x="329" y="165"/>
                    </a:cubicBezTo>
                    <a:close/>
                  </a:path>
                </a:pathLst>
              </a:custGeom>
              <a:solidFill>
                <a:srgbClr val="FCB100"/>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63" name="Google Shape;863;p28"/>
              <p:cNvSpPr/>
              <p:nvPr/>
            </p:nvSpPr>
            <p:spPr>
              <a:xfrm>
                <a:off x="9549720" y="5468760"/>
                <a:ext cx="300960" cy="46800"/>
              </a:xfrm>
              <a:custGeom>
                <a:avLst/>
                <a:gdLst/>
                <a:ahLst/>
                <a:cxnLst/>
                <a:rect l="l" t="t" r="r" b="b"/>
                <a:pathLst>
                  <a:path w="836" h="130" extrusionOk="0">
                    <a:moveTo>
                      <a:pt x="836" y="130"/>
                    </a:moveTo>
                    <a:lnTo>
                      <a:pt x="0" y="130"/>
                    </a:lnTo>
                    <a:lnTo>
                      <a:pt x="0" y="0"/>
                    </a:lnTo>
                    <a:lnTo>
                      <a:pt x="836" y="0"/>
                    </a:lnTo>
                    <a:lnTo>
                      <a:pt x="836" y="130"/>
                    </a:lnTo>
                    <a:close/>
                  </a:path>
                </a:pathLst>
              </a:custGeom>
              <a:solidFill>
                <a:srgbClr val="3E282C"/>
              </a:solidFill>
              <a:ln w="19050" cap="flat" cmpd="sng">
                <a:solidFill>
                  <a:schemeClr val="dk1"/>
                </a:solidFill>
                <a:prstDash val="solid"/>
                <a:round/>
                <a:headEnd type="none" w="sm" len="sm"/>
                <a:tailEnd type="none" w="sm" len="sm"/>
              </a:ln>
            </p:spPr>
            <p:txBody>
              <a:bodyPr spcFirstLastPara="1" wrap="square" lIns="90000" tIns="1800" rIns="90000" bIns="1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64" name="Google Shape;864;p28"/>
              <p:cNvSpPr/>
              <p:nvPr/>
            </p:nvSpPr>
            <p:spPr>
              <a:xfrm>
                <a:off x="9380520" y="5432760"/>
                <a:ext cx="118440" cy="118440"/>
              </a:xfrm>
              <a:custGeom>
                <a:avLst/>
                <a:gdLst/>
                <a:ahLst/>
                <a:cxnLst/>
                <a:rect l="l" t="t" r="r" b="b"/>
                <a:pathLst>
                  <a:path w="329" h="329" extrusionOk="0">
                    <a:moveTo>
                      <a:pt x="329" y="165"/>
                    </a:moveTo>
                    <a:cubicBezTo>
                      <a:pt x="329" y="255"/>
                      <a:pt x="255" y="329"/>
                      <a:pt x="165" y="329"/>
                    </a:cubicBezTo>
                    <a:cubicBezTo>
                      <a:pt x="74" y="329"/>
                      <a:pt x="0" y="255"/>
                      <a:pt x="0" y="165"/>
                    </a:cubicBezTo>
                    <a:cubicBezTo>
                      <a:pt x="0" y="74"/>
                      <a:pt x="74" y="0"/>
                      <a:pt x="165" y="0"/>
                    </a:cubicBezTo>
                    <a:cubicBezTo>
                      <a:pt x="255" y="0"/>
                      <a:pt x="329" y="74"/>
                      <a:pt x="329" y="165"/>
                    </a:cubicBezTo>
                    <a:close/>
                  </a:path>
                </a:pathLst>
              </a:custGeom>
              <a:solidFill>
                <a:srgbClr val="FF4D3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65" name="Google Shape;865;p28"/>
              <p:cNvSpPr/>
              <p:nvPr/>
            </p:nvSpPr>
            <p:spPr>
              <a:xfrm>
                <a:off x="8037720" y="3846600"/>
                <a:ext cx="1923480" cy="187560"/>
              </a:xfrm>
              <a:custGeom>
                <a:avLst/>
                <a:gdLst/>
                <a:ahLst/>
                <a:cxnLst/>
                <a:rect l="l" t="t" r="r" b="b"/>
                <a:pathLst>
                  <a:path w="5343" h="521" extrusionOk="0">
                    <a:moveTo>
                      <a:pt x="5095" y="0"/>
                    </a:moveTo>
                    <a:lnTo>
                      <a:pt x="248" y="0"/>
                    </a:lnTo>
                    <a:cubicBezTo>
                      <a:pt x="111" y="0"/>
                      <a:pt x="0" y="111"/>
                      <a:pt x="0" y="248"/>
                    </a:cubicBezTo>
                    <a:lnTo>
                      <a:pt x="0" y="521"/>
                    </a:lnTo>
                    <a:lnTo>
                      <a:pt x="5343" y="521"/>
                    </a:lnTo>
                    <a:lnTo>
                      <a:pt x="5343" y="248"/>
                    </a:lnTo>
                    <a:cubicBezTo>
                      <a:pt x="5343" y="111"/>
                      <a:pt x="5232" y="0"/>
                      <a:pt x="5095"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66" name="Google Shape;866;p28"/>
              <p:cNvSpPr/>
              <p:nvPr/>
            </p:nvSpPr>
            <p:spPr>
              <a:xfrm>
                <a:off x="8120520" y="3897360"/>
                <a:ext cx="86040" cy="86040"/>
              </a:xfrm>
              <a:custGeom>
                <a:avLst/>
                <a:gdLst/>
                <a:ahLst/>
                <a:cxnLst/>
                <a:rect l="l" t="t" r="r" b="b"/>
                <a:pathLst>
                  <a:path w="239" h="239" extrusionOk="0">
                    <a:moveTo>
                      <a:pt x="239" y="119"/>
                    </a:moveTo>
                    <a:cubicBezTo>
                      <a:pt x="239" y="186"/>
                      <a:pt x="186" y="239"/>
                      <a:pt x="119" y="239"/>
                    </a:cubicBezTo>
                    <a:cubicBezTo>
                      <a:pt x="53" y="239"/>
                      <a:pt x="0" y="186"/>
                      <a:pt x="0" y="119"/>
                    </a:cubicBezTo>
                    <a:cubicBezTo>
                      <a:pt x="0" y="53"/>
                      <a:pt x="53" y="0"/>
                      <a:pt x="119" y="0"/>
                    </a:cubicBezTo>
                    <a:cubicBezTo>
                      <a:pt x="186" y="0"/>
                      <a:pt x="239" y="53"/>
                      <a:pt x="239" y="119"/>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1025" rIns="90000" bIns="41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67" name="Google Shape;867;p28"/>
              <p:cNvSpPr/>
              <p:nvPr/>
            </p:nvSpPr>
            <p:spPr>
              <a:xfrm>
                <a:off x="8253720" y="3897360"/>
                <a:ext cx="86040" cy="86040"/>
              </a:xfrm>
              <a:custGeom>
                <a:avLst/>
                <a:gdLst/>
                <a:ahLst/>
                <a:cxnLst/>
                <a:rect l="l" t="t" r="r" b="b"/>
                <a:pathLst>
                  <a:path w="239" h="239" extrusionOk="0">
                    <a:moveTo>
                      <a:pt x="239" y="119"/>
                    </a:moveTo>
                    <a:cubicBezTo>
                      <a:pt x="239" y="186"/>
                      <a:pt x="186" y="239"/>
                      <a:pt x="120" y="239"/>
                    </a:cubicBezTo>
                    <a:cubicBezTo>
                      <a:pt x="53" y="239"/>
                      <a:pt x="0" y="186"/>
                      <a:pt x="0" y="119"/>
                    </a:cubicBezTo>
                    <a:cubicBezTo>
                      <a:pt x="0" y="53"/>
                      <a:pt x="53" y="0"/>
                      <a:pt x="120" y="0"/>
                    </a:cubicBezTo>
                    <a:cubicBezTo>
                      <a:pt x="186" y="0"/>
                      <a:pt x="239" y="53"/>
                      <a:pt x="239" y="119"/>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1025" rIns="90000" bIns="41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68" name="Google Shape;868;p28"/>
              <p:cNvSpPr/>
              <p:nvPr/>
            </p:nvSpPr>
            <p:spPr>
              <a:xfrm>
                <a:off x="8386920" y="3897360"/>
                <a:ext cx="86040" cy="86040"/>
              </a:xfrm>
              <a:custGeom>
                <a:avLst/>
                <a:gdLst/>
                <a:ahLst/>
                <a:cxnLst/>
                <a:rect l="l" t="t" r="r" b="b"/>
                <a:pathLst>
                  <a:path w="239" h="239" extrusionOk="0">
                    <a:moveTo>
                      <a:pt x="239" y="119"/>
                    </a:moveTo>
                    <a:cubicBezTo>
                      <a:pt x="239" y="186"/>
                      <a:pt x="186" y="239"/>
                      <a:pt x="120" y="239"/>
                    </a:cubicBezTo>
                    <a:cubicBezTo>
                      <a:pt x="54" y="239"/>
                      <a:pt x="0" y="186"/>
                      <a:pt x="0" y="119"/>
                    </a:cubicBezTo>
                    <a:cubicBezTo>
                      <a:pt x="0" y="53"/>
                      <a:pt x="54" y="0"/>
                      <a:pt x="120" y="0"/>
                    </a:cubicBezTo>
                    <a:cubicBezTo>
                      <a:pt x="186" y="0"/>
                      <a:pt x="239" y="53"/>
                      <a:pt x="239" y="119"/>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0000" tIns="41025" rIns="90000" bIns="410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69" name="Google Shape;869;p28"/>
              <p:cNvSpPr/>
              <p:nvPr/>
            </p:nvSpPr>
            <p:spPr>
              <a:xfrm>
                <a:off x="8379000" y="4149720"/>
                <a:ext cx="1240920" cy="1241280"/>
              </a:xfrm>
              <a:custGeom>
                <a:avLst/>
                <a:gdLst/>
                <a:ahLst/>
                <a:cxnLst/>
                <a:rect l="l" t="t" r="r" b="b"/>
                <a:pathLst>
                  <a:path w="3447" h="3448" extrusionOk="0">
                    <a:moveTo>
                      <a:pt x="3447" y="1724"/>
                    </a:moveTo>
                    <a:cubicBezTo>
                      <a:pt x="3447" y="2676"/>
                      <a:pt x="2676" y="3448"/>
                      <a:pt x="1724" y="3448"/>
                    </a:cubicBezTo>
                    <a:cubicBezTo>
                      <a:pt x="772" y="3448"/>
                      <a:pt x="0" y="2676"/>
                      <a:pt x="0" y="1724"/>
                    </a:cubicBezTo>
                    <a:cubicBezTo>
                      <a:pt x="0" y="772"/>
                      <a:pt x="772" y="0"/>
                      <a:pt x="1724" y="0"/>
                    </a:cubicBezTo>
                    <a:cubicBezTo>
                      <a:pt x="2676" y="0"/>
                      <a:pt x="3447" y="772"/>
                      <a:pt x="3447" y="1724"/>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0" name="Google Shape;870;p28"/>
              <p:cNvSpPr/>
              <p:nvPr/>
            </p:nvSpPr>
            <p:spPr>
              <a:xfrm>
                <a:off x="8590320" y="4363200"/>
                <a:ext cx="795240" cy="795600"/>
              </a:xfrm>
              <a:custGeom>
                <a:avLst/>
                <a:gdLst/>
                <a:ahLst/>
                <a:cxnLst/>
                <a:rect l="l" t="t" r="r" b="b"/>
                <a:pathLst>
                  <a:path w="2209" h="2210" extrusionOk="0">
                    <a:moveTo>
                      <a:pt x="1104" y="1105"/>
                    </a:moveTo>
                    <a:lnTo>
                      <a:pt x="699" y="77"/>
                    </a:lnTo>
                    <a:cubicBezTo>
                      <a:pt x="824" y="28"/>
                      <a:pt x="961" y="0"/>
                      <a:pt x="1104" y="0"/>
                    </a:cubicBezTo>
                    <a:cubicBezTo>
                      <a:pt x="1715" y="0"/>
                      <a:pt x="2209" y="495"/>
                      <a:pt x="2209" y="1105"/>
                    </a:cubicBezTo>
                    <a:cubicBezTo>
                      <a:pt x="2209" y="1715"/>
                      <a:pt x="1715" y="2210"/>
                      <a:pt x="1104" y="2210"/>
                    </a:cubicBezTo>
                    <a:cubicBezTo>
                      <a:pt x="494" y="2210"/>
                      <a:pt x="0" y="1715"/>
                      <a:pt x="0" y="1105"/>
                    </a:cubicBezTo>
                    <a:cubicBezTo>
                      <a:pt x="0" y="1043"/>
                      <a:pt x="5" y="982"/>
                      <a:pt x="15" y="922"/>
                    </a:cubicBezTo>
                    <a:lnTo>
                      <a:pt x="1104" y="1105"/>
                    </a:lnTo>
                    <a:close/>
                  </a:path>
                </a:pathLst>
              </a:custGeom>
              <a:solidFill>
                <a:srgbClr val="FCB100"/>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1" name="Google Shape;871;p28"/>
              <p:cNvSpPr/>
              <p:nvPr/>
            </p:nvSpPr>
            <p:spPr>
              <a:xfrm>
                <a:off x="8526600" y="4341240"/>
                <a:ext cx="392040" cy="370080"/>
              </a:xfrm>
              <a:custGeom>
                <a:avLst/>
                <a:gdLst/>
                <a:ahLst/>
                <a:cxnLst/>
                <a:rect l="l" t="t" r="r" b="b"/>
                <a:pathLst>
                  <a:path w="1089" h="1028" extrusionOk="0">
                    <a:moveTo>
                      <a:pt x="0" y="845"/>
                    </a:moveTo>
                    <a:cubicBezTo>
                      <a:pt x="64" y="458"/>
                      <a:pt x="329" y="140"/>
                      <a:pt x="683" y="0"/>
                    </a:cubicBezTo>
                    <a:lnTo>
                      <a:pt x="1089" y="1028"/>
                    </a:lnTo>
                    <a:lnTo>
                      <a:pt x="0" y="845"/>
                    </a:lnTo>
                    <a:close/>
                  </a:path>
                </a:pathLst>
              </a:custGeom>
              <a:solidFill>
                <a:srgbClr val="FF4D3F"/>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872" name="Google Shape;872;p28"/>
            <p:cNvSpPr/>
            <p:nvPr/>
          </p:nvSpPr>
          <p:spPr>
            <a:xfrm>
              <a:off x="896410" y="1154974"/>
              <a:ext cx="465034" cy="460502"/>
            </a:xfrm>
            <a:custGeom>
              <a:avLst/>
              <a:gdLst/>
              <a:ahLst/>
              <a:cxnLst/>
              <a:rect l="l" t="t" r="r" b="b"/>
              <a:pathLst>
                <a:path w="4515" h="4471" extrusionOk="0">
                  <a:moveTo>
                    <a:pt x="1821" y="3126"/>
                  </a:moveTo>
                  <a:cubicBezTo>
                    <a:pt x="1330" y="2885"/>
                    <a:pt x="1126" y="2290"/>
                    <a:pt x="1367" y="1799"/>
                  </a:cubicBezTo>
                  <a:cubicBezTo>
                    <a:pt x="1608" y="1308"/>
                    <a:pt x="2204" y="1105"/>
                    <a:pt x="2695" y="1345"/>
                  </a:cubicBezTo>
                  <a:cubicBezTo>
                    <a:pt x="3186" y="1587"/>
                    <a:pt x="3389" y="2182"/>
                    <a:pt x="3148" y="2673"/>
                  </a:cubicBezTo>
                  <a:cubicBezTo>
                    <a:pt x="2907" y="3164"/>
                    <a:pt x="2312" y="3367"/>
                    <a:pt x="1821" y="3126"/>
                  </a:cubicBezTo>
                  <a:moveTo>
                    <a:pt x="3878" y="3808"/>
                  </a:moveTo>
                  <a:cubicBezTo>
                    <a:pt x="4043" y="3638"/>
                    <a:pt x="4179" y="3444"/>
                    <a:pt x="4284" y="3230"/>
                  </a:cubicBezTo>
                  <a:lnTo>
                    <a:pt x="4287" y="3225"/>
                  </a:lnTo>
                  <a:lnTo>
                    <a:pt x="3946" y="3058"/>
                  </a:lnTo>
                  <a:cubicBezTo>
                    <a:pt x="4035" y="2876"/>
                    <a:pt x="4091" y="2687"/>
                    <a:pt x="4118" y="2496"/>
                  </a:cubicBezTo>
                  <a:lnTo>
                    <a:pt x="4494" y="2549"/>
                  </a:lnTo>
                  <a:cubicBezTo>
                    <a:pt x="4526" y="2315"/>
                    <a:pt x="4522" y="2077"/>
                    <a:pt x="4481" y="1843"/>
                  </a:cubicBezTo>
                  <a:lnTo>
                    <a:pt x="4106" y="1909"/>
                  </a:lnTo>
                  <a:cubicBezTo>
                    <a:pt x="4072" y="1716"/>
                    <a:pt x="4007" y="1528"/>
                    <a:pt x="3915" y="1354"/>
                  </a:cubicBezTo>
                  <a:lnTo>
                    <a:pt x="4251" y="1176"/>
                  </a:lnTo>
                  <a:cubicBezTo>
                    <a:pt x="4139" y="966"/>
                    <a:pt x="3996" y="776"/>
                    <a:pt x="3826" y="612"/>
                  </a:cubicBezTo>
                  <a:lnTo>
                    <a:pt x="3562" y="885"/>
                  </a:lnTo>
                  <a:cubicBezTo>
                    <a:pt x="3425" y="752"/>
                    <a:pt x="3266" y="638"/>
                    <a:pt x="3085" y="550"/>
                  </a:cubicBezTo>
                  <a:cubicBezTo>
                    <a:pt x="3084" y="549"/>
                    <a:pt x="3083" y="549"/>
                    <a:pt x="3081" y="548"/>
                  </a:cubicBezTo>
                  <a:lnTo>
                    <a:pt x="3248" y="207"/>
                  </a:lnTo>
                  <a:cubicBezTo>
                    <a:pt x="3034" y="103"/>
                    <a:pt x="2807" y="33"/>
                    <a:pt x="2573" y="0"/>
                  </a:cubicBezTo>
                  <a:lnTo>
                    <a:pt x="2520" y="376"/>
                  </a:lnTo>
                  <a:cubicBezTo>
                    <a:pt x="2323" y="349"/>
                    <a:pt x="2125" y="353"/>
                    <a:pt x="1933" y="387"/>
                  </a:cubicBezTo>
                  <a:lnTo>
                    <a:pt x="1867" y="13"/>
                  </a:lnTo>
                  <a:cubicBezTo>
                    <a:pt x="1633" y="54"/>
                    <a:pt x="1409" y="131"/>
                    <a:pt x="1200" y="242"/>
                  </a:cubicBezTo>
                  <a:lnTo>
                    <a:pt x="1378" y="578"/>
                  </a:lnTo>
                  <a:cubicBezTo>
                    <a:pt x="1205" y="669"/>
                    <a:pt x="1046" y="787"/>
                    <a:pt x="908" y="930"/>
                  </a:cubicBezTo>
                  <a:lnTo>
                    <a:pt x="635" y="666"/>
                  </a:lnTo>
                  <a:cubicBezTo>
                    <a:pt x="472" y="835"/>
                    <a:pt x="336" y="1029"/>
                    <a:pt x="232" y="1241"/>
                  </a:cubicBezTo>
                  <a:lnTo>
                    <a:pt x="230" y="1244"/>
                  </a:lnTo>
                  <a:lnTo>
                    <a:pt x="571" y="1409"/>
                  </a:lnTo>
                  <a:cubicBezTo>
                    <a:pt x="482" y="1592"/>
                    <a:pt x="425" y="1782"/>
                    <a:pt x="398" y="1972"/>
                  </a:cubicBezTo>
                  <a:lnTo>
                    <a:pt x="23" y="1919"/>
                  </a:lnTo>
                  <a:cubicBezTo>
                    <a:pt x="-11" y="2153"/>
                    <a:pt x="-7" y="2391"/>
                    <a:pt x="35" y="2625"/>
                  </a:cubicBezTo>
                  <a:lnTo>
                    <a:pt x="409" y="2559"/>
                  </a:lnTo>
                  <a:cubicBezTo>
                    <a:pt x="443" y="2753"/>
                    <a:pt x="507" y="2941"/>
                    <a:pt x="599" y="3115"/>
                  </a:cubicBezTo>
                  <a:lnTo>
                    <a:pt x="263" y="3293"/>
                  </a:lnTo>
                  <a:cubicBezTo>
                    <a:pt x="374" y="3503"/>
                    <a:pt x="517" y="3693"/>
                    <a:pt x="687" y="3857"/>
                  </a:cubicBezTo>
                  <a:lnTo>
                    <a:pt x="951" y="3585"/>
                  </a:lnTo>
                  <a:cubicBezTo>
                    <a:pt x="1089" y="3718"/>
                    <a:pt x="1249" y="3833"/>
                    <a:pt x="1430" y="3922"/>
                  </a:cubicBezTo>
                  <a:cubicBezTo>
                    <a:pt x="1431" y="3922"/>
                    <a:pt x="1431" y="3922"/>
                    <a:pt x="1432" y="3923"/>
                  </a:cubicBezTo>
                  <a:lnTo>
                    <a:pt x="1265" y="4263"/>
                  </a:lnTo>
                  <a:cubicBezTo>
                    <a:pt x="1479" y="4367"/>
                    <a:pt x="1705" y="4438"/>
                    <a:pt x="1939" y="4471"/>
                  </a:cubicBezTo>
                  <a:lnTo>
                    <a:pt x="1993" y="4095"/>
                  </a:lnTo>
                  <a:cubicBezTo>
                    <a:pt x="2190" y="4123"/>
                    <a:pt x="2388" y="4119"/>
                    <a:pt x="2580" y="4085"/>
                  </a:cubicBezTo>
                  <a:lnTo>
                    <a:pt x="2645" y="4460"/>
                  </a:lnTo>
                  <a:cubicBezTo>
                    <a:pt x="2879" y="4419"/>
                    <a:pt x="3103" y="4342"/>
                    <a:pt x="3313" y="4231"/>
                  </a:cubicBezTo>
                  <a:lnTo>
                    <a:pt x="3135" y="3895"/>
                  </a:lnTo>
                  <a:cubicBezTo>
                    <a:pt x="3308" y="3804"/>
                    <a:pt x="3467" y="3686"/>
                    <a:pt x="3606" y="3544"/>
                  </a:cubicBezTo>
                  <a:lnTo>
                    <a:pt x="3878" y="3808"/>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Data Analysis and Statistics - 5th grade by Slidesgo">
  <a:themeElements>
    <a:clrScheme name="Simple Light">
      <a:dk1>
        <a:srgbClr val="3C2C31"/>
      </a:dk1>
      <a:lt1>
        <a:srgbClr val="E24E42"/>
      </a:lt1>
      <a:dk2>
        <a:srgbClr val="E9B000"/>
      </a:dk2>
      <a:lt2>
        <a:srgbClr val="008F95"/>
      </a:lt2>
      <a:accent1>
        <a:srgbClr val="DDFBFC"/>
      </a:accent1>
      <a:accent2>
        <a:srgbClr val="EB6E80"/>
      </a:accent2>
      <a:accent3>
        <a:srgbClr val="F8D2D2"/>
      </a:accent3>
      <a:accent4>
        <a:srgbClr val="FAEBEB"/>
      </a:accent4>
      <a:accent5>
        <a:srgbClr val="FFFFFF"/>
      </a:accent5>
      <a:accent6>
        <a:srgbClr val="FFFFFF"/>
      </a:accent6>
      <a:hlink>
        <a:srgbClr val="3C2C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856</Words>
  <Application>Microsoft Office PowerPoint</Application>
  <PresentationFormat>On-screen Show (16:9)</PresentationFormat>
  <Paragraphs>74</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Cambria</vt:lpstr>
      <vt:lpstr>Arial</vt:lpstr>
      <vt:lpstr>Calibri</vt:lpstr>
      <vt:lpstr>Bebas Neue</vt:lpstr>
      <vt:lpstr>Lato</vt:lpstr>
      <vt:lpstr>Darker Grotesque SemiBold</vt:lpstr>
      <vt:lpstr>Times New Roman</vt:lpstr>
      <vt:lpstr>Days One</vt:lpstr>
      <vt:lpstr>Data Analysis and Statistics - 5th grade by Slidesgo</vt:lpstr>
      <vt:lpstr>Project-Based Media Using Collage Paste Techniques on Students' Creativity in Arts, Culture, and Crafts Learning in Grade Four of Elementary School</vt:lpstr>
      <vt:lpstr>Introduction</vt:lpstr>
      <vt:lpstr>Methods</vt:lpstr>
      <vt:lpstr>Result</vt:lpstr>
      <vt:lpstr>Result</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cp:lastModifiedBy>
  <cp:revision>1</cp:revision>
  <dcterms:modified xsi:type="dcterms:W3CDTF">2024-09-11T03:11:35Z</dcterms:modified>
</cp:coreProperties>
</file>