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2" r:id="rId1"/>
  </p:sldMasterIdLst>
  <p:notesMasterIdLst>
    <p:notesMasterId r:id="rId11"/>
  </p:notesMasterIdLst>
  <p:sldIdLst>
    <p:sldId id="256" r:id="rId2"/>
    <p:sldId id="259" r:id="rId3"/>
    <p:sldId id="260" r:id="rId4"/>
    <p:sldId id="265" r:id="rId5"/>
    <p:sldId id="285" r:id="rId6"/>
    <p:sldId id="261" r:id="rId7"/>
    <p:sldId id="301" r:id="rId8"/>
    <p:sldId id="311" r:id="rId9"/>
    <p:sldId id="340" r:id="rId10"/>
  </p:sldIdLst>
  <p:sldSz cx="9144000" cy="5143500" type="screen16x9"/>
  <p:notesSz cx="6858000" cy="9144000"/>
  <p:embeddedFontLst>
    <p:embeddedFont>
      <p:font typeface="Balsamiq Sans"/>
      <p:regular r:id="rId12"/>
      <p:bold r:id="rId13"/>
      <p:italic r:id="rId14"/>
      <p:boldItalic r:id="rId15"/>
    </p:embeddedFont>
    <p:embeddedFont>
      <p:font typeface="Open Sans" panose="020B0606030504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8770A31-CEE6-4EB1-AF87-B7BDFEEFF3FA}">
  <a:tblStyle styleId="{48770A31-CEE6-4EB1-AF87-B7BDFEEFF3F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1116"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0"/>
        <p:cNvGrpSpPr/>
        <p:nvPr/>
      </p:nvGrpSpPr>
      <p:grpSpPr>
        <a:xfrm>
          <a:off x="0" y="0"/>
          <a:ext cx="0" cy="0"/>
          <a:chOff x="0" y="0"/>
          <a:chExt cx="0" cy="0"/>
        </a:xfrm>
      </p:grpSpPr>
      <p:sp>
        <p:nvSpPr>
          <p:cNvPr id="4361" name="Google Shape;4361;g11a1ccd9bf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2" name="Google Shape;4362;g11a1ccd9bf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3"/>
        <p:cNvGrpSpPr/>
        <p:nvPr/>
      </p:nvGrpSpPr>
      <p:grpSpPr>
        <a:xfrm>
          <a:off x="0" y="0"/>
          <a:ext cx="0" cy="0"/>
          <a:chOff x="0" y="0"/>
          <a:chExt cx="0" cy="0"/>
        </a:xfrm>
      </p:grpSpPr>
      <p:sp>
        <p:nvSpPr>
          <p:cNvPr id="4584" name="Google Shape;4584;g13367e44202_1_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5" name="Google Shape;4585;g13367e44202_1_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6"/>
        <p:cNvGrpSpPr/>
        <p:nvPr/>
      </p:nvGrpSpPr>
      <p:grpSpPr>
        <a:xfrm>
          <a:off x="0" y="0"/>
          <a:ext cx="0" cy="0"/>
          <a:chOff x="0" y="0"/>
          <a:chExt cx="0" cy="0"/>
        </a:xfrm>
      </p:grpSpPr>
      <p:sp>
        <p:nvSpPr>
          <p:cNvPr id="4717" name="Google Shape;4717;g11fea237f49_1_1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8" name="Google Shape;4718;g11fea237f49_1_1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9"/>
        <p:cNvGrpSpPr/>
        <p:nvPr/>
      </p:nvGrpSpPr>
      <p:grpSpPr>
        <a:xfrm>
          <a:off x="0" y="0"/>
          <a:ext cx="0" cy="0"/>
          <a:chOff x="0" y="0"/>
          <a:chExt cx="0" cy="0"/>
        </a:xfrm>
      </p:grpSpPr>
      <p:sp>
        <p:nvSpPr>
          <p:cNvPr id="5450" name="Google Shape;5450;g13367e44202_1_1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1" name="Google Shape;5451;g13367e44202_1_1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4"/>
        <p:cNvGrpSpPr/>
        <p:nvPr/>
      </p:nvGrpSpPr>
      <p:grpSpPr>
        <a:xfrm>
          <a:off x="0" y="0"/>
          <a:ext cx="0" cy="0"/>
          <a:chOff x="0" y="0"/>
          <a:chExt cx="0" cy="0"/>
        </a:xfrm>
      </p:grpSpPr>
      <p:sp>
        <p:nvSpPr>
          <p:cNvPr id="7155" name="Google Shape;7155;g11e085b000a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6" name="Google Shape;7156;g11e085b000a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9"/>
        <p:cNvGrpSpPr/>
        <p:nvPr/>
      </p:nvGrpSpPr>
      <p:grpSpPr>
        <a:xfrm>
          <a:off x="0" y="0"/>
          <a:ext cx="0" cy="0"/>
          <a:chOff x="0" y="0"/>
          <a:chExt cx="0" cy="0"/>
        </a:xfrm>
      </p:grpSpPr>
      <p:sp>
        <p:nvSpPr>
          <p:cNvPr id="4810" name="Google Shape;4810;g119ec1dc325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1" name="Google Shape;4811;g119ec1dc325_0_1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7"/>
        <p:cNvGrpSpPr/>
        <p:nvPr/>
      </p:nvGrpSpPr>
      <p:grpSpPr>
        <a:xfrm>
          <a:off x="0" y="0"/>
          <a:ext cx="0" cy="0"/>
          <a:chOff x="0" y="0"/>
          <a:chExt cx="0" cy="0"/>
        </a:xfrm>
      </p:grpSpPr>
      <p:sp>
        <p:nvSpPr>
          <p:cNvPr id="8998" name="Google Shape;8998;g1352d5ecd80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9" name="Google Shape;8999;g1352d5ecd80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4"/>
        <p:cNvGrpSpPr/>
        <p:nvPr/>
      </p:nvGrpSpPr>
      <p:grpSpPr>
        <a:xfrm>
          <a:off x="0" y="0"/>
          <a:ext cx="0" cy="0"/>
          <a:chOff x="0" y="0"/>
          <a:chExt cx="0" cy="0"/>
        </a:xfrm>
      </p:grpSpPr>
      <p:sp>
        <p:nvSpPr>
          <p:cNvPr id="10005" name="Google Shape;10005;g11a1a2aa2d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06" name="Google Shape;10006;g11a1a2aa2d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sp>
        <p:nvSpPr>
          <p:cNvPr id="9" name="Google Shape;9;p2"/>
          <p:cNvSpPr/>
          <p:nvPr/>
        </p:nvSpPr>
        <p:spPr>
          <a:xfrm>
            <a:off x="-175" y="0"/>
            <a:ext cx="9143979" cy="902450"/>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 </a:t>
            </a:r>
            <a:endParaRPr>
              <a:solidFill>
                <a:schemeClr val="dk1"/>
              </a:solidFill>
            </a:endParaRPr>
          </a:p>
        </p:txBody>
      </p:sp>
      <p:sp>
        <p:nvSpPr>
          <p:cNvPr id="10" name="Google Shape;10;p2"/>
          <p:cNvSpPr/>
          <p:nvPr/>
        </p:nvSpPr>
        <p:spPr>
          <a:xfrm>
            <a:off x="325" y="4039400"/>
            <a:ext cx="9200404" cy="1138194"/>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2477550" y="942475"/>
            <a:ext cx="4188900" cy="23331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Font typeface="Balsamiq Sans"/>
              <a:buNone/>
              <a:defRPr sz="5200">
                <a:solidFill>
                  <a:schemeClr val="dk2"/>
                </a:solidFill>
              </a:defRPr>
            </a:lvl1pPr>
            <a:lvl2pPr lvl="1"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2pPr>
            <a:lvl3pPr lvl="2"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3pPr>
            <a:lvl4pPr lvl="3"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4pPr>
            <a:lvl5pPr lvl="4"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5pPr>
            <a:lvl6pPr lvl="5"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6pPr>
            <a:lvl7pPr lvl="6"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7pPr>
            <a:lvl8pPr lvl="7"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8pPr>
            <a:lvl9pPr lvl="8"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9pPr>
          </a:lstStyle>
          <a:p>
            <a:endParaRPr/>
          </a:p>
        </p:txBody>
      </p:sp>
      <p:sp>
        <p:nvSpPr>
          <p:cNvPr id="12" name="Google Shape;12;p2"/>
          <p:cNvSpPr txBox="1">
            <a:spLocks noGrp="1"/>
          </p:cNvSpPr>
          <p:nvPr>
            <p:ph type="subTitle" idx="1"/>
          </p:nvPr>
        </p:nvSpPr>
        <p:spPr>
          <a:xfrm>
            <a:off x="2477575" y="3330588"/>
            <a:ext cx="41889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Font typeface="Open Sans"/>
              <a:buNone/>
              <a:defRPr>
                <a:solidFill>
                  <a:schemeClr val="dk1"/>
                </a:solidFill>
              </a:defRPr>
            </a:lvl1pPr>
            <a:lvl2pPr lvl="1" algn="ctr">
              <a:lnSpc>
                <a:spcPct val="100000"/>
              </a:lnSpc>
              <a:spcBef>
                <a:spcPts val="0"/>
              </a:spcBef>
              <a:spcAft>
                <a:spcPts val="0"/>
              </a:spcAft>
              <a:buSzPts val="1400"/>
              <a:buFont typeface="Open Sans"/>
              <a:buNone/>
              <a:defRPr>
                <a:latin typeface="Open Sans"/>
                <a:ea typeface="Open Sans"/>
                <a:cs typeface="Open Sans"/>
                <a:sym typeface="Open Sans"/>
              </a:defRPr>
            </a:lvl2pPr>
            <a:lvl3pPr lvl="2" algn="ctr">
              <a:lnSpc>
                <a:spcPct val="100000"/>
              </a:lnSpc>
              <a:spcBef>
                <a:spcPts val="0"/>
              </a:spcBef>
              <a:spcAft>
                <a:spcPts val="0"/>
              </a:spcAft>
              <a:buSzPts val="1400"/>
              <a:buFont typeface="Open Sans"/>
              <a:buNone/>
              <a:defRPr>
                <a:latin typeface="Open Sans"/>
                <a:ea typeface="Open Sans"/>
                <a:cs typeface="Open Sans"/>
                <a:sym typeface="Open Sans"/>
              </a:defRPr>
            </a:lvl3pPr>
            <a:lvl4pPr lvl="3" algn="ctr">
              <a:lnSpc>
                <a:spcPct val="100000"/>
              </a:lnSpc>
              <a:spcBef>
                <a:spcPts val="0"/>
              </a:spcBef>
              <a:spcAft>
                <a:spcPts val="0"/>
              </a:spcAft>
              <a:buSzPts val="1400"/>
              <a:buFont typeface="Open Sans"/>
              <a:buNone/>
              <a:defRPr>
                <a:latin typeface="Open Sans"/>
                <a:ea typeface="Open Sans"/>
                <a:cs typeface="Open Sans"/>
                <a:sym typeface="Open Sans"/>
              </a:defRPr>
            </a:lvl4pPr>
            <a:lvl5pPr lvl="4" algn="ctr">
              <a:lnSpc>
                <a:spcPct val="100000"/>
              </a:lnSpc>
              <a:spcBef>
                <a:spcPts val="0"/>
              </a:spcBef>
              <a:spcAft>
                <a:spcPts val="0"/>
              </a:spcAft>
              <a:buSzPts val="1400"/>
              <a:buFont typeface="Open Sans"/>
              <a:buNone/>
              <a:defRPr>
                <a:latin typeface="Open Sans"/>
                <a:ea typeface="Open Sans"/>
                <a:cs typeface="Open Sans"/>
                <a:sym typeface="Open Sans"/>
              </a:defRPr>
            </a:lvl5pPr>
            <a:lvl6pPr lvl="5" algn="ctr">
              <a:lnSpc>
                <a:spcPct val="100000"/>
              </a:lnSpc>
              <a:spcBef>
                <a:spcPts val="0"/>
              </a:spcBef>
              <a:spcAft>
                <a:spcPts val="0"/>
              </a:spcAft>
              <a:buSzPts val="1400"/>
              <a:buFont typeface="Open Sans"/>
              <a:buNone/>
              <a:defRPr>
                <a:latin typeface="Open Sans"/>
                <a:ea typeface="Open Sans"/>
                <a:cs typeface="Open Sans"/>
                <a:sym typeface="Open Sans"/>
              </a:defRPr>
            </a:lvl6pPr>
            <a:lvl7pPr lvl="6" algn="ctr">
              <a:lnSpc>
                <a:spcPct val="100000"/>
              </a:lnSpc>
              <a:spcBef>
                <a:spcPts val="0"/>
              </a:spcBef>
              <a:spcAft>
                <a:spcPts val="0"/>
              </a:spcAft>
              <a:buSzPts val="1400"/>
              <a:buFont typeface="Open Sans"/>
              <a:buNone/>
              <a:defRPr>
                <a:latin typeface="Open Sans"/>
                <a:ea typeface="Open Sans"/>
                <a:cs typeface="Open Sans"/>
                <a:sym typeface="Open Sans"/>
              </a:defRPr>
            </a:lvl7pPr>
            <a:lvl8pPr lvl="7" algn="ctr">
              <a:lnSpc>
                <a:spcPct val="100000"/>
              </a:lnSpc>
              <a:spcBef>
                <a:spcPts val="0"/>
              </a:spcBef>
              <a:spcAft>
                <a:spcPts val="0"/>
              </a:spcAft>
              <a:buSzPts val="1400"/>
              <a:buFont typeface="Open Sans"/>
              <a:buNone/>
              <a:defRPr>
                <a:latin typeface="Open Sans"/>
                <a:ea typeface="Open Sans"/>
                <a:cs typeface="Open Sans"/>
                <a:sym typeface="Open Sans"/>
              </a:defRPr>
            </a:lvl8pPr>
            <a:lvl9pPr lvl="8" algn="ctr">
              <a:lnSpc>
                <a:spcPct val="100000"/>
              </a:lnSpc>
              <a:spcBef>
                <a:spcPts val="0"/>
              </a:spcBef>
              <a:spcAft>
                <a:spcPts val="0"/>
              </a:spcAft>
              <a:buSzPts val="1400"/>
              <a:buFont typeface="Open Sans"/>
              <a:buNone/>
              <a:defRPr>
                <a:latin typeface="Open Sans"/>
                <a:ea typeface="Open Sans"/>
                <a:cs typeface="Open Sans"/>
                <a:sym typeface="Open Sans"/>
              </a:defRPr>
            </a:lvl9pPr>
          </a:lstStyle>
          <a:p>
            <a:endParaRPr/>
          </a:p>
        </p:txBody>
      </p:sp>
      <p:grpSp>
        <p:nvGrpSpPr>
          <p:cNvPr id="13" name="Google Shape;13;p2"/>
          <p:cNvGrpSpPr/>
          <p:nvPr/>
        </p:nvGrpSpPr>
        <p:grpSpPr>
          <a:xfrm>
            <a:off x="-221497" y="504869"/>
            <a:ext cx="1536924" cy="3541378"/>
            <a:chOff x="-221497" y="504869"/>
            <a:chExt cx="1536924" cy="3541378"/>
          </a:xfrm>
        </p:grpSpPr>
        <p:sp>
          <p:nvSpPr>
            <p:cNvPr id="14" name="Google Shape;14;p2"/>
            <p:cNvSpPr/>
            <p:nvPr/>
          </p:nvSpPr>
          <p:spPr>
            <a:xfrm>
              <a:off x="881973" y="1179358"/>
              <a:ext cx="433454" cy="2866889"/>
            </a:xfrm>
            <a:custGeom>
              <a:avLst/>
              <a:gdLst/>
              <a:ahLst/>
              <a:cxnLst/>
              <a:rect l="l" t="t" r="r" b="b"/>
              <a:pathLst>
                <a:path w="11538" h="76313" extrusionOk="0">
                  <a:moveTo>
                    <a:pt x="2029" y="1"/>
                  </a:moveTo>
                  <a:lnTo>
                    <a:pt x="0" y="2725"/>
                  </a:lnTo>
                  <a:lnTo>
                    <a:pt x="0" y="76312"/>
                  </a:lnTo>
                  <a:lnTo>
                    <a:pt x="11537" y="76312"/>
                  </a:lnTo>
                  <a:lnTo>
                    <a:pt x="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221497" y="1179358"/>
              <a:ext cx="1179732" cy="2866889"/>
              <a:chOff x="-221497" y="1179358"/>
              <a:chExt cx="1179732" cy="2866889"/>
            </a:xfrm>
          </p:grpSpPr>
          <p:grpSp>
            <p:nvGrpSpPr>
              <p:cNvPr id="16" name="Google Shape;16;p2"/>
              <p:cNvGrpSpPr/>
              <p:nvPr/>
            </p:nvGrpSpPr>
            <p:grpSpPr>
              <a:xfrm>
                <a:off x="-221497" y="1179358"/>
                <a:ext cx="1179732" cy="2866889"/>
                <a:chOff x="-221497" y="1179358"/>
                <a:chExt cx="1179732" cy="2866889"/>
              </a:xfrm>
            </p:grpSpPr>
            <p:sp>
              <p:nvSpPr>
                <p:cNvPr id="17" name="Google Shape;17;p2"/>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113172" y="504869"/>
              <a:ext cx="510392" cy="674487"/>
              <a:chOff x="-37116" y="2186994"/>
              <a:chExt cx="510392" cy="674487"/>
            </a:xfrm>
          </p:grpSpPr>
          <p:sp>
            <p:nvSpPr>
              <p:cNvPr id="27" name="Google Shape;27;p2"/>
              <p:cNvSpPr/>
              <p:nvPr/>
            </p:nvSpPr>
            <p:spPr>
              <a:xfrm>
                <a:off x="63791" y="2706778"/>
                <a:ext cx="256323" cy="143808"/>
              </a:xfrm>
              <a:custGeom>
                <a:avLst/>
                <a:gdLst/>
                <a:ahLst/>
                <a:cxnLst/>
                <a:rect l="l" t="t" r="r" b="b"/>
                <a:pathLst>
                  <a:path w="6823" h="3828" extrusionOk="0">
                    <a:moveTo>
                      <a:pt x="2706" y="1"/>
                    </a:moveTo>
                    <a:lnTo>
                      <a:pt x="2706" y="2900"/>
                    </a:lnTo>
                    <a:lnTo>
                      <a:pt x="136" y="3692"/>
                    </a:lnTo>
                    <a:lnTo>
                      <a:pt x="1" y="3827"/>
                    </a:lnTo>
                    <a:lnTo>
                      <a:pt x="6822" y="3827"/>
                    </a:lnTo>
                    <a:lnTo>
                      <a:pt x="6687" y="3692"/>
                    </a:lnTo>
                    <a:lnTo>
                      <a:pt x="4098" y="2900"/>
                    </a:lnTo>
                    <a:lnTo>
                      <a:pt x="40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2896" y="2850548"/>
                <a:ext cx="278112" cy="10932"/>
              </a:xfrm>
              <a:custGeom>
                <a:avLst/>
                <a:gdLst/>
                <a:ahLst/>
                <a:cxnLst/>
                <a:rect l="l" t="t" r="r" b="b"/>
                <a:pathLst>
                  <a:path w="7403" h="291" extrusionOk="0">
                    <a:moveTo>
                      <a:pt x="291" y="0"/>
                    </a:moveTo>
                    <a:lnTo>
                      <a:pt x="1" y="290"/>
                    </a:lnTo>
                    <a:lnTo>
                      <a:pt x="7402" y="290"/>
                    </a:lnTo>
                    <a:lnTo>
                      <a:pt x="7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0508" y="2186994"/>
                <a:ext cx="392768" cy="506786"/>
              </a:xfrm>
              <a:custGeom>
                <a:avLst/>
                <a:gdLst/>
                <a:ahLst/>
                <a:cxnLst/>
                <a:rect l="l" t="t" r="r" b="b"/>
                <a:pathLst>
                  <a:path w="10455" h="13490" extrusionOk="0">
                    <a:moveTo>
                      <a:pt x="5836" y="368"/>
                    </a:moveTo>
                    <a:cubicBezTo>
                      <a:pt x="8677" y="1721"/>
                      <a:pt x="10204" y="4890"/>
                      <a:pt x="9508" y="7962"/>
                    </a:cubicBezTo>
                    <a:cubicBezTo>
                      <a:pt x="8812" y="11035"/>
                      <a:pt x="6068" y="13219"/>
                      <a:pt x="2918" y="13219"/>
                    </a:cubicBezTo>
                    <a:cubicBezTo>
                      <a:pt x="2049" y="13219"/>
                      <a:pt x="1179" y="13064"/>
                      <a:pt x="367" y="12716"/>
                    </a:cubicBezTo>
                    <a:lnTo>
                      <a:pt x="5836" y="368"/>
                    </a:lnTo>
                    <a:close/>
                    <a:moveTo>
                      <a:pt x="5701" y="1"/>
                    </a:moveTo>
                    <a:lnTo>
                      <a:pt x="0" y="12851"/>
                    </a:lnTo>
                    <a:lnTo>
                      <a:pt x="136" y="12909"/>
                    </a:lnTo>
                    <a:cubicBezTo>
                      <a:pt x="1005" y="13296"/>
                      <a:pt x="1952" y="13489"/>
                      <a:pt x="2918" y="13489"/>
                    </a:cubicBezTo>
                    <a:lnTo>
                      <a:pt x="2938" y="13489"/>
                    </a:lnTo>
                    <a:cubicBezTo>
                      <a:pt x="6223" y="13470"/>
                      <a:pt x="9063" y="11151"/>
                      <a:pt x="9759" y="7943"/>
                    </a:cubicBezTo>
                    <a:cubicBezTo>
                      <a:pt x="10455" y="4716"/>
                      <a:pt x="8812" y="1450"/>
                      <a:pt x="5836" y="59"/>
                    </a:cubicBezTo>
                    <a:lnTo>
                      <a:pt x="57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a:off x="-37116" y="2201532"/>
                <a:ext cx="466851" cy="455919"/>
                <a:chOff x="-37116" y="2201532"/>
                <a:chExt cx="466851" cy="455919"/>
              </a:xfrm>
            </p:grpSpPr>
            <p:sp>
              <p:nvSpPr>
                <p:cNvPr id="31" name="Google Shape;31;p2"/>
                <p:cNvSpPr/>
                <p:nvPr/>
              </p:nvSpPr>
              <p:spPr>
                <a:xfrm>
                  <a:off x="-37116" y="2201532"/>
                  <a:ext cx="454492" cy="455919"/>
                </a:xfrm>
                <a:custGeom>
                  <a:avLst/>
                  <a:gdLst/>
                  <a:ahLst/>
                  <a:cxnLst/>
                  <a:rect l="l" t="t" r="r" b="b"/>
                  <a:pathLst>
                    <a:path w="12098" h="12136" extrusionOk="0">
                      <a:moveTo>
                        <a:pt x="6049" y="0"/>
                      </a:moveTo>
                      <a:cubicBezTo>
                        <a:pt x="2706" y="0"/>
                        <a:pt x="1" y="2725"/>
                        <a:pt x="1" y="6068"/>
                      </a:cubicBezTo>
                      <a:cubicBezTo>
                        <a:pt x="1" y="9430"/>
                        <a:pt x="2706" y="12136"/>
                        <a:pt x="6049" y="12136"/>
                      </a:cubicBezTo>
                      <a:cubicBezTo>
                        <a:pt x="9392" y="12136"/>
                        <a:pt x="12098" y="9430"/>
                        <a:pt x="12098" y="6068"/>
                      </a:cubicBezTo>
                      <a:cubicBezTo>
                        <a:pt x="12098" y="2725"/>
                        <a:pt x="9392" y="0"/>
                        <a:pt x="6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1468" y="2201532"/>
                  <a:ext cx="217103" cy="392054"/>
                </a:xfrm>
                <a:custGeom>
                  <a:avLst/>
                  <a:gdLst/>
                  <a:ahLst/>
                  <a:cxnLst/>
                  <a:rect l="l" t="t" r="r" b="b"/>
                  <a:pathLst>
                    <a:path w="5779" h="10436" extrusionOk="0">
                      <a:moveTo>
                        <a:pt x="3227" y="0"/>
                      </a:moveTo>
                      <a:cubicBezTo>
                        <a:pt x="2319" y="78"/>
                        <a:pt x="1430" y="348"/>
                        <a:pt x="657" y="812"/>
                      </a:cubicBezTo>
                      <a:lnTo>
                        <a:pt x="309" y="1411"/>
                      </a:lnTo>
                      <a:lnTo>
                        <a:pt x="0" y="1894"/>
                      </a:lnTo>
                      <a:lnTo>
                        <a:pt x="136" y="1894"/>
                      </a:lnTo>
                      <a:lnTo>
                        <a:pt x="329" y="1701"/>
                      </a:lnTo>
                      <a:lnTo>
                        <a:pt x="657" y="1218"/>
                      </a:lnTo>
                      <a:lnTo>
                        <a:pt x="329" y="1913"/>
                      </a:lnTo>
                      <a:lnTo>
                        <a:pt x="78" y="2203"/>
                      </a:lnTo>
                      <a:lnTo>
                        <a:pt x="329" y="2590"/>
                      </a:lnTo>
                      <a:lnTo>
                        <a:pt x="967" y="3247"/>
                      </a:lnTo>
                      <a:lnTo>
                        <a:pt x="1121" y="3730"/>
                      </a:lnTo>
                      <a:lnTo>
                        <a:pt x="1682" y="4174"/>
                      </a:lnTo>
                      <a:lnTo>
                        <a:pt x="1488" y="4503"/>
                      </a:lnTo>
                      <a:lnTo>
                        <a:pt x="947" y="4793"/>
                      </a:lnTo>
                      <a:lnTo>
                        <a:pt x="599" y="5430"/>
                      </a:lnTo>
                      <a:cubicBezTo>
                        <a:pt x="599" y="5430"/>
                        <a:pt x="1334" y="6706"/>
                        <a:pt x="1334" y="6764"/>
                      </a:cubicBezTo>
                      <a:cubicBezTo>
                        <a:pt x="1334" y="6822"/>
                        <a:pt x="1198" y="7517"/>
                        <a:pt x="1198" y="7517"/>
                      </a:cubicBezTo>
                      <a:lnTo>
                        <a:pt x="677" y="8715"/>
                      </a:lnTo>
                      <a:lnTo>
                        <a:pt x="503" y="9798"/>
                      </a:lnTo>
                      <a:lnTo>
                        <a:pt x="754" y="10435"/>
                      </a:lnTo>
                      <a:lnTo>
                        <a:pt x="967" y="10319"/>
                      </a:lnTo>
                      <a:lnTo>
                        <a:pt x="1082" y="9836"/>
                      </a:lnTo>
                      <a:lnTo>
                        <a:pt x="1546" y="9334"/>
                      </a:lnTo>
                      <a:lnTo>
                        <a:pt x="2957" y="8986"/>
                      </a:lnTo>
                      <a:lnTo>
                        <a:pt x="3440" y="8406"/>
                      </a:lnTo>
                      <a:lnTo>
                        <a:pt x="3942" y="8406"/>
                      </a:lnTo>
                      <a:lnTo>
                        <a:pt x="4812" y="7981"/>
                      </a:lnTo>
                      <a:lnTo>
                        <a:pt x="4928" y="7653"/>
                      </a:lnTo>
                      <a:lnTo>
                        <a:pt x="5546" y="7343"/>
                      </a:lnTo>
                      <a:lnTo>
                        <a:pt x="5778" y="7092"/>
                      </a:lnTo>
                      <a:lnTo>
                        <a:pt x="4754" y="6493"/>
                      </a:lnTo>
                      <a:lnTo>
                        <a:pt x="4677" y="6165"/>
                      </a:lnTo>
                      <a:lnTo>
                        <a:pt x="4194" y="6068"/>
                      </a:lnTo>
                      <a:lnTo>
                        <a:pt x="4213" y="5469"/>
                      </a:lnTo>
                      <a:lnTo>
                        <a:pt x="3691" y="5160"/>
                      </a:lnTo>
                      <a:lnTo>
                        <a:pt x="3112" y="4290"/>
                      </a:lnTo>
                      <a:lnTo>
                        <a:pt x="2397" y="3865"/>
                      </a:lnTo>
                      <a:lnTo>
                        <a:pt x="1662" y="4000"/>
                      </a:lnTo>
                      <a:lnTo>
                        <a:pt x="1334" y="3749"/>
                      </a:lnTo>
                      <a:lnTo>
                        <a:pt x="1276" y="3401"/>
                      </a:lnTo>
                      <a:lnTo>
                        <a:pt x="1411" y="3227"/>
                      </a:lnTo>
                      <a:lnTo>
                        <a:pt x="1430" y="3015"/>
                      </a:lnTo>
                      <a:lnTo>
                        <a:pt x="1160" y="2744"/>
                      </a:lnTo>
                      <a:lnTo>
                        <a:pt x="1643" y="2493"/>
                      </a:lnTo>
                      <a:lnTo>
                        <a:pt x="1334" y="2435"/>
                      </a:lnTo>
                      <a:lnTo>
                        <a:pt x="947" y="2590"/>
                      </a:lnTo>
                      <a:lnTo>
                        <a:pt x="735" y="2435"/>
                      </a:lnTo>
                      <a:lnTo>
                        <a:pt x="1082" y="1894"/>
                      </a:lnTo>
                      <a:lnTo>
                        <a:pt x="1469" y="1681"/>
                      </a:lnTo>
                      <a:lnTo>
                        <a:pt x="1952" y="1720"/>
                      </a:lnTo>
                      <a:lnTo>
                        <a:pt x="2281" y="1836"/>
                      </a:lnTo>
                      <a:lnTo>
                        <a:pt x="2242" y="2165"/>
                      </a:lnTo>
                      <a:lnTo>
                        <a:pt x="2126" y="2512"/>
                      </a:lnTo>
                      <a:lnTo>
                        <a:pt x="2455" y="2512"/>
                      </a:lnTo>
                      <a:lnTo>
                        <a:pt x="2706" y="1894"/>
                      </a:lnTo>
                      <a:lnTo>
                        <a:pt x="3363" y="1701"/>
                      </a:lnTo>
                      <a:lnTo>
                        <a:pt x="3730" y="1392"/>
                      </a:lnTo>
                      <a:lnTo>
                        <a:pt x="4116" y="1469"/>
                      </a:lnTo>
                      <a:lnTo>
                        <a:pt x="4522" y="1218"/>
                      </a:lnTo>
                      <a:lnTo>
                        <a:pt x="4522" y="966"/>
                      </a:lnTo>
                      <a:lnTo>
                        <a:pt x="3595" y="966"/>
                      </a:lnTo>
                      <a:lnTo>
                        <a:pt x="2976" y="580"/>
                      </a:lnTo>
                      <a:lnTo>
                        <a:pt x="32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6228" y="2304618"/>
                  <a:ext cx="50866" cy="30505"/>
                </a:xfrm>
                <a:custGeom>
                  <a:avLst/>
                  <a:gdLst/>
                  <a:ahLst/>
                  <a:cxnLst/>
                  <a:rect l="l" t="t" r="r" b="b"/>
                  <a:pathLst>
                    <a:path w="1354" h="812" extrusionOk="0">
                      <a:moveTo>
                        <a:pt x="1" y="0"/>
                      </a:moveTo>
                      <a:lnTo>
                        <a:pt x="387" y="348"/>
                      </a:lnTo>
                      <a:lnTo>
                        <a:pt x="774" y="561"/>
                      </a:lnTo>
                      <a:lnTo>
                        <a:pt x="1141" y="812"/>
                      </a:lnTo>
                      <a:lnTo>
                        <a:pt x="1353" y="812"/>
                      </a:lnTo>
                      <a:lnTo>
                        <a:pt x="890" y="483"/>
                      </a:lnTo>
                      <a:lnTo>
                        <a:pt x="3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84307" y="2202058"/>
                  <a:ext cx="78441" cy="54661"/>
                </a:xfrm>
                <a:custGeom>
                  <a:avLst/>
                  <a:gdLst/>
                  <a:ahLst/>
                  <a:cxnLst/>
                  <a:rect l="l" t="t" r="r" b="b"/>
                  <a:pathLst>
                    <a:path w="2088" h="1455" extrusionOk="0">
                      <a:moveTo>
                        <a:pt x="344" y="1"/>
                      </a:moveTo>
                      <a:cubicBezTo>
                        <a:pt x="281" y="1"/>
                        <a:pt x="218" y="2"/>
                        <a:pt x="155" y="6"/>
                      </a:cubicBezTo>
                      <a:lnTo>
                        <a:pt x="1" y="6"/>
                      </a:lnTo>
                      <a:lnTo>
                        <a:pt x="1" y="295"/>
                      </a:lnTo>
                      <a:lnTo>
                        <a:pt x="194" y="527"/>
                      </a:lnTo>
                      <a:lnTo>
                        <a:pt x="271" y="798"/>
                      </a:lnTo>
                      <a:lnTo>
                        <a:pt x="1141" y="894"/>
                      </a:lnTo>
                      <a:lnTo>
                        <a:pt x="1701" y="1068"/>
                      </a:lnTo>
                      <a:lnTo>
                        <a:pt x="1972" y="1455"/>
                      </a:lnTo>
                      <a:lnTo>
                        <a:pt x="2088" y="1358"/>
                      </a:lnTo>
                      <a:lnTo>
                        <a:pt x="2088" y="817"/>
                      </a:lnTo>
                      <a:lnTo>
                        <a:pt x="1779" y="585"/>
                      </a:lnTo>
                      <a:lnTo>
                        <a:pt x="1643" y="353"/>
                      </a:lnTo>
                      <a:lnTo>
                        <a:pt x="1411" y="334"/>
                      </a:lnTo>
                      <a:lnTo>
                        <a:pt x="1044" y="585"/>
                      </a:lnTo>
                      <a:lnTo>
                        <a:pt x="716" y="585"/>
                      </a:lnTo>
                      <a:lnTo>
                        <a:pt x="812" y="411"/>
                      </a:lnTo>
                      <a:lnTo>
                        <a:pt x="638" y="160"/>
                      </a:lnTo>
                      <a:lnTo>
                        <a:pt x="638" y="160"/>
                      </a:lnTo>
                      <a:lnTo>
                        <a:pt x="1121" y="179"/>
                      </a:lnTo>
                      <a:lnTo>
                        <a:pt x="1257" y="102"/>
                      </a:lnTo>
                      <a:cubicBezTo>
                        <a:pt x="953" y="38"/>
                        <a:pt x="648" y="1"/>
                        <a:pt x="3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73798" y="2316940"/>
                  <a:ext cx="24719" cy="42865"/>
                </a:xfrm>
                <a:custGeom>
                  <a:avLst/>
                  <a:gdLst/>
                  <a:ahLst/>
                  <a:cxnLst/>
                  <a:rect l="l" t="t" r="r" b="b"/>
                  <a:pathLst>
                    <a:path w="658" h="1141" extrusionOk="0">
                      <a:moveTo>
                        <a:pt x="348" y="1"/>
                      </a:moveTo>
                      <a:lnTo>
                        <a:pt x="213" y="78"/>
                      </a:lnTo>
                      <a:lnTo>
                        <a:pt x="136" y="349"/>
                      </a:lnTo>
                      <a:lnTo>
                        <a:pt x="0" y="484"/>
                      </a:lnTo>
                      <a:lnTo>
                        <a:pt x="310" y="1141"/>
                      </a:lnTo>
                      <a:lnTo>
                        <a:pt x="425" y="1141"/>
                      </a:lnTo>
                      <a:lnTo>
                        <a:pt x="425" y="870"/>
                      </a:lnTo>
                      <a:lnTo>
                        <a:pt x="657" y="600"/>
                      </a:lnTo>
                      <a:cubicBezTo>
                        <a:pt x="580" y="387"/>
                        <a:pt x="464" y="194"/>
                        <a:pt x="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47651" y="2364124"/>
                  <a:ext cx="82085" cy="222926"/>
                </a:xfrm>
                <a:custGeom>
                  <a:avLst/>
                  <a:gdLst/>
                  <a:ahLst/>
                  <a:cxnLst/>
                  <a:rect l="l" t="t" r="r" b="b"/>
                  <a:pathLst>
                    <a:path w="2185" h="5934" extrusionOk="0">
                      <a:moveTo>
                        <a:pt x="1121" y="1"/>
                      </a:moveTo>
                      <a:lnTo>
                        <a:pt x="696" y="329"/>
                      </a:lnTo>
                      <a:lnTo>
                        <a:pt x="329" y="600"/>
                      </a:lnTo>
                      <a:lnTo>
                        <a:pt x="329" y="735"/>
                      </a:lnTo>
                      <a:lnTo>
                        <a:pt x="1" y="1083"/>
                      </a:lnTo>
                      <a:lnTo>
                        <a:pt x="136" y="2049"/>
                      </a:lnTo>
                      <a:lnTo>
                        <a:pt x="271" y="2803"/>
                      </a:lnTo>
                      <a:lnTo>
                        <a:pt x="696" y="3015"/>
                      </a:lnTo>
                      <a:lnTo>
                        <a:pt x="1218" y="3151"/>
                      </a:lnTo>
                      <a:lnTo>
                        <a:pt x="1315" y="3557"/>
                      </a:lnTo>
                      <a:lnTo>
                        <a:pt x="1102" y="4658"/>
                      </a:lnTo>
                      <a:lnTo>
                        <a:pt x="310" y="5431"/>
                      </a:lnTo>
                      <a:lnTo>
                        <a:pt x="175" y="5933"/>
                      </a:lnTo>
                      <a:cubicBezTo>
                        <a:pt x="1643" y="4387"/>
                        <a:pt x="2184" y="2204"/>
                        <a:pt x="1643" y="155"/>
                      </a:cubicBezTo>
                      <a:lnTo>
                        <a:pt x="13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7" name="Google Shape;37;p2"/>
          <p:cNvGrpSpPr/>
          <p:nvPr/>
        </p:nvGrpSpPr>
        <p:grpSpPr>
          <a:xfrm>
            <a:off x="-93016" y="3230957"/>
            <a:ext cx="501676" cy="471172"/>
            <a:chOff x="-93016" y="3230957"/>
            <a:chExt cx="501676" cy="471172"/>
          </a:xfrm>
        </p:grpSpPr>
        <p:sp>
          <p:nvSpPr>
            <p:cNvPr id="38" name="Google Shape;38;p2"/>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84300" y="1516940"/>
            <a:ext cx="506786" cy="503866"/>
            <a:chOff x="-84300" y="1516940"/>
            <a:chExt cx="506786" cy="503866"/>
          </a:xfrm>
        </p:grpSpPr>
        <p:sp>
          <p:nvSpPr>
            <p:cNvPr id="43" name="Google Shape;43;p2"/>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2"/>
            <p:cNvGrpSpPr/>
            <p:nvPr/>
          </p:nvGrpSpPr>
          <p:grpSpPr>
            <a:xfrm>
              <a:off x="-84300" y="1516940"/>
              <a:ext cx="130702" cy="503866"/>
              <a:chOff x="-84300" y="1516940"/>
              <a:chExt cx="130702" cy="503866"/>
            </a:xfrm>
          </p:grpSpPr>
          <p:sp>
            <p:nvSpPr>
              <p:cNvPr id="48" name="Google Shape;48;p2"/>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 name="Google Shape;50;p2"/>
          <p:cNvGrpSpPr/>
          <p:nvPr/>
        </p:nvGrpSpPr>
        <p:grpSpPr>
          <a:xfrm>
            <a:off x="2936544" y="-329546"/>
            <a:ext cx="2934233" cy="708308"/>
            <a:chOff x="2375925" y="3297600"/>
            <a:chExt cx="735950" cy="177650"/>
          </a:xfrm>
        </p:grpSpPr>
        <p:sp>
          <p:nvSpPr>
            <p:cNvPr id="51" name="Google Shape;51;p2"/>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a:effectLst>
              <a:outerShdw blurRad="1285875" dist="733425" dir="15240000" algn="bl" rotWithShape="0">
                <a:schemeClr val="lt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a:off x="7372498" y="938600"/>
            <a:ext cx="1793806" cy="1146767"/>
            <a:chOff x="2413900" y="1707875"/>
            <a:chExt cx="835650" cy="534225"/>
          </a:xfrm>
        </p:grpSpPr>
        <p:sp>
          <p:nvSpPr>
            <p:cNvPr id="58" name="Google Shape;58;p2"/>
            <p:cNvSpPr/>
            <p:nvPr/>
          </p:nvSpPr>
          <p:spPr>
            <a:xfrm>
              <a:off x="2413900" y="2187925"/>
              <a:ext cx="835650" cy="54175"/>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413900" y="1707875"/>
              <a:ext cx="835650" cy="501850"/>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231050" y="1720075"/>
              <a:ext cx="5300" cy="466875"/>
            </a:xfrm>
            <a:custGeom>
              <a:avLst/>
              <a:gdLst/>
              <a:ahLst/>
              <a:cxnLst/>
              <a:rect l="l" t="t" r="r" b="b"/>
              <a:pathLst>
                <a:path w="212" h="18675" extrusionOk="0">
                  <a:moveTo>
                    <a:pt x="212" y="1"/>
                  </a:moveTo>
                  <a:lnTo>
                    <a:pt x="0" y="318"/>
                  </a:lnTo>
                  <a:lnTo>
                    <a:pt x="0" y="18529"/>
                  </a:lnTo>
                  <a:lnTo>
                    <a:pt x="212" y="18675"/>
                  </a:lnTo>
                  <a:lnTo>
                    <a:pt x="2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427100" y="1720075"/>
              <a:ext cx="809250" cy="7950"/>
            </a:xfrm>
            <a:custGeom>
              <a:avLst/>
              <a:gdLst/>
              <a:ahLst/>
              <a:cxnLst/>
              <a:rect l="l" t="t" r="r" b="b"/>
              <a:pathLst>
                <a:path w="32370" h="318" extrusionOk="0">
                  <a:moveTo>
                    <a:pt x="32370" y="1"/>
                  </a:moveTo>
                  <a:lnTo>
                    <a:pt x="0" y="159"/>
                  </a:lnTo>
                  <a:lnTo>
                    <a:pt x="0" y="318"/>
                  </a:lnTo>
                  <a:lnTo>
                    <a:pt x="32158" y="318"/>
                  </a:lnTo>
                  <a:lnTo>
                    <a:pt x="323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427100" y="1724050"/>
              <a:ext cx="5300" cy="46390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27100" y="2173050"/>
              <a:ext cx="809250" cy="149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432375" y="1728000"/>
              <a:ext cx="798700" cy="455325"/>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5" name="Google Shape;65;p2"/>
            <p:cNvSpPr/>
            <p:nvPr/>
          </p:nvSpPr>
          <p:spPr>
            <a:xfrm>
              <a:off x="2455825" y="1763000"/>
              <a:ext cx="735625" cy="364200"/>
            </a:xfrm>
            <a:custGeom>
              <a:avLst/>
              <a:gdLst/>
              <a:ahLst/>
              <a:cxnLst/>
              <a:rect l="l" t="t" r="r" b="b"/>
              <a:pathLst>
                <a:path w="29425" h="14568" extrusionOk="0">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479700" y="1827050"/>
              <a:ext cx="305325" cy="38025"/>
            </a:xfrm>
            <a:custGeom>
              <a:avLst/>
              <a:gdLst/>
              <a:ahLst/>
              <a:cxnLst/>
              <a:rect l="l" t="t" r="r" b="b"/>
              <a:pathLst>
                <a:path w="12213" h="1521" extrusionOk="0">
                  <a:moveTo>
                    <a:pt x="12120" y="1"/>
                  </a:moveTo>
                  <a:lnTo>
                    <a:pt x="115" y="1361"/>
                  </a:lnTo>
                  <a:cubicBezTo>
                    <a:pt x="1" y="1374"/>
                    <a:pt x="21" y="1520"/>
                    <a:pt x="116" y="1520"/>
                  </a:cubicBezTo>
                  <a:cubicBezTo>
                    <a:pt x="120" y="1520"/>
                    <a:pt x="124" y="1520"/>
                    <a:pt x="128" y="1519"/>
                  </a:cubicBezTo>
                  <a:lnTo>
                    <a:pt x="12133" y="172"/>
                  </a:lnTo>
                  <a:cubicBezTo>
                    <a:pt x="12186" y="159"/>
                    <a:pt x="12212" y="119"/>
                    <a:pt x="12212" y="80"/>
                  </a:cubicBezTo>
                  <a:cubicBezTo>
                    <a:pt x="12199" y="27"/>
                    <a:pt x="12159" y="1"/>
                    <a:pt x="12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488500" y="1796350"/>
              <a:ext cx="293875" cy="67975"/>
            </a:xfrm>
            <a:custGeom>
              <a:avLst/>
              <a:gdLst/>
              <a:ahLst/>
              <a:cxnLst/>
              <a:rect l="l" t="t" r="r" b="b"/>
              <a:pathLst>
                <a:path w="11755" h="2719" extrusionOk="0">
                  <a:moveTo>
                    <a:pt x="9074" y="0"/>
                  </a:moveTo>
                  <a:cubicBezTo>
                    <a:pt x="7819" y="0"/>
                    <a:pt x="7053" y="502"/>
                    <a:pt x="6617" y="938"/>
                  </a:cubicBezTo>
                  <a:cubicBezTo>
                    <a:pt x="6380" y="1163"/>
                    <a:pt x="6195" y="1440"/>
                    <a:pt x="6036" y="1730"/>
                  </a:cubicBezTo>
                  <a:cubicBezTo>
                    <a:pt x="5851" y="1479"/>
                    <a:pt x="5640" y="1255"/>
                    <a:pt x="5376" y="1070"/>
                  </a:cubicBezTo>
                  <a:cubicBezTo>
                    <a:pt x="4848" y="701"/>
                    <a:pt x="4221" y="505"/>
                    <a:pt x="3588" y="505"/>
                  </a:cubicBezTo>
                  <a:cubicBezTo>
                    <a:pt x="3383" y="505"/>
                    <a:pt x="3176" y="526"/>
                    <a:pt x="2972" y="568"/>
                  </a:cubicBezTo>
                  <a:cubicBezTo>
                    <a:pt x="767" y="925"/>
                    <a:pt x="14" y="2589"/>
                    <a:pt x="14" y="2602"/>
                  </a:cubicBezTo>
                  <a:cubicBezTo>
                    <a:pt x="1" y="2642"/>
                    <a:pt x="14" y="2694"/>
                    <a:pt x="54" y="2708"/>
                  </a:cubicBezTo>
                  <a:cubicBezTo>
                    <a:pt x="65" y="2715"/>
                    <a:pt x="77" y="2718"/>
                    <a:pt x="89" y="2718"/>
                  </a:cubicBezTo>
                  <a:cubicBezTo>
                    <a:pt x="121" y="2718"/>
                    <a:pt x="153" y="2697"/>
                    <a:pt x="172" y="2668"/>
                  </a:cubicBezTo>
                  <a:cubicBezTo>
                    <a:pt x="172" y="2655"/>
                    <a:pt x="886" y="1070"/>
                    <a:pt x="2999" y="727"/>
                  </a:cubicBezTo>
                  <a:cubicBezTo>
                    <a:pt x="3192" y="688"/>
                    <a:pt x="3386" y="669"/>
                    <a:pt x="3580" y="669"/>
                  </a:cubicBezTo>
                  <a:cubicBezTo>
                    <a:pt x="4181" y="669"/>
                    <a:pt x="4774" y="852"/>
                    <a:pt x="5283" y="1202"/>
                  </a:cubicBezTo>
                  <a:cubicBezTo>
                    <a:pt x="5561" y="1400"/>
                    <a:pt x="5798" y="1651"/>
                    <a:pt x="5983" y="1942"/>
                  </a:cubicBezTo>
                  <a:cubicBezTo>
                    <a:pt x="6001" y="1971"/>
                    <a:pt x="6030" y="1985"/>
                    <a:pt x="6057" y="1985"/>
                  </a:cubicBezTo>
                  <a:cubicBezTo>
                    <a:pt x="6090" y="1985"/>
                    <a:pt x="6121" y="1965"/>
                    <a:pt x="6129" y="1929"/>
                  </a:cubicBezTo>
                  <a:cubicBezTo>
                    <a:pt x="6274" y="1598"/>
                    <a:pt x="6485" y="1295"/>
                    <a:pt x="6749" y="1044"/>
                  </a:cubicBezTo>
                  <a:cubicBezTo>
                    <a:pt x="7344" y="463"/>
                    <a:pt x="8123" y="172"/>
                    <a:pt x="9074" y="172"/>
                  </a:cubicBezTo>
                  <a:cubicBezTo>
                    <a:pt x="10883" y="172"/>
                    <a:pt x="11596" y="1361"/>
                    <a:pt x="11596" y="1374"/>
                  </a:cubicBezTo>
                  <a:cubicBezTo>
                    <a:pt x="11609" y="1400"/>
                    <a:pt x="11649" y="1413"/>
                    <a:pt x="11675" y="1413"/>
                  </a:cubicBezTo>
                  <a:cubicBezTo>
                    <a:pt x="11689" y="1413"/>
                    <a:pt x="11689" y="1400"/>
                    <a:pt x="11702" y="1400"/>
                  </a:cubicBezTo>
                  <a:cubicBezTo>
                    <a:pt x="11741" y="1374"/>
                    <a:pt x="11755" y="1321"/>
                    <a:pt x="11728" y="1281"/>
                  </a:cubicBezTo>
                  <a:cubicBezTo>
                    <a:pt x="11702" y="1242"/>
                    <a:pt x="10975" y="14"/>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477950" y="1846475"/>
              <a:ext cx="7600" cy="33500"/>
            </a:xfrm>
            <a:custGeom>
              <a:avLst/>
              <a:gdLst/>
              <a:ahLst/>
              <a:cxnLst/>
              <a:rect l="l" t="t" r="r" b="b"/>
              <a:pathLst>
                <a:path w="304" h="1340" extrusionOk="0">
                  <a:moveTo>
                    <a:pt x="95" y="0"/>
                  </a:moveTo>
                  <a:cubicBezTo>
                    <a:pt x="90" y="0"/>
                    <a:pt x="85" y="1"/>
                    <a:pt x="79" y="3"/>
                  </a:cubicBezTo>
                  <a:cubicBezTo>
                    <a:pt x="40" y="3"/>
                    <a:pt x="0" y="42"/>
                    <a:pt x="13" y="95"/>
                  </a:cubicBezTo>
                  <a:lnTo>
                    <a:pt x="145" y="1271"/>
                  </a:lnTo>
                  <a:cubicBezTo>
                    <a:pt x="145" y="1305"/>
                    <a:pt x="175" y="1339"/>
                    <a:pt x="217" y="1339"/>
                  </a:cubicBezTo>
                  <a:cubicBezTo>
                    <a:pt x="224" y="1339"/>
                    <a:pt x="231" y="1338"/>
                    <a:pt x="238" y="1337"/>
                  </a:cubicBezTo>
                  <a:cubicBezTo>
                    <a:pt x="278" y="1337"/>
                    <a:pt x="304" y="1297"/>
                    <a:pt x="304" y="1244"/>
                  </a:cubicBezTo>
                  <a:lnTo>
                    <a:pt x="172" y="69"/>
                  </a:lnTo>
                  <a:cubicBezTo>
                    <a:pt x="160" y="34"/>
                    <a:pt x="129"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779050" y="1812200"/>
              <a:ext cx="7625" cy="33700"/>
            </a:xfrm>
            <a:custGeom>
              <a:avLst/>
              <a:gdLst/>
              <a:ahLst/>
              <a:cxnLst/>
              <a:rect l="l" t="t" r="r" b="b"/>
              <a:pathLst>
                <a:path w="305" h="1348" extrusionOk="0">
                  <a:moveTo>
                    <a:pt x="80" y="0"/>
                  </a:moveTo>
                  <a:cubicBezTo>
                    <a:pt x="27" y="13"/>
                    <a:pt x="1" y="53"/>
                    <a:pt x="1" y="93"/>
                  </a:cubicBezTo>
                  <a:lnTo>
                    <a:pt x="133" y="1281"/>
                  </a:lnTo>
                  <a:cubicBezTo>
                    <a:pt x="146" y="1321"/>
                    <a:pt x="185" y="1347"/>
                    <a:pt x="225" y="1347"/>
                  </a:cubicBezTo>
                  <a:cubicBezTo>
                    <a:pt x="278" y="1347"/>
                    <a:pt x="304" y="1295"/>
                    <a:pt x="304" y="1255"/>
                  </a:cubicBezTo>
                  <a:lnTo>
                    <a:pt x="172" y="80"/>
                  </a:lnTo>
                  <a:cubicBezTo>
                    <a:pt x="159" y="27"/>
                    <a:pt x="119" y="0"/>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574350" y="1921100"/>
              <a:ext cx="244025" cy="209075"/>
            </a:xfrm>
            <a:custGeom>
              <a:avLst/>
              <a:gdLst/>
              <a:ahLst/>
              <a:cxnLst/>
              <a:rect l="l" t="t" r="r" b="b"/>
              <a:pathLst>
                <a:path w="9761" h="8363" extrusionOk="0">
                  <a:moveTo>
                    <a:pt x="5587" y="161"/>
                  </a:moveTo>
                  <a:cubicBezTo>
                    <a:pt x="7806" y="161"/>
                    <a:pt x="9615" y="1957"/>
                    <a:pt x="9615" y="4189"/>
                  </a:cubicBezTo>
                  <a:cubicBezTo>
                    <a:pt x="9615" y="6620"/>
                    <a:pt x="7625" y="8228"/>
                    <a:pt x="5553" y="8228"/>
                  </a:cubicBezTo>
                  <a:cubicBezTo>
                    <a:pt x="4563" y="8228"/>
                    <a:pt x="3554" y="7861"/>
                    <a:pt x="2734" y="7041"/>
                  </a:cubicBezTo>
                  <a:cubicBezTo>
                    <a:pt x="185" y="4506"/>
                    <a:pt x="1981" y="161"/>
                    <a:pt x="5587" y="161"/>
                  </a:cubicBezTo>
                  <a:close/>
                  <a:moveTo>
                    <a:pt x="5549" y="1"/>
                  </a:moveTo>
                  <a:cubicBezTo>
                    <a:pt x="4523" y="1"/>
                    <a:pt x="3478" y="381"/>
                    <a:pt x="2629" y="1231"/>
                  </a:cubicBezTo>
                  <a:cubicBezTo>
                    <a:pt x="1" y="3872"/>
                    <a:pt x="1863" y="8362"/>
                    <a:pt x="5587" y="8362"/>
                  </a:cubicBezTo>
                  <a:cubicBezTo>
                    <a:pt x="7885" y="8362"/>
                    <a:pt x="9760" y="6500"/>
                    <a:pt x="9760" y="4189"/>
                  </a:cubicBezTo>
                  <a:cubicBezTo>
                    <a:pt x="9760" y="1668"/>
                    <a:pt x="7697" y="1"/>
                    <a:pt x="5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711875" y="1921650"/>
              <a:ext cx="100225" cy="105825"/>
            </a:xfrm>
            <a:custGeom>
              <a:avLst/>
              <a:gdLst/>
              <a:ahLst/>
              <a:cxnLst/>
              <a:rect l="l" t="t" r="r" b="b"/>
              <a:pathLst>
                <a:path w="4009" h="4233" extrusionOk="0">
                  <a:moveTo>
                    <a:pt x="79" y="0"/>
                  </a:moveTo>
                  <a:cubicBezTo>
                    <a:pt x="40" y="0"/>
                    <a:pt x="0" y="20"/>
                    <a:pt x="7" y="60"/>
                  </a:cubicBezTo>
                  <a:lnTo>
                    <a:pt x="7" y="4167"/>
                  </a:lnTo>
                  <a:cubicBezTo>
                    <a:pt x="7" y="4206"/>
                    <a:pt x="33" y="4233"/>
                    <a:pt x="86" y="4233"/>
                  </a:cubicBezTo>
                  <a:lnTo>
                    <a:pt x="99" y="4233"/>
                  </a:lnTo>
                  <a:lnTo>
                    <a:pt x="3955" y="2793"/>
                  </a:lnTo>
                  <a:cubicBezTo>
                    <a:pt x="3982" y="2780"/>
                    <a:pt x="4008" y="2741"/>
                    <a:pt x="3995" y="2701"/>
                  </a:cubicBezTo>
                  <a:cubicBezTo>
                    <a:pt x="3985" y="2671"/>
                    <a:pt x="3953" y="2656"/>
                    <a:pt x="3926" y="2656"/>
                  </a:cubicBezTo>
                  <a:cubicBezTo>
                    <a:pt x="3917" y="2656"/>
                    <a:pt x="3909" y="2658"/>
                    <a:pt x="3903" y="2661"/>
                  </a:cubicBezTo>
                  <a:lnTo>
                    <a:pt x="152" y="4074"/>
                  </a:lnTo>
                  <a:lnTo>
                    <a:pt x="152" y="60"/>
                  </a:lnTo>
                  <a:cubicBezTo>
                    <a:pt x="159" y="20"/>
                    <a:pt x="119" y="0"/>
                    <a:pt x="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712625" y="2023825"/>
              <a:ext cx="32125" cy="102375"/>
            </a:xfrm>
            <a:custGeom>
              <a:avLst/>
              <a:gdLst/>
              <a:ahLst/>
              <a:cxnLst/>
              <a:rect l="l" t="t" r="r" b="b"/>
              <a:pathLst>
                <a:path w="1285" h="4095" extrusionOk="0">
                  <a:moveTo>
                    <a:pt x="92" y="1"/>
                  </a:moveTo>
                  <a:cubicBezTo>
                    <a:pt x="47" y="1"/>
                    <a:pt x="0" y="37"/>
                    <a:pt x="16" y="93"/>
                  </a:cubicBezTo>
                  <a:lnTo>
                    <a:pt x="1126" y="4042"/>
                  </a:lnTo>
                  <a:cubicBezTo>
                    <a:pt x="1139" y="4068"/>
                    <a:pt x="1165" y="4095"/>
                    <a:pt x="1205" y="4095"/>
                  </a:cubicBezTo>
                  <a:lnTo>
                    <a:pt x="1218" y="4095"/>
                  </a:lnTo>
                  <a:cubicBezTo>
                    <a:pt x="1258" y="4081"/>
                    <a:pt x="1284" y="4042"/>
                    <a:pt x="1271" y="4002"/>
                  </a:cubicBezTo>
                  <a:lnTo>
                    <a:pt x="162" y="53"/>
                  </a:lnTo>
                  <a:cubicBezTo>
                    <a:pt x="151" y="17"/>
                    <a:pt x="122" y="1"/>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956025" y="1796650"/>
              <a:ext cx="141200" cy="216075"/>
            </a:xfrm>
            <a:custGeom>
              <a:avLst/>
              <a:gdLst/>
              <a:ahLst/>
              <a:cxnLst/>
              <a:rect l="l" t="t" r="r" b="b"/>
              <a:pathLst>
                <a:path w="5648" h="8643" extrusionOk="0">
                  <a:moveTo>
                    <a:pt x="5455" y="332"/>
                  </a:moveTo>
                  <a:lnTo>
                    <a:pt x="4134" y="8507"/>
                  </a:lnTo>
                  <a:lnTo>
                    <a:pt x="198" y="7873"/>
                  </a:lnTo>
                  <a:lnTo>
                    <a:pt x="5455" y="332"/>
                  </a:lnTo>
                  <a:close/>
                  <a:moveTo>
                    <a:pt x="5576" y="0"/>
                  </a:moveTo>
                  <a:cubicBezTo>
                    <a:pt x="5555" y="0"/>
                    <a:pt x="5535" y="9"/>
                    <a:pt x="5521" y="28"/>
                  </a:cubicBezTo>
                  <a:lnTo>
                    <a:pt x="27" y="7886"/>
                  </a:lnTo>
                  <a:cubicBezTo>
                    <a:pt x="0" y="7925"/>
                    <a:pt x="27" y="7978"/>
                    <a:pt x="66" y="7978"/>
                  </a:cubicBezTo>
                  <a:lnTo>
                    <a:pt x="4174" y="8639"/>
                  </a:lnTo>
                  <a:cubicBezTo>
                    <a:pt x="4181" y="8641"/>
                    <a:pt x="4188" y="8642"/>
                    <a:pt x="4194" y="8642"/>
                  </a:cubicBezTo>
                  <a:cubicBezTo>
                    <a:pt x="4226" y="8642"/>
                    <a:pt x="4253" y="8618"/>
                    <a:pt x="4253" y="8586"/>
                  </a:cubicBezTo>
                  <a:lnTo>
                    <a:pt x="5639" y="81"/>
                  </a:lnTo>
                  <a:cubicBezTo>
                    <a:pt x="5648" y="30"/>
                    <a:pt x="5612" y="0"/>
                    <a:pt x="5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059025" y="1796675"/>
              <a:ext cx="106025" cy="232800"/>
            </a:xfrm>
            <a:custGeom>
              <a:avLst/>
              <a:gdLst/>
              <a:ahLst/>
              <a:cxnLst/>
              <a:rect l="l" t="t" r="r" b="b"/>
              <a:pathLst>
                <a:path w="4241" h="9312" extrusionOk="0">
                  <a:moveTo>
                    <a:pt x="1467" y="357"/>
                  </a:moveTo>
                  <a:lnTo>
                    <a:pt x="4082" y="9166"/>
                  </a:lnTo>
                  <a:lnTo>
                    <a:pt x="146" y="8532"/>
                  </a:lnTo>
                  <a:lnTo>
                    <a:pt x="1467" y="357"/>
                  </a:lnTo>
                  <a:close/>
                  <a:moveTo>
                    <a:pt x="1440" y="1"/>
                  </a:moveTo>
                  <a:cubicBezTo>
                    <a:pt x="1414" y="1"/>
                    <a:pt x="1387" y="27"/>
                    <a:pt x="1387" y="53"/>
                  </a:cubicBezTo>
                  <a:lnTo>
                    <a:pt x="1" y="8572"/>
                  </a:lnTo>
                  <a:cubicBezTo>
                    <a:pt x="1" y="8611"/>
                    <a:pt x="27" y="8638"/>
                    <a:pt x="54" y="8651"/>
                  </a:cubicBezTo>
                  <a:lnTo>
                    <a:pt x="4161" y="9311"/>
                  </a:lnTo>
                  <a:cubicBezTo>
                    <a:pt x="4187" y="9311"/>
                    <a:pt x="4200" y="9311"/>
                    <a:pt x="4214" y="9298"/>
                  </a:cubicBezTo>
                  <a:cubicBezTo>
                    <a:pt x="4240" y="9272"/>
                    <a:pt x="4240" y="9258"/>
                    <a:pt x="4227" y="9232"/>
                  </a:cubicBezTo>
                  <a:lnTo>
                    <a:pt x="1506" y="53"/>
                  </a:lnTo>
                  <a:cubicBezTo>
                    <a:pt x="1506" y="27"/>
                    <a:pt x="1480"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950400" y="2029675"/>
              <a:ext cx="208700" cy="36525"/>
            </a:xfrm>
            <a:custGeom>
              <a:avLst/>
              <a:gdLst/>
              <a:ahLst/>
              <a:cxnLst/>
              <a:rect l="l" t="t" r="r" b="b"/>
              <a:pathLst>
                <a:path w="8348" h="1461" extrusionOk="0">
                  <a:moveTo>
                    <a:pt x="60" y="1"/>
                  </a:moveTo>
                  <a:cubicBezTo>
                    <a:pt x="31" y="1"/>
                    <a:pt x="12" y="25"/>
                    <a:pt x="1" y="57"/>
                  </a:cubicBezTo>
                  <a:cubicBezTo>
                    <a:pt x="1" y="84"/>
                    <a:pt x="27" y="123"/>
                    <a:pt x="54" y="123"/>
                  </a:cubicBezTo>
                  <a:lnTo>
                    <a:pt x="8268" y="1457"/>
                  </a:lnTo>
                  <a:cubicBezTo>
                    <a:pt x="8275" y="1459"/>
                    <a:pt x="8282" y="1460"/>
                    <a:pt x="8288" y="1460"/>
                  </a:cubicBezTo>
                  <a:cubicBezTo>
                    <a:pt x="8317" y="1460"/>
                    <a:pt x="8336" y="1437"/>
                    <a:pt x="8347" y="1404"/>
                  </a:cubicBezTo>
                  <a:cubicBezTo>
                    <a:pt x="8347" y="1365"/>
                    <a:pt x="8321" y="1338"/>
                    <a:pt x="8294" y="1325"/>
                  </a:cubicBezTo>
                  <a:lnTo>
                    <a:pt x="80" y="4"/>
                  </a:lnTo>
                  <a:cubicBezTo>
                    <a:pt x="73" y="2"/>
                    <a:pt x="66"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945775" y="2057750"/>
              <a:ext cx="209250" cy="36450"/>
            </a:xfrm>
            <a:custGeom>
              <a:avLst/>
              <a:gdLst/>
              <a:ahLst/>
              <a:cxnLst/>
              <a:rect l="l" t="t" r="r" b="b"/>
              <a:pathLst>
                <a:path w="8370" h="1458" extrusionOk="0">
                  <a:moveTo>
                    <a:pt x="60" y="0"/>
                  </a:moveTo>
                  <a:cubicBezTo>
                    <a:pt x="32" y="0"/>
                    <a:pt x="12" y="24"/>
                    <a:pt x="1" y="57"/>
                  </a:cubicBezTo>
                  <a:cubicBezTo>
                    <a:pt x="1" y="83"/>
                    <a:pt x="27" y="123"/>
                    <a:pt x="67" y="123"/>
                  </a:cubicBezTo>
                  <a:lnTo>
                    <a:pt x="8268" y="1457"/>
                  </a:lnTo>
                  <a:cubicBezTo>
                    <a:pt x="8272" y="1457"/>
                    <a:pt x="8276" y="1458"/>
                    <a:pt x="8280" y="1458"/>
                  </a:cubicBezTo>
                  <a:cubicBezTo>
                    <a:pt x="8350" y="1458"/>
                    <a:pt x="8370" y="1350"/>
                    <a:pt x="8295" y="1338"/>
                  </a:cubicBezTo>
                  <a:lnTo>
                    <a:pt x="80" y="4"/>
                  </a:lnTo>
                  <a:cubicBezTo>
                    <a:pt x="73" y="2"/>
                    <a:pt x="66"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941150" y="2085900"/>
              <a:ext cx="208700" cy="36675"/>
            </a:xfrm>
            <a:custGeom>
              <a:avLst/>
              <a:gdLst/>
              <a:ahLst/>
              <a:cxnLst/>
              <a:rect l="l" t="t" r="r" b="b"/>
              <a:pathLst>
                <a:path w="8348" h="1467" extrusionOk="0">
                  <a:moveTo>
                    <a:pt x="80" y="0"/>
                  </a:moveTo>
                  <a:cubicBezTo>
                    <a:pt x="54" y="0"/>
                    <a:pt x="14" y="14"/>
                    <a:pt x="14" y="53"/>
                  </a:cubicBezTo>
                  <a:cubicBezTo>
                    <a:pt x="1" y="93"/>
                    <a:pt x="27" y="119"/>
                    <a:pt x="67" y="133"/>
                  </a:cubicBezTo>
                  <a:lnTo>
                    <a:pt x="8268" y="1466"/>
                  </a:lnTo>
                  <a:cubicBezTo>
                    <a:pt x="8308" y="1466"/>
                    <a:pt x="8334" y="1440"/>
                    <a:pt x="8348" y="1414"/>
                  </a:cubicBezTo>
                  <a:cubicBezTo>
                    <a:pt x="8348" y="1374"/>
                    <a:pt x="8321" y="1334"/>
                    <a:pt x="8295" y="1334"/>
                  </a:cubicBezTo>
                  <a:lnTo>
                    <a:pt x="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831550" y="1781450"/>
              <a:ext cx="35350" cy="44325"/>
            </a:xfrm>
            <a:custGeom>
              <a:avLst/>
              <a:gdLst/>
              <a:ahLst/>
              <a:cxnLst/>
              <a:rect l="l" t="t" r="r" b="b"/>
              <a:pathLst>
                <a:path w="1414" h="1773" extrusionOk="0">
                  <a:moveTo>
                    <a:pt x="880" y="1"/>
                  </a:moveTo>
                  <a:cubicBezTo>
                    <a:pt x="626" y="1"/>
                    <a:pt x="370" y="293"/>
                    <a:pt x="357" y="306"/>
                  </a:cubicBezTo>
                  <a:cubicBezTo>
                    <a:pt x="318" y="344"/>
                    <a:pt x="357" y="397"/>
                    <a:pt x="402" y="397"/>
                  </a:cubicBezTo>
                  <a:cubicBezTo>
                    <a:pt x="418" y="397"/>
                    <a:pt x="435" y="390"/>
                    <a:pt x="449" y="372"/>
                  </a:cubicBezTo>
                  <a:cubicBezTo>
                    <a:pt x="513" y="308"/>
                    <a:pt x="726" y="120"/>
                    <a:pt x="883" y="120"/>
                  </a:cubicBezTo>
                  <a:cubicBezTo>
                    <a:pt x="888" y="120"/>
                    <a:pt x="893" y="120"/>
                    <a:pt x="898" y="121"/>
                  </a:cubicBezTo>
                  <a:cubicBezTo>
                    <a:pt x="978" y="134"/>
                    <a:pt x="1044" y="187"/>
                    <a:pt x="1083" y="253"/>
                  </a:cubicBezTo>
                  <a:cubicBezTo>
                    <a:pt x="1242" y="530"/>
                    <a:pt x="529" y="1191"/>
                    <a:pt x="27" y="1547"/>
                  </a:cubicBezTo>
                  <a:cubicBezTo>
                    <a:pt x="14" y="1560"/>
                    <a:pt x="0" y="1587"/>
                    <a:pt x="14" y="1613"/>
                  </a:cubicBezTo>
                  <a:cubicBezTo>
                    <a:pt x="14" y="1640"/>
                    <a:pt x="40" y="1653"/>
                    <a:pt x="53" y="1653"/>
                  </a:cubicBezTo>
                  <a:lnTo>
                    <a:pt x="1057" y="1772"/>
                  </a:lnTo>
                  <a:cubicBezTo>
                    <a:pt x="1061" y="1772"/>
                    <a:pt x="1065" y="1773"/>
                    <a:pt x="1069" y="1773"/>
                  </a:cubicBezTo>
                  <a:cubicBezTo>
                    <a:pt x="1137" y="1773"/>
                    <a:pt x="1145" y="1666"/>
                    <a:pt x="1070" y="1666"/>
                  </a:cubicBezTo>
                  <a:lnTo>
                    <a:pt x="212" y="1560"/>
                  </a:lnTo>
                  <a:cubicBezTo>
                    <a:pt x="555" y="1296"/>
                    <a:pt x="1414" y="583"/>
                    <a:pt x="1189" y="200"/>
                  </a:cubicBezTo>
                  <a:cubicBezTo>
                    <a:pt x="1136" y="95"/>
                    <a:pt x="1031" y="15"/>
                    <a:pt x="912" y="2"/>
                  </a:cubicBezTo>
                  <a:cubicBezTo>
                    <a:pt x="901" y="1"/>
                    <a:pt x="891" y="1"/>
                    <a:pt x="8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890325" y="1788675"/>
              <a:ext cx="35350" cy="44350"/>
            </a:xfrm>
            <a:custGeom>
              <a:avLst/>
              <a:gdLst/>
              <a:ahLst/>
              <a:cxnLst/>
              <a:rect l="l" t="t" r="r" b="b"/>
              <a:pathLst>
                <a:path w="1414" h="1774" extrusionOk="0">
                  <a:moveTo>
                    <a:pt x="878" y="0"/>
                  </a:moveTo>
                  <a:cubicBezTo>
                    <a:pt x="629" y="0"/>
                    <a:pt x="382" y="282"/>
                    <a:pt x="370" y="294"/>
                  </a:cubicBezTo>
                  <a:cubicBezTo>
                    <a:pt x="344" y="321"/>
                    <a:pt x="344" y="360"/>
                    <a:pt x="370" y="373"/>
                  </a:cubicBezTo>
                  <a:cubicBezTo>
                    <a:pt x="377" y="387"/>
                    <a:pt x="390" y="393"/>
                    <a:pt x="405" y="393"/>
                  </a:cubicBezTo>
                  <a:cubicBezTo>
                    <a:pt x="419" y="393"/>
                    <a:pt x="436" y="387"/>
                    <a:pt x="449" y="373"/>
                  </a:cubicBezTo>
                  <a:cubicBezTo>
                    <a:pt x="511" y="299"/>
                    <a:pt x="713" y="120"/>
                    <a:pt x="879" y="120"/>
                  </a:cubicBezTo>
                  <a:cubicBezTo>
                    <a:pt x="890" y="120"/>
                    <a:pt x="901" y="121"/>
                    <a:pt x="911" y="122"/>
                  </a:cubicBezTo>
                  <a:cubicBezTo>
                    <a:pt x="991" y="136"/>
                    <a:pt x="1057" y="188"/>
                    <a:pt x="1083" y="255"/>
                  </a:cubicBezTo>
                  <a:cubicBezTo>
                    <a:pt x="1242" y="532"/>
                    <a:pt x="528" y="1192"/>
                    <a:pt x="40" y="1549"/>
                  </a:cubicBezTo>
                  <a:cubicBezTo>
                    <a:pt x="13" y="1562"/>
                    <a:pt x="0" y="1588"/>
                    <a:pt x="13" y="1615"/>
                  </a:cubicBezTo>
                  <a:cubicBezTo>
                    <a:pt x="13" y="1628"/>
                    <a:pt x="40" y="1654"/>
                    <a:pt x="66" y="1654"/>
                  </a:cubicBezTo>
                  <a:lnTo>
                    <a:pt x="1070" y="1773"/>
                  </a:lnTo>
                  <a:cubicBezTo>
                    <a:pt x="1136" y="1773"/>
                    <a:pt x="1149" y="1681"/>
                    <a:pt x="1083" y="1668"/>
                  </a:cubicBezTo>
                  <a:lnTo>
                    <a:pt x="225" y="1562"/>
                  </a:lnTo>
                  <a:cubicBezTo>
                    <a:pt x="555" y="1298"/>
                    <a:pt x="1413" y="585"/>
                    <a:pt x="1189" y="188"/>
                  </a:cubicBezTo>
                  <a:cubicBezTo>
                    <a:pt x="1136" y="83"/>
                    <a:pt x="1043" y="17"/>
                    <a:pt x="925" y="4"/>
                  </a:cubicBezTo>
                  <a:cubicBezTo>
                    <a:pt x="909" y="1"/>
                    <a:pt x="894" y="0"/>
                    <a:pt x="8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871175" y="1797200"/>
              <a:ext cx="12575" cy="24600"/>
            </a:xfrm>
            <a:custGeom>
              <a:avLst/>
              <a:gdLst/>
              <a:ahLst/>
              <a:cxnLst/>
              <a:rect l="l" t="t" r="r" b="b"/>
              <a:pathLst>
                <a:path w="503" h="984" extrusionOk="0">
                  <a:moveTo>
                    <a:pt x="439" y="1"/>
                  </a:moveTo>
                  <a:cubicBezTo>
                    <a:pt x="417" y="1"/>
                    <a:pt x="393" y="13"/>
                    <a:pt x="383" y="32"/>
                  </a:cubicBezTo>
                  <a:lnTo>
                    <a:pt x="13" y="904"/>
                  </a:lnTo>
                  <a:cubicBezTo>
                    <a:pt x="0" y="930"/>
                    <a:pt x="13" y="970"/>
                    <a:pt x="40" y="983"/>
                  </a:cubicBezTo>
                  <a:lnTo>
                    <a:pt x="66" y="983"/>
                  </a:lnTo>
                  <a:cubicBezTo>
                    <a:pt x="79" y="983"/>
                    <a:pt x="106" y="970"/>
                    <a:pt x="119" y="957"/>
                  </a:cubicBezTo>
                  <a:lnTo>
                    <a:pt x="489" y="85"/>
                  </a:lnTo>
                  <a:cubicBezTo>
                    <a:pt x="502" y="59"/>
                    <a:pt x="489" y="19"/>
                    <a:pt x="462" y="6"/>
                  </a:cubicBezTo>
                  <a:cubicBezTo>
                    <a:pt x="455" y="2"/>
                    <a:pt x="447" y="1"/>
                    <a:pt x="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866225" y="1806900"/>
              <a:ext cx="22125" cy="5325"/>
            </a:xfrm>
            <a:custGeom>
              <a:avLst/>
              <a:gdLst/>
              <a:ahLst/>
              <a:cxnLst/>
              <a:rect l="l" t="t" r="r" b="b"/>
              <a:pathLst>
                <a:path w="885" h="213" extrusionOk="0">
                  <a:moveTo>
                    <a:pt x="93" y="1"/>
                  </a:moveTo>
                  <a:cubicBezTo>
                    <a:pt x="13" y="1"/>
                    <a:pt x="0" y="93"/>
                    <a:pt x="66" y="120"/>
                  </a:cubicBezTo>
                  <a:lnTo>
                    <a:pt x="819" y="212"/>
                  </a:lnTo>
                  <a:cubicBezTo>
                    <a:pt x="845" y="212"/>
                    <a:pt x="885" y="186"/>
                    <a:pt x="885" y="159"/>
                  </a:cubicBezTo>
                  <a:cubicBezTo>
                    <a:pt x="885" y="120"/>
                    <a:pt x="859" y="93"/>
                    <a:pt x="832" y="93"/>
                  </a:cubicBezTo>
                  <a:lnTo>
                    <a:pt x="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929375" y="1807550"/>
              <a:ext cx="26575" cy="5675"/>
            </a:xfrm>
            <a:custGeom>
              <a:avLst/>
              <a:gdLst/>
              <a:ahLst/>
              <a:cxnLst/>
              <a:rect l="l" t="t" r="r" b="b"/>
              <a:pathLst>
                <a:path w="1063" h="227" extrusionOk="0">
                  <a:moveTo>
                    <a:pt x="90" y="0"/>
                  </a:moveTo>
                  <a:cubicBezTo>
                    <a:pt x="9" y="0"/>
                    <a:pt x="1" y="120"/>
                    <a:pt x="89" y="120"/>
                  </a:cubicBezTo>
                  <a:lnTo>
                    <a:pt x="974" y="226"/>
                  </a:lnTo>
                  <a:cubicBezTo>
                    <a:pt x="978" y="227"/>
                    <a:pt x="982" y="227"/>
                    <a:pt x="986" y="227"/>
                  </a:cubicBezTo>
                  <a:cubicBezTo>
                    <a:pt x="1054" y="227"/>
                    <a:pt x="1062" y="120"/>
                    <a:pt x="987" y="120"/>
                  </a:cubicBezTo>
                  <a:lnTo>
                    <a:pt x="102" y="1"/>
                  </a:lnTo>
                  <a:cubicBezTo>
                    <a:pt x="98" y="1"/>
                    <a:pt x="94"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926625" y="1818125"/>
              <a:ext cx="25450" cy="5650"/>
            </a:xfrm>
            <a:custGeom>
              <a:avLst/>
              <a:gdLst/>
              <a:ahLst/>
              <a:cxnLst/>
              <a:rect l="l" t="t" r="r" b="b"/>
              <a:pathLst>
                <a:path w="1018" h="226" extrusionOk="0">
                  <a:moveTo>
                    <a:pt x="80" y="1"/>
                  </a:moveTo>
                  <a:cubicBezTo>
                    <a:pt x="41" y="1"/>
                    <a:pt x="14" y="27"/>
                    <a:pt x="14" y="54"/>
                  </a:cubicBezTo>
                  <a:cubicBezTo>
                    <a:pt x="1" y="80"/>
                    <a:pt x="27" y="120"/>
                    <a:pt x="54" y="120"/>
                  </a:cubicBezTo>
                  <a:lnTo>
                    <a:pt x="952" y="225"/>
                  </a:lnTo>
                  <a:cubicBezTo>
                    <a:pt x="978" y="225"/>
                    <a:pt x="1005" y="212"/>
                    <a:pt x="1018" y="173"/>
                  </a:cubicBezTo>
                  <a:cubicBezTo>
                    <a:pt x="1018" y="146"/>
                    <a:pt x="991" y="120"/>
                    <a:pt x="965" y="107"/>
                  </a:cubicBez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965925" y="1800675"/>
              <a:ext cx="27000" cy="20450"/>
            </a:xfrm>
            <a:custGeom>
              <a:avLst/>
              <a:gdLst/>
              <a:ahLst/>
              <a:cxnLst/>
              <a:rect l="l" t="t" r="r" b="b"/>
              <a:pathLst>
                <a:path w="1080" h="818" extrusionOk="0">
                  <a:moveTo>
                    <a:pt x="604" y="0"/>
                  </a:moveTo>
                  <a:cubicBezTo>
                    <a:pt x="592" y="0"/>
                    <a:pt x="579" y="4"/>
                    <a:pt x="568" y="12"/>
                  </a:cubicBezTo>
                  <a:lnTo>
                    <a:pt x="27" y="593"/>
                  </a:lnTo>
                  <a:cubicBezTo>
                    <a:pt x="0" y="607"/>
                    <a:pt x="0" y="633"/>
                    <a:pt x="14" y="659"/>
                  </a:cubicBezTo>
                  <a:cubicBezTo>
                    <a:pt x="14" y="686"/>
                    <a:pt x="27" y="699"/>
                    <a:pt x="53" y="699"/>
                  </a:cubicBezTo>
                  <a:lnTo>
                    <a:pt x="1004" y="818"/>
                  </a:lnTo>
                  <a:lnTo>
                    <a:pt x="991" y="805"/>
                  </a:lnTo>
                  <a:lnTo>
                    <a:pt x="991" y="805"/>
                  </a:lnTo>
                  <a:cubicBezTo>
                    <a:pt x="995" y="805"/>
                    <a:pt x="999" y="806"/>
                    <a:pt x="1003" y="806"/>
                  </a:cubicBezTo>
                  <a:cubicBezTo>
                    <a:pt x="1071" y="806"/>
                    <a:pt x="1080" y="699"/>
                    <a:pt x="1017" y="699"/>
                  </a:cubicBezTo>
                  <a:lnTo>
                    <a:pt x="185" y="593"/>
                  </a:lnTo>
                  <a:lnTo>
                    <a:pt x="648" y="105"/>
                  </a:lnTo>
                  <a:cubicBezTo>
                    <a:pt x="689" y="52"/>
                    <a:pt x="649"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967575" y="1799100"/>
              <a:ext cx="32050" cy="45475"/>
            </a:xfrm>
            <a:custGeom>
              <a:avLst/>
              <a:gdLst/>
              <a:ahLst/>
              <a:cxnLst/>
              <a:rect l="l" t="t" r="r" b="b"/>
              <a:pathLst>
                <a:path w="1282" h="1819" extrusionOk="0">
                  <a:moveTo>
                    <a:pt x="1218" y="1"/>
                  </a:moveTo>
                  <a:cubicBezTo>
                    <a:pt x="1200" y="1"/>
                    <a:pt x="1184" y="7"/>
                    <a:pt x="1176" y="22"/>
                  </a:cubicBezTo>
                  <a:lnTo>
                    <a:pt x="14" y="1726"/>
                  </a:lnTo>
                  <a:cubicBezTo>
                    <a:pt x="1" y="1752"/>
                    <a:pt x="1" y="1792"/>
                    <a:pt x="27" y="1805"/>
                  </a:cubicBezTo>
                  <a:cubicBezTo>
                    <a:pt x="40" y="1805"/>
                    <a:pt x="53" y="1819"/>
                    <a:pt x="53" y="1819"/>
                  </a:cubicBezTo>
                  <a:cubicBezTo>
                    <a:pt x="80" y="1819"/>
                    <a:pt x="93" y="1805"/>
                    <a:pt x="106" y="1792"/>
                  </a:cubicBezTo>
                  <a:lnTo>
                    <a:pt x="1268" y="88"/>
                  </a:lnTo>
                  <a:cubicBezTo>
                    <a:pt x="1282" y="62"/>
                    <a:pt x="1282" y="36"/>
                    <a:pt x="1255" y="9"/>
                  </a:cubicBezTo>
                  <a:cubicBezTo>
                    <a:pt x="1244" y="4"/>
                    <a:pt x="1231" y="1"/>
                    <a:pt x="1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2"/>
          <p:cNvSpPr/>
          <p:nvPr/>
        </p:nvSpPr>
        <p:spPr>
          <a:xfrm flipH="1">
            <a:off x="275" y="4673900"/>
            <a:ext cx="9200400" cy="50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2"/>
          <p:cNvGrpSpPr/>
          <p:nvPr/>
        </p:nvGrpSpPr>
        <p:grpSpPr>
          <a:xfrm>
            <a:off x="-93016" y="2390294"/>
            <a:ext cx="501676" cy="471172"/>
            <a:chOff x="-93016" y="3230957"/>
            <a:chExt cx="501676" cy="471172"/>
          </a:xfrm>
        </p:grpSpPr>
        <p:sp>
          <p:nvSpPr>
            <p:cNvPr id="88" name="Google Shape;88;p2"/>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212"/>
        <p:cNvGrpSpPr/>
        <p:nvPr/>
      </p:nvGrpSpPr>
      <p:grpSpPr>
        <a:xfrm>
          <a:off x="0" y="0"/>
          <a:ext cx="0" cy="0"/>
          <a:chOff x="0" y="0"/>
          <a:chExt cx="0" cy="0"/>
        </a:xfrm>
      </p:grpSpPr>
      <p:sp>
        <p:nvSpPr>
          <p:cNvPr id="4213" name="Google Shape;4213;p61"/>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61"/>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61"/>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 </a:t>
            </a:r>
            <a:endParaRPr>
              <a:solidFill>
                <a:schemeClr val="dk1"/>
              </a:solidFill>
            </a:endParaRPr>
          </a:p>
        </p:txBody>
      </p:sp>
      <p:grpSp>
        <p:nvGrpSpPr>
          <p:cNvPr id="4216" name="Google Shape;4216;p61"/>
          <p:cNvGrpSpPr/>
          <p:nvPr/>
        </p:nvGrpSpPr>
        <p:grpSpPr>
          <a:xfrm>
            <a:off x="2936544" y="-329546"/>
            <a:ext cx="2934233" cy="708308"/>
            <a:chOff x="2375925" y="3297600"/>
            <a:chExt cx="735950" cy="177650"/>
          </a:xfrm>
        </p:grpSpPr>
        <p:sp>
          <p:nvSpPr>
            <p:cNvPr id="4217" name="Google Shape;4217;p61"/>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61"/>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61"/>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61"/>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61"/>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61"/>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3" name="Google Shape;4223;p61"/>
          <p:cNvGrpSpPr/>
          <p:nvPr/>
        </p:nvGrpSpPr>
        <p:grpSpPr>
          <a:xfrm>
            <a:off x="7169846" y="2833891"/>
            <a:ext cx="3071647" cy="2128595"/>
            <a:chOff x="7169846" y="2833891"/>
            <a:chExt cx="3071647" cy="2128595"/>
          </a:xfrm>
        </p:grpSpPr>
        <p:grpSp>
          <p:nvGrpSpPr>
            <p:cNvPr id="4224" name="Google Shape;4224;p61"/>
            <p:cNvGrpSpPr/>
            <p:nvPr/>
          </p:nvGrpSpPr>
          <p:grpSpPr>
            <a:xfrm>
              <a:off x="7169846" y="2833891"/>
              <a:ext cx="3071647" cy="2128595"/>
              <a:chOff x="6701321" y="2327691"/>
              <a:chExt cx="3071647" cy="2128595"/>
            </a:xfrm>
          </p:grpSpPr>
          <p:sp>
            <p:nvSpPr>
              <p:cNvPr id="4225" name="Google Shape;4225;p61"/>
              <p:cNvSpPr/>
              <p:nvPr/>
            </p:nvSpPr>
            <p:spPr>
              <a:xfrm>
                <a:off x="6701321" y="4243502"/>
                <a:ext cx="3071647" cy="212784"/>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61"/>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61"/>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61"/>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61"/>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61"/>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61"/>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61"/>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61"/>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61"/>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61"/>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61"/>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61"/>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61"/>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61"/>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61"/>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61"/>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61"/>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1"/>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61"/>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61"/>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1"/>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61"/>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61"/>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61"/>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61"/>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61"/>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61"/>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61"/>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61"/>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61"/>
              <p:cNvSpPr/>
              <p:nvPr/>
            </p:nvSpPr>
            <p:spPr>
              <a:xfrm>
                <a:off x="6834186" y="2839316"/>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61"/>
              <p:cNvSpPr/>
              <p:nvPr/>
            </p:nvSpPr>
            <p:spPr>
              <a:xfrm>
                <a:off x="6780375" y="2790425"/>
                <a:ext cx="755956" cy="125924"/>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61"/>
              <p:cNvSpPr/>
              <p:nvPr/>
            </p:nvSpPr>
            <p:spPr>
              <a:xfrm>
                <a:off x="7532125" y="2819775"/>
                <a:ext cx="2231240" cy="105076"/>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61"/>
              <p:cNvSpPr/>
              <p:nvPr/>
            </p:nvSpPr>
            <p:spPr>
              <a:xfrm>
                <a:off x="7532125" y="2905275"/>
                <a:ext cx="2140970" cy="560036"/>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61"/>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61"/>
              <p:cNvSpPr/>
              <p:nvPr/>
            </p:nvSpPr>
            <p:spPr>
              <a:xfrm>
                <a:off x="6834175" y="2858926"/>
                <a:ext cx="702146" cy="16672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1" name="Google Shape;4261;p61"/>
            <p:cNvGrpSpPr/>
            <p:nvPr/>
          </p:nvGrpSpPr>
          <p:grpSpPr>
            <a:xfrm>
              <a:off x="8394114" y="2965234"/>
              <a:ext cx="623127" cy="376402"/>
              <a:chOff x="1412143" y="4301302"/>
              <a:chExt cx="701246" cy="423542"/>
            </a:xfrm>
          </p:grpSpPr>
          <p:grpSp>
            <p:nvGrpSpPr>
              <p:cNvPr id="4262" name="Google Shape;4262;p61"/>
              <p:cNvGrpSpPr/>
              <p:nvPr/>
            </p:nvGrpSpPr>
            <p:grpSpPr>
              <a:xfrm>
                <a:off x="1412143" y="4492167"/>
                <a:ext cx="701246" cy="232678"/>
                <a:chOff x="7138068" y="2592629"/>
                <a:chExt cx="701246" cy="232678"/>
              </a:xfrm>
            </p:grpSpPr>
            <p:sp>
              <p:nvSpPr>
                <p:cNvPr id="4263" name="Google Shape;4263;p61"/>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61"/>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61"/>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61"/>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61"/>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61"/>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61"/>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61"/>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61"/>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61"/>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3" name="Google Shape;4273;p61"/>
              <p:cNvGrpSpPr/>
              <p:nvPr/>
            </p:nvGrpSpPr>
            <p:grpSpPr>
              <a:xfrm rot="-1436162">
                <a:off x="1652698" y="4359172"/>
                <a:ext cx="325222" cy="188484"/>
                <a:chOff x="3731575" y="1638525"/>
                <a:chExt cx="208350" cy="120750"/>
              </a:xfrm>
            </p:grpSpPr>
            <p:sp>
              <p:nvSpPr>
                <p:cNvPr id="4274" name="Google Shape;4274;p61"/>
                <p:cNvSpPr/>
                <p:nvPr/>
              </p:nvSpPr>
              <p:spPr>
                <a:xfrm>
                  <a:off x="3731575" y="1638525"/>
                  <a:ext cx="52525" cy="53175"/>
                </a:xfrm>
                <a:custGeom>
                  <a:avLst/>
                  <a:gdLst/>
                  <a:ahLst/>
                  <a:cxnLst/>
                  <a:rect l="l" t="t" r="r" b="b"/>
                  <a:pathLst>
                    <a:path w="2101" h="2127" extrusionOk="0">
                      <a:moveTo>
                        <a:pt x="1995" y="1"/>
                      </a:moveTo>
                      <a:lnTo>
                        <a:pt x="832" y="278"/>
                      </a:lnTo>
                      <a:lnTo>
                        <a:pt x="199" y="344"/>
                      </a:lnTo>
                      <a:cubicBezTo>
                        <a:pt x="66" y="357"/>
                        <a:pt x="0" y="503"/>
                        <a:pt x="80" y="621"/>
                      </a:cubicBezTo>
                      <a:lnTo>
                        <a:pt x="489" y="1176"/>
                      </a:lnTo>
                      <a:lnTo>
                        <a:pt x="1044" y="2127"/>
                      </a:lnTo>
                      <a:lnTo>
                        <a:pt x="1691" y="1625"/>
                      </a:lnTo>
                      <a:lnTo>
                        <a:pt x="2100" y="833"/>
                      </a:lnTo>
                      <a:lnTo>
                        <a:pt x="1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61"/>
                <p:cNvSpPr/>
                <p:nvPr/>
              </p:nvSpPr>
              <p:spPr>
                <a:xfrm>
                  <a:off x="3757650" y="1638850"/>
                  <a:ext cx="182275" cy="120425"/>
                </a:xfrm>
                <a:custGeom>
                  <a:avLst/>
                  <a:gdLst/>
                  <a:ahLst/>
                  <a:cxnLst/>
                  <a:rect l="l" t="t" r="r" b="b"/>
                  <a:pathLst>
                    <a:path w="7291" h="4817" extrusionOk="0">
                      <a:moveTo>
                        <a:pt x="952" y="1"/>
                      </a:moveTo>
                      <a:lnTo>
                        <a:pt x="1018" y="476"/>
                      </a:lnTo>
                      <a:cubicBezTo>
                        <a:pt x="1044" y="701"/>
                        <a:pt x="1004" y="925"/>
                        <a:pt x="899" y="1123"/>
                      </a:cubicBezTo>
                      <a:lnTo>
                        <a:pt x="754" y="1414"/>
                      </a:lnTo>
                      <a:cubicBezTo>
                        <a:pt x="688" y="1546"/>
                        <a:pt x="582" y="1665"/>
                        <a:pt x="463" y="1757"/>
                      </a:cubicBezTo>
                      <a:lnTo>
                        <a:pt x="1" y="2114"/>
                      </a:lnTo>
                      <a:lnTo>
                        <a:pt x="5931" y="4755"/>
                      </a:lnTo>
                      <a:cubicBezTo>
                        <a:pt x="6013" y="4797"/>
                        <a:pt x="6100" y="4816"/>
                        <a:pt x="6186" y="4816"/>
                      </a:cubicBezTo>
                      <a:cubicBezTo>
                        <a:pt x="6265" y="4816"/>
                        <a:pt x="6344" y="4800"/>
                        <a:pt x="6419" y="4768"/>
                      </a:cubicBezTo>
                      <a:lnTo>
                        <a:pt x="6604" y="4702"/>
                      </a:lnTo>
                      <a:cubicBezTo>
                        <a:pt x="6749" y="4636"/>
                        <a:pt x="6868" y="4531"/>
                        <a:pt x="6934" y="4385"/>
                      </a:cubicBezTo>
                      <a:lnTo>
                        <a:pt x="7225" y="3752"/>
                      </a:lnTo>
                      <a:cubicBezTo>
                        <a:pt x="7291" y="3593"/>
                        <a:pt x="7291" y="3408"/>
                        <a:pt x="7225" y="3250"/>
                      </a:cubicBezTo>
                      <a:lnTo>
                        <a:pt x="7079" y="2919"/>
                      </a:lnTo>
                      <a:cubicBezTo>
                        <a:pt x="7013" y="2774"/>
                        <a:pt x="6895" y="2669"/>
                        <a:pt x="6763" y="2603"/>
                      </a:cubicBezTo>
                      <a:lnTo>
                        <a:pt x="9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61"/>
                <p:cNvSpPr/>
                <p:nvPr/>
              </p:nvSpPr>
              <p:spPr>
                <a:xfrm>
                  <a:off x="3781425" y="1638850"/>
                  <a:ext cx="158500" cy="93475"/>
                </a:xfrm>
                <a:custGeom>
                  <a:avLst/>
                  <a:gdLst/>
                  <a:ahLst/>
                  <a:cxnLst/>
                  <a:rect l="l" t="t" r="r" b="b"/>
                  <a:pathLst>
                    <a:path w="6340" h="3739" extrusionOk="0">
                      <a:moveTo>
                        <a:pt x="1" y="1"/>
                      </a:moveTo>
                      <a:lnTo>
                        <a:pt x="67" y="476"/>
                      </a:lnTo>
                      <a:cubicBezTo>
                        <a:pt x="80" y="608"/>
                        <a:pt x="80" y="727"/>
                        <a:pt x="53" y="846"/>
                      </a:cubicBezTo>
                      <a:cubicBezTo>
                        <a:pt x="27" y="952"/>
                        <a:pt x="6261" y="3738"/>
                        <a:pt x="6261" y="3738"/>
                      </a:cubicBezTo>
                      <a:cubicBezTo>
                        <a:pt x="6340" y="3580"/>
                        <a:pt x="6340" y="3408"/>
                        <a:pt x="6261" y="3250"/>
                      </a:cubicBezTo>
                      <a:lnTo>
                        <a:pt x="6115" y="2919"/>
                      </a:lnTo>
                      <a:cubicBezTo>
                        <a:pt x="6049" y="2774"/>
                        <a:pt x="5944" y="2669"/>
                        <a:pt x="5798" y="2603"/>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61"/>
                <p:cNvSpPr/>
                <p:nvPr/>
              </p:nvSpPr>
              <p:spPr>
                <a:xfrm>
                  <a:off x="3731575" y="1645450"/>
                  <a:ext cx="25125" cy="22500"/>
                </a:xfrm>
                <a:custGeom>
                  <a:avLst/>
                  <a:gdLst/>
                  <a:ahLst/>
                  <a:cxnLst/>
                  <a:rect l="l" t="t" r="r" b="b"/>
                  <a:pathLst>
                    <a:path w="1005" h="900" extrusionOk="0">
                      <a:moveTo>
                        <a:pt x="832" y="1"/>
                      </a:moveTo>
                      <a:lnTo>
                        <a:pt x="199" y="67"/>
                      </a:lnTo>
                      <a:cubicBezTo>
                        <a:pt x="66" y="80"/>
                        <a:pt x="0" y="239"/>
                        <a:pt x="80" y="344"/>
                      </a:cubicBezTo>
                      <a:lnTo>
                        <a:pt x="476" y="899"/>
                      </a:lnTo>
                      <a:lnTo>
                        <a:pt x="516" y="886"/>
                      </a:lnTo>
                      <a:cubicBezTo>
                        <a:pt x="859" y="741"/>
                        <a:pt x="1004" y="331"/>
                        <a:pt x="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278" name="Google Shape;4278;p61"/>
          <p:cNvGrpSpPr/>
          <p:nvPr/>
        </p:nvGrpSpPr>
        <p:grpSpPr>
          <a:xfrm flipH="1">
            <a:off x="-985285" y="1471357"/>
            <a:ext cx="1658342" cy="3137156"/>
            <a:chOff x="6265575" y="1978274"/>
            <a:chExt cx="1536925" cy="2057017"/>
          </a:xfrm>
        </p:grpSpPr>
        <p:sp>
          <p:nvSpPr>
            <p:cNvPr id="4279" name="Google Shape;4279;p61"/>
            <p:cNvSpPr/>
            <p:nvPr/>
          </p:nvSpPr>
          <p:spPr>
            <a:xfrm>
              <a:off x="7369046" y="1978274"/>
              <a:ext cx="433454" cy="2057017"/>
            </a:xfrm>
            <a:custGeom>
              <a:avLst/>
              <a:gdLst/>
              <a:ahLst/>
              <a:cxnLst/>
              <a:rect l="l" t="t" r="r" b="b"/>
              <a:pathLst>
                <a:path w="11538" h="76313" extrusionOk="0">
                  <a:moveTo>
                    <a:pt x="2029" y="1"/>
                  </a:moveTo>
                  <a:lnTo>
                    <a:pt x="0" y="2725"/>
                  </a:lnTo>
                  <a:lnTo>
                    <a:pt x="0" y="76312"/>
                  </a:lnTo>
                  <a:lnTo>
                    <a:pt x="11537" y="76312"/>
                  </a:lnTo>
                  <a:lnTo>
                    <a:pt x="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80" name="Google Shape;4280;p61"/>
            <p:cNvGrpSpPr/>
            <p:nvPr/>
          </p:nvGrpSpPr>
          <p:grpSpPr>
            <a:xfrm>
              <a:off x="6265575" y="1978281"/>
              <a:ext cx="1179732" cy="2056993"/>
              <a:chOff x="-221497" y="1179358"/>
              <a:chExt cx="1179732" cy="2866889"/>
            </a:xfrm>
          </p:grpSpPr>
          <p:grpSp>
            <p:nvGrpSpPr>
              <p:cNvPr id="4281" name="Google Shape;4281;p61"/>
              <p:cNvGrpSpPr/>
              <p:nvPr/>
            </p:nvGrpSpPr>
            <p:grpSpPr>
              <a:xfrm>
                <a:off x="-221497" y="1179358"/>
                <a:ext cx="1179732" cy="2866889"/>
                <a:chOff x="-221497" y="1179358"/>
                <a:chExt cx="1179732" cy="2866889"/>
              </a:xfrm>
            </p:grpSpPr>
            <p:sp>
              <p:nvSpPr>
                <p:cNvPr id="4282" name="Google Shape;4282;p61"/>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61"/>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61"/>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61"/>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61"/>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61"/>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61"/>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61"/>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0" name="Google Shape;4290;p61"/>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91" name="Google Shape;4291;p61"/>
          <p:cNvGrpSpPr/>
          <p:nvPr/>
        </p:nvGrpSpPr>
        <p:grpSpPr>
          <a:xfrm flipH="1">
            <a:off x="-117908" y="1761968"/>
            <a:ext cx="701573" cy="635200"/>
            <a:chOff x="791550" y="2156375"/>
            <a:chExt cx="1145425" cy="1118900"/>
          </a:xfrm>
        </p:grpSpPr>
        <p:sp>
          <p:nvSpPr>
            <p:cNvPr id="4292" name="Google Shape;4292;p61"/>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61"/>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61"/>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61"/>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61"/>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61"/>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61"/>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61"/>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61"/>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61"/>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61"/>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61"/>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61"/>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61"/>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61"/>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7" name="Google Shape;4307;p61"/>
          <p:cNvGrpSpPr/>
          <p:nvPr/>
        </p:nvGrpSpPr>
        <p:grpSpPr>
          <a:xfrm flipH="1">
            <a:off x="-117908" y="2676904"/>
            <a:ext cx="701573" cy="635200"/>
            <a:chOff x="791550" y="2156375"/>
            <a:chExt cx="1145425" cy="1118900"/>
          </a:xfrm>
        </p:grpSpPr>
        <p:sp>
          <p:nvSpPr>
            <p:cNvPr id="4308" name="Google Shape;4308;p61"/>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61"/>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61"/>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61"/>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61"/>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61"/>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61"/>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61"/>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61"/>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61"/>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61"/>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61"/>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61"/>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61"/>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2" name="Google Shape;4322;p61"/>
          <p:cNvGrpSpPr/>
          <p:nvPr/>
        </p:nvGrpSpPr>
        <p:grpSpPr>
          <a:xfrm flipH="1">
            <a:off x="-117865" y="3596586"/>
            <a:ext cx="701505" cy="635200"/>
            <a:chOff x="8817561" y="3596620"/>
            <a:chExt cx="650143" cy="635200"/>
          </a:xfrm>
        </p:grpSpPr>
        <p:grpSp>
          <p:nvGrpSpPr>
            <p:cNvPr id="4323" name="Google Shape;4323;p61"/>
            <p:cNvGrpSpPr/>
            <p:nvPr/>
          </p:nvGrpSpPr>
          <p:grpSpPr>
            <a:xfrm>
              <a:off x="8817561" y="3596620"/>
              <a:ext cx="650143" cy="635200"/>
              <a:chOff x="791550" y="2156375"/>
              <a:chExt cx="1145425" cy="1118900"/>
            </a:xfrm>
          </p:grpSpPr>
          <p:sp>
            <p:nvSpPr>
              <p:cNvPr id="4324" name="Google Shape;4324;p61"/>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61"/>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61"/>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61"/>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61"/>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61"/>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61"/>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61"/>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61"/>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61"/>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61"/>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61"/>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61"/>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7" name="Google Shape;4337;p61"/>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61"/>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339"/>
        <p:cNvGrpSpPr/>
        <p:nvPr/>
      </p:nvGrpSpPr>
      <p:grpSpPr>
        <a:xfrm>
          <a:off x="0" y="0"/>
          <a:ext cx="0" cy="0"/>
          <a:chOff x="0" y="0"/>
          <a:chExt cx="0" cy="0"/>
        </a:xfrm>
      </p:grpSpPr>
      <p:sp>
        <p:nvSpPr>
          <p:cNvPr id="4340" name="Google Shape;4340;p62"/>
          <p:cNvSpPr/>
          <p:nvPr/>
        </p:nvSpPr>
        <p:spPr>
          <a:xfrm>
            <a:off x="-175" y="0"/>
            <a:ext cx="9143979" cy="902450"/>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 </a:t>
            </a:r>
            <a:endParaRPr>
              <a:solidFill>
                <a:schemeClr val="dk1"/>
              </a:solidFill>
            </a:endParaRPr>
          </a:p>
        </p:txBody>
      </p:sp>
      <p:sp>
        <p:nvSpPr>
          <p:cNvPr id="4341" name="Google Shape;4341;p62"/>
          <p:cNvSpPr/>
          <p:nvPr/>
        </p:nvSpPr>
        <p:spPr>
          <a:xfrm>
            <a:off x="325" y="4039400"/>
            <a:ext cx="9200404" cy="1138194"/>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42" name="Google Shape;4342;p62"/>
          <p:cNvGrpSpPr/>
          <p:nvPr/>
        </p:nvGrpSpPr>
        <p:grpSpPr>
          <a:xfrm>
            <a:off x="2936544" y="-329546"/>
            <a:ext cx="2934233" cy="708308"/>
            <a:chOff x="2375925" y="3297600"/>
            <a:chExt cx="735950" cy="177650"/>
          </a:xfrm>
        </p:grpSpPr>
        <p:sp>
          <p:nvSpPr>
            <p:cNvPr id="4343" name="Google Shape;4343;p62"/>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62"/>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62"/>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62"/>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62"/>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62"/>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a:effectLst>
              <a:outerShdw blurRad="1285875" dist="733425" dir="15240000" algn="bl" rotWithShape="0">
                <a:schemeClr val="lt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49" name="Google Shape;4349;p62"/>
          <p:cNvSpPr/>
          <p:nvPr/>
        </p:nvSpPr>
        <p:spPr>
          <a:xfrm flipH="1">
            <a:off x="275" y="4673900"/>
            <a:ext cx="9200400" cy="50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grpSp>
        <p:nvGrpSpPr>
          <p:cNvPr id="93" name="Google Shape;93;p3"/>
          <p:cNvGrpSpPr/>
          <p:nvPr/>
        </p:nvGrpSpPr>
        <p:grpSpPr>
          <a:xfrm>
            <a:off x="8371159" y="1228895"/>
            <a:ext cx="1132543" cy="2866889"/>
            <a:chOff x="-221497" y="1179358"/>
            <a:chExt cx="1179732" cy="2866889"/>
          </a:xfrm>
        </p:grpSpPr>
        <p:grpSp>
          <p:nvGrpSpPr>
            <p:cNvPr id="94" name="Google Shape;94;p3"/>
            <p:cNvGrpSpPr/>
            <p:nvPr/>
          </p:nvGrpSpPr>
          <p:grpSpPr>
            <a:xfrm>
              <a:off x="-221497" y="1179358"/>
              <a:ext cx="1179732" cy="2866889"/>
              <a:chOff x="-221497" y="1179358"/>
              <a:chExt cx="1179732" cy="2866889"/>
            </a:xfrm>
          </p:grpSpPr>
          <p:grpSp>
            <p:nvGrpSpPr>
              <p:cNvPr id="95" name="Google Shape;95;p3"/>
              <p:cNvGrpSpPr/>
              <p:nvPr/>
            </p:nvGrpSpPr>
            <p:grpSpPr>
              <a:xfrm>
                <a:off x="-221497" y="1179358"/>
                <a:ext cx="1179732" cy="2866889"/>
                <a:chOff x="-221497" y="1179358"/>
                <a:chExt cx="1179732" cy="2866889"/>
              </a:xfrm>
            </p:grpSpPr>
            <p:sp>
              <p:nvSpPr>
                <p:cNvPr id="96" name="Google Shape;96;p3"/>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3"/>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3"/>
            <p:cNvGrpSpPr/>
            <p:nvPr/>
          </p:nvGrpSpPr>
          <p:grpSpPr>
            <a:xfrm>
              <a:off x="-93016" y="3230957"/>
              <a:ext cx="501676" cy="471172"/>
              <a:chOff x="-93016" y="3230957"/>
              <a:chExt cx="501676" cy="471172"/>
            </a:xfrm>
          </p:grpSpPr>
          <p:sp>
            <p:nvSpPr>
              <p:cNvPr id="106" name="Google Shape;106;p3"/>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3"/>
            <p:cNvGrpSpPr/>
            <p:nvPr/>
          </p:nvGrpSpPr>
          <p:grpSpPr>
            <a:xfrm>
              <a:off x="-84300" y="2373940"/>
              <a:ext cx="506786" cy="503866"/>
              <a:chOff x="-84300" y="1516940"/>
              <a:chExt cx="506786" cy="503866"/>
            </a:xfrm>
          </p:grpSpPr>
          <p:sp>
            <p:nvSpPr>
              <p:cNvPr id="111" name="Google Shape;111;p3"/>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3"/>
              <p:cNvGrpSpPr/>
              <p:nvPr/>
            </p:nvGrpSpPr>
            <p:grpSpPr>
              <a:xfrm>
                <a:off x="-84300" y="1516940"/>
                <a:ext cx="130702" cy="503866"/>
                <a:chOff x="-84300" y="1516940"/>
                <a:chExt cx="130702" cy="503866"/>
              </a:xfrm>
            </p:grpSpPr>
            <p:sp>
              <p:nvSpPr>
                <p:cNvPr id="116" name="Google Shape;116;p3"/>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 name="Google Shape;118;p3"/>
            <p:cNvGrpSpPr/>
            <p:nvPr/>
          </p:nvGrpSpPr>
          <p:grpSpPr>
            <a:xfrm>
              <a:off x="-93016" y="1549632"/>
              <a:ext cx="501676" cy="471172"/>
              <a:chOff x="-93016" y="3230957"/>
              <a:chExt cx="501676" cy="471172"/>
            </a:xfrm>
          </p:grpSpPr>
          <p:sp>
            <p:nvSpPr>
              <p:cNvPr id="119" name="Google Shape;119;p3"/>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3" name="Google Shape;123;p3"/>
          <p:cNvSpPr/>
          <p:nvPr/>
        </p:nvSpPr>
        <p:spPr>
          <a:xfrm>
            <a:off x="325" y="4039400"/>
            <a:ext cx="9200404" cy="1138194"/>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175" y="0"/>
            <a:ext cx="9143979" cy="902450"/>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 </a:t>
            </a:r>
            <a:endParaRPr>
              <a:solidFill>
                <a:schemeClr val="dk1"/>
              </a:solidFill>
            </a:endParaRPr>
          </a:p>
        </p:txBody>
      </p:sp>
      <p:grpSp>
        <p:nvGrpSpPr>
          <p:cNvPr id="125" name="Google Shape;125;p3"/>
          <p:cNvGrpSpPr/>
          <p:nvPr/>
        </p:nvGrpSpPr>
        <p:grpSpPr>
          <a:xfrm>
            <a:off x="2936544" y="-329546"/>
            <a:ext cx="2934233" cy="708308"/>
            <a:chOff x="2375925" y="3297600"/>
            <a:chExt cx="735950" cy="177650"/>
          </a:xfrm>
        </p:grpSpPr>
        <p:sp>
          <p:nvSpPr>
            <p:cNvPr id="126" name="Google Shape;126;p3"/>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3"/>
          <p:cNvSpPr txBox="1">
            <a:spLocks noGrp="1"/>
          </p:cNvSpPr>
          <p:nvPr>
            <p:ph type="title"/>
          </p:nvPr>
        </p:nvSpPr>
        <p:spPr>
          <a:xfrm>
            <a:off x="3377013" y="2100888"/>
            <a:ext cx="2390100" cy="344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3" name="Google Shape;133;p3"/>
          <p:cNvSpPr txBox="1">
            <a:spLocks noGrp="1"/>
          </p:cNvSpPr>
          <p:nvPr>
            <p:ph type="title" idx="2" hasCustomPrompt="1"/>
          </p:nvPr>
        </p:nvSpPr>
        <p:spPr>
          <a:xfrm>
            <a:off x="3147325" y="1228900"/>
            <a:ext cx="2849400" cy="6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4" name="Google Shape;134;p3"/>
          <p:cNvSpPr txBox="1">
            <a:spLocks noGrp="1"/>
          </p:cNvSpPr>
          <p:nvPr>
            <p:ph type="subTitle" idx="1"/>
          </p:nvPr>
        </p:nvSpPr>
        <p:spPr>
          <a:xfrm>
            <a:off x="3147325" y="3307038"/>
            <a:ext cx="2849400" cy="5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3"/>
          <p:cNvSpPr/>
          <p:nvPr/>
        </p:nvSpPr>
        <p:spPr>
          <a:xfrm flipH="1">
            <a:off x="275" y="4673900"/>
            <a:ext cx="9200400" cy="50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3"/>
          <p:cNvGrpSpPr/>
          <p:nvPr/>
        </p:nvGrpSpPr>
        <p:grpSpPr>
          <a:xfrm>
            <a:off x="29206" y="2199506"/>
            <a:ext cx="1371803" cy="1955994"/>
            <a:chOff x="29206" y="2199506"/>
            <a:chExt cx="1371803" cy="1955994"/>
          </a:xfrm>
        </p:grpSpPr>
        <p:sp>
          <p:nvSpPr>
            <p:cNvPr id="137" name="Google Shape;137;p3"/>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3"/>
            <p:cNvGrpSpPr/>
            <p:nvPr/>
          </p:nvGrpSpPr>
          <p:grpSpPr>
            <a:xfrm>
              <a:off x="29206" y="2199506"/>
              <a:ext cx="1371803" cy="1916250"/>
              <a:chOff x="173975" y="1846850"/>
              <a:chExt cx="1630575" cy="2277725"/>
            </a:xfrm>
          </p:grpSpPr>
          <p:sp>
            <p:nvSpPr>
              <p:cNvPr id="139" name="Google Shape;139;p3"/>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12"/>
        <p:cNvGrpSpPr/>
        <p:nvPr/>
      </p:nvGrpSpPr>
      <p:grpSpPr>
        <a:xfrm>
          <a:off x="0" y="0"/>
          <a:ext cx="0" cy="0"/>
          <a:chOff x="0" y="0"/>
          <a:chExt cx="0" cy="0"/>
        </a:xfrm>
      </p:grpSpPr>
      <p:sp>
        <p:nvSpPr>
          <p:cNvPr id="613" name="Google Shape;613;p11"/>
          <p:cNvSpPr txBox="1">
            <a:spLocks noGrp="1"/>
          </p:cNvSpPr>
          <p:nvPr>
            <p:ph type="title" hasCustomPrompt="1"/>
          </p:nvPr>
        </p:nvSpPr>
        <p:spPr>
          <a:xfrm>
            <a:off x="1961150" y="1373425"/>
            <a:ext cx="5221800" cy="1511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9600"/>
              <a:buNone/>
              <a:defRPr sz="96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14" name="Google Shape;614;p11"/>
          <p:cNvSpPr txBox="1">
            <a:spLocks noGrp="1"/>
          </p:cNvSpPr>
          <p:nvPr>
            <p:ph type="subTitle" idx="1"/>
          </p:nvPr>
        </p:nvSpPr>
        <p:spPr>
          <a:xfrm>
            <a:off x="1961100" y="3305125"/>
            <a:ext cx="5221800" cy="44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600"/>
              <a:buNone/>
              <a:defRPr>
                <a:solidFill>
                  <a:schemeClr val="dk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15" name="Google Shape;615;p11"/>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 </a:t>
            </a:r>
            <a:endParaRPr>
              <a:solidFill>
                <a:schemeClr val="dk1"/>
              </a:solidFill>
            </a:endParaRPr>
          </a:p>
        </p:txBody>
      </p:sp>
      <p:grpSp>
        <p:nvGrpSpPr>
          <p:cNvPr id="618" name="Google Shape;618;p11"/>
          <p:cNvGrpSpPr/>
          <p:nvPr/>
        </p:nvGrpSpPr>
        <p:grpSpPr>
          <a:xfrm>
            <a:off x="2936544" y="-329546"/>
            <a:ext cx="2934233" cy="708308"/>
            <a:chOff x="2375925" y="3297600"/>
            <a:chExt cx="735950" cy="177650"/>
          </a:xfrm>
        </p:grpSpPr>
        <p:sp>
          <p:nvSpPr>
            <p:cNvPr id="619" name="Google Shape;619;p11"/>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1"/>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1"/>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1"/>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1"/>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1"/>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11"/>
          <p:cNvGrpSpPr/>
          <p:nvPr/>
        </p:nvGrpSpPr>
        <p:grpSpPr>
          <a:xfrm flipH="1">
            <a:off x="-985285" y="1471357"/>
            <a:ext cx="1658342" cy="3137156"/>
            <a:chOff x="6265575" y="1978274"/>
            <a:chExt cx="1536925" cy="2057017"/>
          </a:xfrm>
        </p:grpSpPr>
        <p:sp>
          <p:nvSpPr>
            <p:cNvPr id="626" name="Google Shape;626;p11"/>
            <p:cNvSpPr/>
            <p:nvPr/>
          </p:nvSpPr>
          <p:spPr>
            <a:xfrm>
              <a:off x="7369046" y="1978274"/>
              <a:ext cx="433454" cy="2057017"/>
            </a:xfrm>
            <a:custGeom>
              <a:avLst/>
              <a:gdLst/>
              <a:ahLst/>
              <a:cxnLst/>
              <a:rect l="l" t="t" r="r" b="b"/>
              <a:pathLst>
                <a:path w="11538" h="76313" extrusionOk="0">
                  <a:moveTo>
                    <a:pt x="2029" y="1"/>
                  </a:moveTo>
                  <a:lnTo>
                    <a:pt x="0" y="2725"/>
                  </a:lnTo>
                  <a:lnTo>
                    <a:pt x="0" y="76312"/>
                  </a:lnTo>
                  <a:lnTo>
                    <a:pt x="11537" y="76312"/>
                  </a:lnTo>
                  <a:lnTo>
                    <a:pt x="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7" name="Google Shape;627;p11"/>
            <p:cNvGrpSpPr/>
            <p:nvPr/>
          </p:nvGrpSpPr>
          <p:grpSpPr>
            <a:xfrm>
              <a:off x="6265575" y="1978281"/>
              <a:ext cx="1179732" cy="2056993"/>
              <a:chOff x="-221497" y="1179358"/>
              <a:chExt cx="1179732" cy="2866889"/>
            </a:xfrm>
          </p:grpSpPr>
          <p:grpSp>
            <p:nvGrpSpPr>
              <p:cNvPr id="628" name="Google Shape;628;p11"/>
              <p:cNvGrpSpPr/>
              <p:nvPr/>
            </p:nvGrpSpPr>
            <p:grpSpPr>
              <a:xfrm>
                <a:off x="-221497" y="1179358"/>
                <a:ext cx="1179732" cy="2866889"/>
                <a:chOff x="-221497" y="1179358"/>
                <a:chExt cx="1179732" cy="2866889"/>
              </a:xfrm>
            </p:grpSpPr>
            <p:sp>
              <p:nvSpPr>
                <p:cNvPr id="629" name="Google Shape;629;p11"/>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1"/>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1"/>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1"/>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1"/>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1"/>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1"/>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1"/>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 name="Google Shape;637;p11"/>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8" name="Google Shape;638;p11"/>
          <p:cNvGrpSpPr/>
          <p:nvPr/>
        </p:nvGrpSpPr>
        <p:grpSpPr>
          <a:xfrm flipH="1">
            <a:off x="-117908" y="1761968"/>
            <a:ext cx="701573" cy="635200"/>
            <a:chOff x="791550" y="2156375"/>
            <a:chExt cx="1145425" cy="1118900"/>
          </a:xfrm>
        </p:grpSpPr>
        <p:sp>
          <p:nvSpPr>
            <p:cNvPr id="639" name="Google Shape;639;p11"/>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1"/>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1"/>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1"/>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1"/>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1"/>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1"/>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1"/>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1"/>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1"/>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1"/>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1"/>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11"/>
          <p:cNvGrpSpPr/>
          <p:nvPr/>
        </p:nvGrpSpPr>
        <p:grpSpPr>
          <a:xfrm flipH="1">
            <a:off x="-117908" y="2676904"/>
            <a:ext cx="701573" cy="635200"/>
            <a:chOff x="791550" y="2156375"/>
            <a:chExt cx="1145425" cy="1118900"/>
          </a:xfrm>
        </p:grpSpPr>
        <p:sp>
          <p:nvSpPr>
            <p:cNvPr id="655" name="Google Shape;655;p11"/>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1"/>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1"/>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1"/>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1"/>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1"/>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1"/>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11"/>
          <p:cNvGrpSpPr/>
          <p:nvPr/>
        </p:nvGrpSpPr>
        <p:grpSpPr>
          <a:xfrm flipH="1">
            <a:off x="-117865" y="3596586"/>
            <a:ext cx="701505" cy="635200"/>
            <a:chOff x="8817561" y="3596620"/>
            <a:chExt cx="650143" cy="635200"/>
          </a:xfrm>
        </p:grpSpPr>
        <p:grpSp>
          <p:nvGrpSpPr>
            <p:cNvPr id="670" name="Google Shape;670;p11"/>
            <p:cNvGrpSpPr/>
            <p:nvPr/>
          </p:nvGrpSpPr>
          <p:grpSpPr>
            <a:xfrm>
              <a:off x="8817561" y="3596620"/>
              <a:ext cx="650143" cy="635200"/>
              <a:chOff x="791550" y="2156375"/>
              <a:chExt cx="1145425" cy="1118900"/>
            </a:xfrm>
          </p:grpSpPr>
          <p:sp>
            <p:nvSpPr>
              <p:cNvPr id="671" name="Google Shape;671;p11"/>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1"/>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1"/>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1"/>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1"/>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1"/>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1"/>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1"/>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1"/>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1"/>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1"/>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1"/>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1"/>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11"/>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1"/>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11"/>
          <p:cNvGrpSpPr/>
          <p:nvPr/>
        </p:nvGrpSpPr>
        <p:grpSpPr>
          <a:xfrm>
            <a:off x="8711573" y="1286525"/>
            <a:ext cx="1312334" cy="3322151"/>
            <a:chOff x="-221497" y="1179358"/>
            <a:chExt cx="1179732" cy="2866889"/>
          </a:xfrm>
        </p:grpSpPr>
        <p:grpSp>
          <p:nvGrpSpPr>
            <p:cNvPr id="687" name="Google Shape;687;p11"/>
            <p:cNvGrpSpPr/>
            <p:nvPr/>
          </p:nvGrpSpPr>
          <p:grpSpPr>
            <a:xfrm>
              <a:off x="-221497" y="1179358"/>
              <a:ext cx="1179732" cy="2866889"/>
              <a:chOff x="-221497" y="1179358"/>
              <a:chExt cx="1179732" cy="2866889"/>
            </a:xfrm>
          </p:grpSpPr>
          <p:grpSp>
            <p:nvGrpSpPr>
              <p:cNvPr id="688" name="Google Shape;688;p11"/>
              <p:cNvGrpSpPr/>
              <p:nvPr/>
            </p:nvGrpSpPr>
            <p:grpSpPr>
              <a:xfrm>
                <a:off x="-221497" y="1179358"/>
                <a:ext cx="1179732" cy="2866889"/>
                <a:chOff x="-221497" y="1179358"/>
                <a:chExt cx="1179732" cy="2866889"/>
              </a:xfrm>
            </p:grpSpPr>
            <p:sp>
              <p:nvSpPr>
                <p:cNvPr id="689" name="Google Shape;689;p11"/>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1"/>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1"/>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1"/>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1"/>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1"/>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1"/>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1"/>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7" name="Google Shape;697;p11"/>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11"/>
            <p:cNvGrpSpPr/>
            <p:nvPr/>
          </p:nvGrpSpPr>
          <p:grpSpPr>
            <a:xfrm>
              <a:off x="-93016" y="3230957"/>
              <a:ext cx="501676" cy="471172"/>
              <a:chOff x="-93016" y="3230957"/>
              <a:chExt cx="501676" cy="471172"/>
            </a:xfrm>
          </p:grpSpPr>
          <p:sp>
            <p:nvSpPr>
              <p:cNvPr id="699" name="Google Shape;699;p11"/>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1"/>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1"/>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1"/>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11"/>
            <p:cNvGrpSpPr/>
            <p:nvPr/>
          </p:nvGrpSpPr>
          <p:grpSpPr>
            <a:xfrm>
              <a:off x="-84300" y="2373940"/>
              <a:ext cx="506786" cy="503866"/>
              <a:chOff x="-84300" y="1516940"/>
              <a:chExt cx="506786" cy="503866"/>
            </a:xfrm>
          </p:grpSpPr>
          <p:sp>
            <p:nvSpPr>
              <p:cNvPr id="704" name="Google Shape;704;p11"/>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1"/>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1"/>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1"/>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8" name="Google Shape;708;p11"/>
              <p:cNvGrpSpPr/>
              <p:nvPr/>
            </p:nvGrpSpPr>
            <p:grpSpPr>
              <a:xfrm>
                <a:off x="-84300" y="1516940"/>
                <a:ext cx="130702" cy="503866"/>
                <a:chOff x="-84300" y="1516940"/>
                <a:chExt cx="130702" cy="503866"/>
              </a:xfrm>
            </p:grpSpPr>
            <p:sp>
              <p:nvSpPr>
                <p:cNvPr id="709" name="Google Shape;709;p11"/>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1"/>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1" name="Google Shape;711;p11"/>
            <p:cNvGrpSpPr/>
            <p:nvPr/>
          </p:nvGrpSpPr>
          <p:grpSpPr>
            <a:xfrm>
              <a:off x="-93016" y="1549632"/>
              <a:ext cx="501676" cy="471172"/>
              <a:chOff x="-93016" y="3230957"/>
              <a:chExt cx="501676" cy="471172"/>
            </a:xfrm>
          </p:grpSpPr>
          <p:sp>
            <p:nvSpPr>
              <p:cNvPr id="712" name="Google Shape;712;p11"/>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1"/>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1"/>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1"/>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6" name="Google Shape;716;p11"/>
          <p:cNvGrpSpPr/>
          <p:nvPr/>
        </p:nvGrpSpPr>
        <p:grpSpPr>
          <a:xfrm>
            <a:off x="113172" y="800256"/>
            <a:ext cx="510392" cy="674487"/>
            <a:chOff x="-37116" y="2186994"/>
            <a:chExt cx="510392" cy="674487"/>
          </a:xfrm>
        </p:grpSpPr>
        <p:sp>
          <p:nvSpPr>
            <p:cNvPr id="717" name="Google Shape;717;p11"/>
            <p:cNvSpPr/>
            <p:nvPr/>
          </p:nvSpPr>
          <p:spPr>
            <a:xfrm>
              <a:off x="63791" y="2706778"/>
              <a:ext cx="256323" cy="143808"/>
            </a:xfrm>
            <a:custGeom>
              <a:avLst/>
              <a:gdLst/>
              <a:ahLst/>
              <a:cxnLst/>
              <a:rect l="l" t="t" r="r" b="b"/>
              <a:pathLst>
                <a:path w="6823" h="3828" extrusionOk="0">
                  <a:moveTo>
                    <a:pt x="2706" y="1"/>
                  </a:moveTo>
                  <a:lnTo>
                    <a:pt x="2706" y="2900"/>
                  </a:lnTo>
                  <a:lnTo>
                    <a:pt x="136" y="3692"/>
                  </a:lnTo>
                  <a:lnTo>
                    <a:pt x="1" y="3827"/>
                  </a:lnTo>
                  <a:lnTo>
                    <a:pt x="6822" y="3827"/>
                  </a:lnTo>
                  <a:lnTo>
                    <a:pt x="6687" y="3692"/>
                  </a:lnTo>
                  <a:lnTo>
                    <a:pt x="4098" y="2900"/>
                  </a:lnTo>
                  <a:lnTo>
                    <a:pt x="40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1"/>
            <p:cNvSpPr/>
            <p:nvPr/>
          </p:nvSpPr>
          <p:spPr>
            <a:xfrm>
              <a:off x="52896" y="2850548"/>
              <a:ext cx="278112" cy="10932"/>
            </a:xfrm>
            <a:custGeom>
              <a:avLst/>
              <a:gdLst/>
              <a:ahLst/>
              <a:cxnLst/>
              <a:rect l="l" t="t" r="r" b="b"/>
              <a:pathLst>
                <a:path w="7403" h="291" extrusionOk="0">
                  <a:moveTo>
                    <a:pt x="291" y="0"/>
                  </a:moveTo>
                  <a:lnTo>
                    <a:pt x="1" y="290"/>
                  </a:lnTo>
                  <a:lnTo>
                    <a:pt x="7402" y="290"/>
                  </a:lnTo>
                  <a:lnTo>
                    <a:pt x="7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1"/>
            <p:cNvSpPr/>
            <p:nvPr/>
          </p:nvSpPr>
          <p:spPr>
            <a:xfrm>
              <a:off x="80508" y="2186994"/>
              <a:ext cx="392768" cy="506786"/>
            </a:xfrm>
            <a:custGeom>
              <a:avLst/>
              <a:gdLst/>
              <a:ahLst/>
              <a:cxnLst/>
              <a:rect l="l" t="t" r="r" b="b"/>
              <a:pathLst>
                <a:path w="10455" h="13490" extrusionOk="0">
                  <a:moveTo>
                    <a:pt x="5836" y="368"/>
                  </a:moveTo>
                  <a:cubicBezTo>
                    <a:pt x="8677" y="1721"/>
                    <a:pt x="10204" y="4890"/>
                    <a:pt x="9508" y="7962"/>
                  </a:cubicBezTo>
                  <a:cubicBezTo>
                    <a:pt x="8812" y="11035"/>
                    <a:pt x="6068" y="13219"/>
                    <a:pt x="2918" y="13219"/>
                  </a:cubicBezTo>
                  <a:cubicBezTo>
                    <a:pt x="2049" y="13219"/>
                    <a:pt x="1179" y="13064"/>
                    <a:pt x="367" y="12716"/>
                  </a:cubicBezTo>
                  <a:lnTo>
                    <a:pt x="5836" y="368"/>
                  </a:lnTo>
                  <a:close/>
                  <a:moveTo>
                    <a:pt x="5701" y="1"/>
                  </a:moveTo>
                  <a:lnTo>
                    <a:pt x="0" y="12851"/>
                  </a:lnTo>
                  <a:lnTo>
                    <a:pt x="136" y="12909"/>
                  </a:lnTo>
                  <a:cubicBezTo>
                    <a:pt x="1005" y="13296"/>
                    <a:pt x="1952" y="13489"/>
                    <a:pt x="2918" y="13489"/>
                  </a:cubicBezTo>
                  <a:lnTo>
                    <a:pt x="2938" y="13489"/>
                  </a:lnTo>
                  <a:cubicBezTo>
                    <a:pt x="6223" y="13470"/>
                    <a:pt x="9063" y="11151"/>
                    <a:pt x="9759" y="7943"/>
                  </a:cubicBezTo>
                  <a:cubicBezTo>
                    <a:pt x="10455" y="4716"/>
                    <a:pt x="8812" y="1450"/>
                    <a:pt x="5836" y="59"/>
                  </a:cubicBezTo>
                  <a:lnTo>
                    <a:pt x="57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0" name="Google Shape;720;p11"/>
            <p:cNvGrpSpPr/>
            <p:nvPr/>
          </p:nvGrpSpPr>
          <p:grpSpPr>
            <a:xfrm>
              <a:off x="-37116" y="2201532"/>
              <a:ext cx="466851" cy="455919"/>
              <a:chOff x="-37116" y="2201532"/>
              <a:chExt cx="466851" cy="455919"/>
            </a:xfrm>
          </p:grpSpPr>
          <p:sp>
            <p:nvSpPr>
              <p:cNvPr id="721" name="Google Shape;721;p11"/>
              <p:cNvSpPr/>
              <p:nvPr/>
            </p:nvSpPr>
            <p:spPr>
              <a:xfrm>
                <a:off x="-37116" y="2201532"/>
                <a:ext cx="454492" cy="455919"/>
              </a:xfrm>
              <a:custGeom>
                <a:avLst/>
                <a:gdLst/>
                <a:ahLst/>
                <a:cxnLst/>
                <a:rect l="l" t="t" r="r" b="b"/>
                <a:pathLst>
                  <a:path w="12098" h="12136" extrusionOk="0">
                    <a:moveTo>
                      <a:pt x="6049" y="0"/>
                    </a:moveTo>
                    <a:cubicBezTo>
                      <a:pt x="2706" y="0"/>
                      <a:pt x="1" y="2725"/>
                      <a:pt x="1" y="6068"/>
                    </a:cubicBezTo>
                    <a:cubicBezTo>
                      <a:pt x="1" y="9430"/>
                      <a:pt x="2706" y="12136"/>
                      <a:pt x="6049" y="12136"/>
                    </a:cubicBezTo>
                    <a:cubicBezTo>
                      <a:pt x="9392" y="12136"/>
                      <a:pt x="12098" y="9430"/>
                      <a:pt x="12098" y="6068"/>
                    </a:cubicBezTo>
                    <a:cubicBezTo>
                      <a:pt x="12098" y="2725"/>
                      <a:pt x="9392" y="0"/>
                      <a:pt x="6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1"/>
              <p:cNvSpPr/>
              <p:nvPr/>
            </p:nvSpPr>
            <p:spPr>
              <a:xfrm>
                <a:off x="51468" y="2201532"/>
                <a:ext cx="217103" cy="392054"/>
              </a:xfrm>
              <a:custGeom>
                <a:avLst/>
                <a:gdLst/>
                <a:ahLst/>
                <a:cxnLst/>
                <a:rect l="l" t="t" r="r" b="b"/>
                <a:pathLst>
                  <a:path w="5779" h="10436" extrusionOk="0">
                    <a:moveTo>
                      <a:pt x="3227" y="0"/>
                    </a:moveTo>
                    <a:cubicBezTo>
                      <a:pt x="2319" y="78"/>
                      <a:pt x="1430" y="348"/>
                      <a:pt x="657" y="812"/>
                    </a:cubicBezTo>
                    <a:lnTo>
                      <a:pt x="309" y="1411"/>
                    </a:lnTo>
                    <a:lnTo>
                      <a:pt x="0" y="1894"/>
                    </a:lnTo>
                    <a:lnTo>
                      <a:pt x="136" y="1894"/>
                    </a:lnTo>
                    <a:lnTo>
                      <a:pt x="329" y="1701"/>
                    </a:lnTo>
                    <a:lnTo>
                      <a:pt x="657" y="1218"/>
                    </a:lnTo>
                    <a:lnTo>
                      <a:pt x="329" y="1913"/>
                    </a:lnTo>
                    <a:lnTo>
                      <a:pt x="78" y="2203"/>
                    </a:lnTo>
                    <a:lnTo>
                      <a:pt x="329" y="2590"/>
                    </a:lnTo>
                    <a:lnTo>
                      <a:pt x="967" y="3247"/>
                    </a:lnTo>
                    <a:lnTo>
                      <a:pt x="1121" y="3730"/>
                    </a:lnTo>
                    <a:lnTo>
                      <a:pt x="1682" y="4174"/>
                    </a:lnTo>
                    <a:lnTo>
                      <a:pt x="1488" y="4503"/>
                    </a:lnTo>
                    <a:lnTo>
                      <a:pt x="947" y="4793"/>
                    </a:lnTo>
                    <a:lnTo>
                      <a:pt x="599" y="5430"/>
                    </a:lnTo>
                    <a:cubicBezTo>
                      <a:pt x="599" y="5430"/>
                      <a:pt x="1334" y="6706"/>
                      <a:pt x="1334" y="6764"/>
                    </a:cubicBezTo>
                    <a:cubicBezTo>
                      <a:pt x="1334" y="6822"/>
                      <a:pt x="1198" y="7517"/>
                      <a:pt x="1198" y="7517"/>
                    </a:cubicBezTo>
                    <a:lnTo>
                      <a:pt x="677" y="8715"/>
                    </a:lnTo>
                    <a:lnTo>
                      <a:pt x="503" y="9798"/>
                    </a:lnTo>
                    <a:lnTo>
                      <a:pt x="754" y="10435"/>
                    </a:lnTo>
                    <a:lnTo>
                      <a:pt x="967" y="10319"/>
                    </a:lnTo>
                    <a:lnTo>
                      <a:pt x="1082" y="9836"/>
                    </a:lnTo>
                    <a:lnTo>
                      <a:pt x="1546" y="9334"/>
                    </a:lnTo>
                    <a:lnTo>
                      <a:pt x="2957" y="8986"/>
                    </a:lnTo>
                    <a:lnTo>
                      <a:pt x="3440" y="8406"/>
                    </a:lnTo>
                    <a:lnTo>
                      <a:pt x="3942" y="8406"/>
                    </a:lnTo>
                    <a:lnTo>
                      <a:pt x="4812" y="7981"/>
                    </a:lnTo>
                    <a:lnTo>
                      <a:pt x="4928" y="7653"/>
                    </a:lnTo>
                    <a:lnTo>
                      <a:pt x="5546" y="7343"/>
                    </a:lnTo>
                    <a:lnTo>
                      <a:pt x="5778" y="7092"/>
                    </a:lnTo>
                    <a:lnTo>
                      <a:pt x="4754" y="6493"/>
                    </a:lnTo>
                    <a:lnTo>
                      <a:pt x="4677" y="6165"/>
                    </a:lnTo>
                    <a:lnTo>
                      <a:pt x="4194" y="6068"/>
                    </a:lnTo>
                    <a:lnTo>
                      <a:pt x="4213" y="5469"/>
                    </a:lnTo>
                    <a:lnTo>
                      <a:pt x="3691" y="5160"/>
                    </a:lnTo>
                    <a:lnTo>
                      <a:pt x="3112" y="4290"/>
                    </a:lnTo>
                    <a:lnTo>
                      <a:pt x="2397" y="3865"/>
                    </a:lnTo>
                    <a:lnTo>
                      <a:pt x="1662" y="4000"/>
                    </a:lnTo>
                    <a:lnTo>
                      <a:pt x="1334" y="3749"/>
                    </a:lnTo>
                    <a:lnTo>
                      <a:pt x="1276" y="3401"/>
                    </a:lnTo>
                    <a:lnTo>
                      <a:pt x="1411" y="3227"/>
                    </a:lnTo>
                    <a:lnTo>
                      <a:pt x="1430" y="3015"/>
                    </a:lnTo>
                    <a:lnTo>
                      <a:pt x="1160" y="2744"/>
                    </a:lnTo>
                    <a:lnTo>
                      <a:pt x="1643" y="2493"/>
                    </a:lnTo>
                    <a:lnTo>
                      <a:pt x="1334" y="2435"/>
                    </a:lnTo>
                    <a:lnTo>
                      <a:pt x="947" y="2590"/>
                    </a:lnTo>
                    <a:lnTo>
                      <a:pt x="735" y="2435"/>
                    </a:lnTo>
                    <a:lnTo>
                      <a:pt x="1082" y="1894"/>
                    </a:lnTo>
                    <a:lnTo>
                      <a:pt x="1469" y="1681"/>
                    </a:lnTo>
                    <a:lnTo>
                      <a:pt x="1952" y="1720"/>
                    </a:lnTo>
                    <a:lnTo>
                      <a:pt x="2281" y="1836"/>
                    </a:lnTo>
                    <a:lnTo>
                      <a:pt x="2242" y="2165"/>
                    </a:lnTo>
                    <a:lnTo>
                      <a:pt x="2126" y="2512"/>
                    </a:lnTo>
                    <a:lnTo>
                      <a:pt x="2455" y="2512"/>
                    </a:lnTo>
                    <a:lnTo>
                      <a:pt x="2706" y="1894"/>
                    </a:lnTo>
                    <a:lnTo>
                      <a:pt x="3363" y="1701"/>
                    </a:lnTo>
                    <a:lnTo>
                      <a:pt x="3730" y="1392"/>
                    </a:lnTo>
                    <a:lnTo>
                      <a:pt x="4116" y="1469"/>
                    </a:lnTo>
                    <a:lnTo>
                      <a:pt x="4522" y="1218"/>
                    </a:lnTo>
                    <a:lnTo>
                      <a:pt x="4522" y="966"/>
                    </a:lnTo>
                    <a:lnTo>
                      <a:pt x="3595" y="966"/>
                    </a:lnTo>
                    <a:lnTo>
                      <a:pt x="2976" y="580"/>
                    </a:lnTo>
                    <a:lnTo>
                      <a:pt x="32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1"/>
              <p:cNvSpPr/>
              <p:nvPr/>
            </p:nvSpPr>
            <p:spPr>
              <a:xfrm>
                <a:off x="126228" y="2304618"/>
                <a:ext cx="50866" cy="30505"/>
              </a:xfrm>
              <a:custGeom>
                <a:avLst/>
                <a:gdLst/>
                <a:ahLst/>
                <a:cxnLst/>
                <a:rect l="l" t="t" r="r" b="b"/>
                <a:pathLst>
                  <a:path w="1354" h="812" extrusionOk="0">
                    <a:moveTo>
                      <a:pt x="1" y="0"/>
                    </a:moveTo>
                    <a:lnTo>
                      <a:pt x="387" y="348"/>
                    </a:lnTo>
                    <a:lnTo>
                      <a:pt x="774" y="561"/>
                    </a:lnTo>
                    <a:lnTo>
                      <a:pt x="1141" y="812"/>
                    </a:lnTo>
                    <a:lnTo>
                      <a:pt x="1353" y="812"/>
                    </a:lnTo>
                    <a:lnTo>
                      <a:pt x="890" y="483"/>
                    </a:lnTo>
                    <a:lnTo>
                      <a:pt x="3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1"/>
              <p:cNvSpPr/>
              <p:nvPr/>
            </p:nvSpPr>
            <p:spPr>
              <a:xfrm>
                <a:off x="184307" y="2202058"/>
                <a:ext cx="78441" cy="54661"/>
              </a:xfrm>
              <a:custGeom>
                <a:avLst/>
                <a:gdLst/>
                <a:ahLst/>
                <a:cxnLst/>
                <a:rect l="l" t="t" r="r" b="b"/>
                <a:pathLst>
                  <a:path w="2088" h="1455" extrusionOk="0">
                    <a:moveTo>
                      <a:pt x="344" y="1"/>
                    </a:moveTo>
                    <a:cubicBezTo>
                      <a:pt x="281" y="1"/>
                      <a:pt x="218" y="2"/>
                      <a:pt x="155" y="6"/>
                    </a:cubicBezTo>
                    <a:lnTo>
                      <a:pt x="1" y="6"/>
                    </a:lnTo>
                    <a:lnTo>
                      <a:pt x="1" y="295"/>
                    </a:lnTo>
                    <a:lnTo>
                      <a:pt x="194" y="527"/>
                    </a:lnTo>
                    <a:lnTo>
                      <a:pt x="271" y="798"/>
                    </a:lnTo>
                    <a:lnTo>
                      <a:pt x="1141" y="894"/>
                    </a:lnTo>
                    <a:lnTo>
                      <a:pt x="1701" y="1068"/>
                    </a:lnTo>
                    <a:lnTo>
                      <a:pt x="1972" y="1455"/>
                    </a:lnTo>
                    <a:lnTo>
                      <a:pt x="2088" y="1358"/>
                    </a:lnTo>
                    <a:lnTo>
                      <a:pt x="2088" y="817"/>
                    </a:lnTo>
                    <a:lnTo>
                      <a:pt x="1779" y="585"/>
                    </a:lnTo>
                    <a:lnTo>
                      <a:pt x="1643" y="353"/>
                    </a:lnTo>
                    <a:lnTo>
                      <a:pt x="1411" y="334"/>
                    </a:lnTo>
                    <a:lnTo>
                      <a:pt x="1044" y="585"/>
                    </a:lnTo>
                    <a:lnTo>
                      <a:pt x="716" y="585"/>
                    </a:lnTo>
                    <a:lnTo>
                      <a:pt x="812" y="411"/>
                    </a:lnTo>
                    <a:lnTo>
                      <a:pt x="638" y="160"/>
                    </a:lnTo>
                    <a:lnTo>
                      <a:pt x="638" y="160"/>
                    </a:lnTo>
                    <a:lnTo>
                      <a:pt x="1121" y="179"/>
                    </a:lnTo>
                    <a:lnTo>
                      <a:pt x="1257" y="102"/>
                    </a:lnTo>
                    <a:cubicBezTo>
                      <a:pt x="953" y="38"/>
                      <a:pt x="648" y="1"/>
                      <a:pt x="3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1"/>
              <p:cNvSpPr/>
              <p:nvPr/>
            </p:nvSpPr>
            <p:spPr>
              <a:xfrm>
                <a:off x="373798" y="2316940"/>
                <a:ext cx="24719" cy="42865"/>
              </a:xfrm>
              <a:custGeom>
                <a:avLst/>
                <a:gdLst/>
                <a:ahLst/>
                <a:cxnLst/>
                <a:rect l="l" t="t" r="r" b="b"/>
                <a:pathLst>
                  <a:path w="658" h="1141" extrusionOk="0">
                    <a:moveTo>
                      <a:pt x="348" y="1"/>
                    </a:moveTo>
                    <a:lnTo>
                      <a:pt x="213" y="78"/>
                    </a:lnTo>
                    <a:lnTo>
                      <a:pt x="136" y="349"/>
                    </a:lnTo>
                    <a:lnTo>
                      <a:pt x="0" y="484"/>
                    </a:lnTo>
                    <a:lnTo>
                      <a:pt x="310" y="1141"/>
                    </a:lnTo>
                    <a:lnTo>
                      <a:pt x="425" y="1141"/>
                    </a:lnTo>
                    <a:lnTo>
                      <a:pt x="425" y="870"/>
                    </a:lnTo>
                    <a:lnTo>
                      <a:pt x="657" y="600"/>
                    </a:lnTo>
                    <a:cubicBezTo>
                      <a:pt x="580" y="387"/>
                      <a:pt x="464" y="194"/>
                      <a:pt x="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1"/>
              <p:cNvSpPr/>
              <p:nvPr/>
            </p:nvSpPr>
            <p:spPr>
              <a:xfrm>
                <a:off x="347651" y="2364124"/>
                <a:ext cx="82085" cy="222926"/>
              </a:xfrm>
              <a:custGeom>
                <a:avLst/>
                <a:gdLst/>
                <a:ahLst/>
                <a:cxnLst/>
                <a:rect l="l" t="t" r="r" b="b"/>
                <a:pathLst>
                  <a:path w="2185" h="5934" extrusionOk="0">
                    <a:moveTo>
                      <a:pt x="1121" y="1"/>
                    </a:moveTo>
                    <a:lnTo>
                      <a:pt x="696" y="329"/>
                    </a:lnTo>
                    <a:lnTo>
                      <a:pt x="329" y="600"/>
                    </a:lnTo>
                    <a:lnTo>
                      <a:pt x="329" y="735"/>
                    </a:lnTo>
                    <a:lnTo>
                      <a:pt x="1" y="1083"/>
                    </a:lnTo>
                    <a:lnTo>
                      <a:pt x="136" y="2049"/>
                    </a:lnTo>
                    <a:lnTo>
                      <a:pt x="271" y="2803"/>
                    </a:lnTo>
                    <a:lnTo>
                      <a:pt x="696" y="3015"/>
                    </a:lnTo>
                    <a:lnTo>
                      <a:pt x="1218" y="3151"/>
                    </a:lnTo>
                    <a:lnTo>
                      <a:pt x="1315" y="3557"/>
                    </a:lnTo>
                    <a:lnTo>
                      <a:pt x="1102" y="4658"/>
                    </a:lnTo>
                    <a:lnTo>
                      <a:pt x="310" y="5431"/>
                    </a:lnTo>
                    <a:lnTo>
                      <a:pt x="175" y="5933"/>
                    </a:lnTo>
                    <a:cubicBezTo>
                      <a:pt x="1643" y="4387"/>
                      <a:pt x="2184" y="2204"/>
                      <a:pt x="1643" y="155"/>
                    </a:cubicBezTo>
                    <a:lnTo>
                      <a:pt x="13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7" name="Google Shape;727;p11"/>
          <p:cNvGrpSpPr/>
          <p:nvPr/>
        </p:nvGrpSpPr>
        <p:grpSpPr>
          <a:xfrm>
            <a:off x="971388" y="4585270"/>
            <a:ext cx="877200" cy="179069"/>
            <a:chOff x="971388" y="4585270"/>
            <a:chExt cx="877200" cy="179069"/>
          </a:xfrm>
        </p:grpSpPr>
        <p:sp>
          <p:nvSpPr>
            <p:cNvPr id="728" name="Google Shape;728;p11"/>
            <p:cNvSpPr/>
            <p:nvPr/>
          </p:nvSpPr>
          <p:spPr>
            <a:xfrm>
              <a:off x="971388" y="4689938"/>
              <a:ext cx="877200" cy="7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1"/>
            <p:cNvSpPr/>
            <p:nvPr/>
          </p:nvSpPr>
          <p:spPr>
            <a:xfrm>
              <a:off x="1028202" y="4593220"/>
              <a:ext cx="787102" cy="139749"/>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1"/>
            <p:cNvSpPr/>
            <p:nvPr/>
          </p:nvSpPr>
          <p:spPr>
            <a:xfrm>
              <a:off x="1028202" y="4585270"/>
              <a:ext cx="423026" cy="147699"/>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1"/>
            <p:cNvSpPr/>
            <p:nvPr/>
          </p:nvSpPr>
          <p:spPr>
            <a:xfrm>
              <a:off x="1486080" y="4608191"/>
              <a:ext cx="329232" cy="111820"/>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1"/>
            <p:cNvSpPr/>
            <p:nvPr/>
          </p:nvSpPr>
          <p:spPr>
            <a:xfrm>
              <a:off x="1526964" y="4627138"/>
              <a:ext cx="288349" cy="13061"/>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1"/>
            <p:cNvSpPr/>
            <p:nvPr/>
          </p:nvSpPr>
          <p:spPr>
            <a:xfrm>
              <a:off x="1618746" y="4674065"/>
              <a:ext cx="197550" cy="12029"/>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3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1">
  <p:cSld name="BLANK_1_2">
    <p:spTree>
      <p:nvGrpSpPr>
        <p:cNvPr id="1" name="Shape 815"/>
        <p:cNvGrpSpPr/>
        <p:nvPr/>
      </p:nvGrpSpPr>
      <p:grpSpPr>
        <a:xfrm>
          <a:off x="0" y="0"/>
          <a:ext cx="0" cy="0"/>
          <a:chOff x="0" y="0"/>
          <a:chExt cx="0" cy="0"/>
        </a:xfrm>
      </p:grpSpPr>
      <p:sp>
        <p:nvSpPr>
          <p:cNvPr id="816" name="Google Shape;816;p1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 </a:t>
            </a:r>
            <a:endParaRPr>
              <a:solidFill>
                <a:schemeClr val="dk1"/>
              </a:solidFill>
            </a:endParaRPr>
          </a:p>
        </p:txBody>
      </p:sp>
      <p:sp>
        <p:nvSpPr>
          <p:cNvPr id="819" name="Google Shape;819;p14"/>
          <p:cNvSpPr txBox="1">
            <a:spLocks noGrp="1"/>
          </p:cNvSpPr>
          <p:nvPr>
            <p:ph type="title" hasCustomPrompt="1"/>
          </p:nvPr>
        </p:nvSpPr>
        <p:spPr>
          <a:xfrm>
            <a:off x="2215650" y="2877075"/>
            <a:ext cx="2908500" cy="352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0" name="Google Shape;820;p14"/>
          <p:cNvSpPr txBox="1">
            <a:spLocks noGrp="1"/>
          </p:cNvSpPr>
          <p:nvPr>
            <p:ph type="subTitle" idx="1"/>
          </p:nvPr>
        </p:nvSpPr>
        <p:spPr>
          <a:xfrm>
            <a:off x="2215650" y="3793800"/>
            <a:ext cx="2908500" cy="4593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1" name="Google Shape;821;p14"/>
          <p:cNvSpPr txBox="1">
            <a:spLocks noGrp="1"/>
          </p:cNvSpPr>
          <p:nvPr>
            <p:ph type="title" idx="2" hasCustomPrompt="1"/>
          </p:nvPr>
        </p:nvSpPr>
        <p:spPr>
          <a:xfrm>
            <a:off x="5539325" y="2877075"/>
            <a:ext cx="2908500" cy="352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2" name="Google Shape;822;p14"/>
          <p:cNvSpPr txBox="1">
            <a:spLocks noGrp="1"/>
          </p:cNvSpPr>
          <p:nvPr>
            <p:ph type="subTitle" idx="3"/>
          </p:nvPr>
        </p:nvSpPr>
        <p:spPr>
          <a:xfrm>
            <a:off x="5528025" y="3793800"/>
            <a:ext cx="2908500" cy="4593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3" name="Google Shape;823;p14"/>
          <p:cNvSpPr txBox="1">
            <a:spLocks noGrp="1"/>
          </p:cNvSpPr>
          <p:nvPr>
            <p:ph type="title" idx="4" hasCustomPrompt="1"/>
          </p:nvPr>
        </p:nvSpPr>
        <p:spPr>
          <a:xfrm>
            <a:off x="2208075" y="1130850"/>
            <a:ext cx="2908500" cy="352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4" name="Google Shape;824;p14"/>
          <p:cNvSpPr txBox="1">
            <a:spLocks noGrp="1"/>
          </p:cNvSpPr>
          <p:nvPr>
            <p:ph type="subTitle" idx="5"/>
          </p:nvPr>
        </p:nvSpPr>
        <p:spPr>
          <a:xfrm>
            <a:off x="2208075" y="2043862"/>
            <a:ext cx="2908500" cy="4593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5" name="Google Shape;825;p14"/>
          <p:cNvSpPr txBox="1">
            <a:spLocks noGrp="1"/>
          </p:cNvSpPr>
          <p:nvPr>
            <p:ph type="title" idx="6" hasCustomPrompt="1"/>
          </p:nvPr>
        </p:nvSpPr>
        <p:spPr>
          <a:xfrm>
            <a:off x="5520450" y="1130850"/>
            <a:ext cx="2908500" cy="352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6" name="Google Shape;826;p14"/>
          <p:cNvSpPr txBox="1">
            <a:spLocks noGrp="1"/>
          </p:cNvSpPr>
          <p:nvPr>
            <p:ph type="subTitle" idx="7"/>
          </p:nvPr>
        </p:nvSpPr>
        <p:spPr>
          <a:xfrm>
            <a:off x="5520450" y="2043862"/>
            <a:ext cx="2908500" cy="4593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7" name="Google Shape;827;p14"/>
          <p:cNvSpPr txBox="1">
            <a:spLocks noGrp="1"/>
          </p:cNvSpPr>
          <p:nvPr>
            <p:ph type="subTitle" idx="8"/>
          </p:nvPr>
        </p:nvSpPr>
        <p:spPr>
          <a:xfrm>
            <a:off x="2300375" y="3382275"/>
            <a:ext cx="2444700" cy="2529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28" name="Google Shape;828;p14"/>
          <p:cNvSpPr txBox="1">
            <a:spLocks noGrp="1"/>
          </p:cNvSpPr>
          <p:nvPr>
            <p:ph type="subTitle" idx="9"/>
          </p:nvPr>
        </p:nvSpPr>
        <p:spPr>
          <a:xfrm>
            <a:off x="5604691" y="3382275"/>
            <a:ext cx="2444700" cy="2529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29" name="Google Shape;829;p14"/>
          <p:cNvSpPr txBox="1">
            <a:spLocks noGrp="1"/>
          </p:cNvSpPr>
          <p:nvPr>
            <p:ph type="subTitle" idx="13"/>
          </p:nvPr>
        </p:nvSpPr>
        <p:spPr>
          <a:xfrm>
            <a:off x="2300375" y="1637550"/>
            <a:ext cx="2444700" cy="2529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30" name="Google Shape;830;p14"/>
          <p:cNvSpPr txBox="1">
            <a:spLocks noGrp="1"/>
          </p:cNvSpPr>
          <p:nvPr>
            <p:ph type="subTitle" idx="14"/>
          </p:nvPr>
        </p:nvSpPr>
        <p:spPr>
          <a:xfrm>
            <a:off x="5604700" y="1637550"/>
            <a:ext cx="2444700" cy="2529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grpSp>
        <p:nvGrpSpPr>
          <p:cNvPr id="831" name="Google Shape;831;p14"/>
          <p:cNvGrpSpPr/>
          <p:nvPr/>
        </p:nvGrpSpPr>
        <p:grpSpPr>
          <a:xfrm>
            <a:off x="2936544" y="-329546"/>
            <a:ext cx="2934233" cy="708308"/>
            <a:chOff x="2375925" y="3297600"/>
            <a:chExt cx="735950" cy="177650"/>
          </a:xfrm>
        </p:grpSpPr>
        <p:sp>
          <p:nvSpPr>
            <p:cNvPr id="832" name="Google Shape;832;p1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8" name="Google Shape;838;p14"/>
          <p:cNvSpPr txBox="1">
            <a:spLocks noGrp="1"/>
          </p:cNvSpPr>
          <p:nvPr>
            <p:ph type="title" idx="15"/>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39" name="Google Shape;839;p14"/>
          <p:cNvGrpSpPr/>
          <p:nvPr/>
        </p:nvGrpSpPr>
        <p:grpSpPr>
          <a:xfrm>
            <a:off x="18762" y="3081917"/>
            <a:ext cx="767333" cy="1877845"/>
            <a:chOff x="4725850" y="1134375"/>
            <a:chExt cx="922275" cy="2257025"/>
          </a:xfrm>
        </p:grpSpPr>
        <p:sp>
          <p:nvSpPr>
            <p:cNvPr id="840" name="Google Shape;840;p14"/>
            <p:cNvSpPr/>
            <p:nvPr/>
          </p:nvSpPr>
          <p:spPr>
            <a:xfrm>
              <a:off x="4725850" y="3163475"/>
              <a:ext cx="816500" cy="227925"/>
            </a:xfrm>
            <a:custGeom>
              <a:avLst/>
              <a:gdLst/>
              <a:ahLst/>
              <a:cxnLst/>
              <a:rect l="l" t="t" r="r" b="b"/>
              <a:pathLst>
                <a:path w="32660" h="9117" extrusionOk="0">
                  <a:moveTo>
                    <a:pt x="16330" y="0"/>
                  </a:moveTo>
                  <a:cubicBezTo>
                    <a:pt x="7299" y="0"/>
                    <a:pt x="1" y="2045"/>
                    <a:pt x="1" y="4573"/>
                  </a:cubicBezTo>
                  <a:cubicBezTo>
                    <a:pt x="1" y="7072"/>
                    <a:pt x="7299" y="9116"/>
                    <a:pt x="16330" y="9116"/>
                  </a:cubicBezTo>
                  <a:cubicBezTo>
                    <a:pt x="25361" y="9116"/>
                    <a:pt x="32659" y="7072"/>
                    <a:pt x="32659" y="4573"/>
                  </a:cubicBezTo>
                  <a:cubicBezTo>
                    <a:pt x="32659" y="2045"/>
                    <a:pt x="25361" y="0"/>
                    <a:pt x="16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4"/>
            <p:cNvSpPr/>
            <p:nvPr/>
          </p:nvSpPr>
          <p:spPr>
            <a:xfrm>
              <a:off x="4843000" y="1332000"/>
              <a:ext cx="102250" cy="186125"/>
            </a:xfrm>
            <a:custGeom>
              <a:avLst/>
              <a:gdLst/>
              <a:ahLst/>
              <a:cxnLst/>
              <a:rect l="l" t="t" r="r" b="b"/>
              <a:pathLst>
                <a:path w="4090" h="7445" extrusionOk="0">
                  <a:moveTo>
                    <a:pt x="2301" y="0"/>
                  </a:moveTo>
                  <a:cubicBezTo>
                    <a:pt x="2024" y="0"/>
                    <a:pt x="1750" y="100"/>
                    <a:pt x="1534" y="303"/>
                  </a:cubicBezTo>
                  <a:cubicBezTo>
                    <a:pt x="1250" y="558"/>
                    <a:pt x="994" y="842"/>
                    <a:pt x="824" y="1183"/>
                  </a:cubicBezTo>
                  <a:cubicBezTo>
                    <a:pt x="284" y="2120"/>
                    <a:pt x="0" y="3199"/>
                    <a:pt x="29" y="4307"/>
                  </a:cubicBezTo>
                  <a:cubicBezTo>
                    <a:pt x="29" y="5131"/>
                    <a:pt x="142" y="5926"/>
                    <a:pt x="341" y="6692"/>
                  </a:cubicBezTo>
                  <a:cubicBezTo>
                    <a:pt x="466" y="7191"/>
                    <a:pt x="747" y="7444"/>
                    <a:pt x="1101" y="7444"/>
                  </a:cubicBezTo>
                  <a:cubicBezTo>
                    <a:pt x="1311" y="7444"/>
                    <a:pt x="1546" y="7355"/>
                    <a:pt x="1790" y="7175"/>
                  </a:cubicBezTo>
                  <a:cubicBezTo>
                    <a:pt x="2017" y="7062"/>
                    <a:pt x="2187" y="6863"/>
                    <a:pt x="2358" y="6664"/>
                  </a:cubicBezTo>
                  <a:cubicBezTo>
                    <a:pt x="2982" y="5812"/>
                    <a:pt x="3465" y="4847"/>
                    <a:pt x="3806" y="3824"/>
                  </a:cubicBezTo>
                  <a:cubicBezTo>
                    <a:pt x="4090" y="2915"/>
                    <a:pt x="4033" y="1921"/>
                    <a:pt x="3607" y="1069"/>
                  </a:cubicBezTo>
                  <a:cubicBezTo>
                    <a:pt x="3494" y="814"/>
                    <a:pt x="3352" y="558"/>
                    <a:pt x="3153" y="359"/>
                  </a:cubicBezTo>
                  <a:cubicBezTo>
                    <a:pt x="2915" y="121"/>
                    <a:pt x="2606" y="0"/>
                    <a:pt x="2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4"/>
            <p:cNvSpPr/>
            <p:nvPr/>
          </p:nvSpPr>
          <p:spPr>
            <a:xfrm>
              <a:off x="4960150" y="1184150"/>
              <a:ext cx="120000" cy="203475"/>
            </a:xfrm>
            <a:custGeom>
              <a:avLst/>
              <a:gdLst/>
              <a:ahLst/>
              <a:cxnLst/>
              <a:rect l="l" t="t" r="r" b="b"/>
              <a:pathLst>
                <a:path w="4800" h="8139" extrusionOk="0">
                  <a:moveTo>
                    <a:pt x="2232" y="1"/>
                  </a:moveTo>
                  <a:cubicBezTo>
                    <a:pt x="1824" y="1"/>
                    <a:pt x="1417" y="178"/>
                    <a:pt x="1136" y="509"/>
                  </a:cubicBezTo>
                  <a:cubicBezTo>
                    <a:pt x="1051" y="622"/>
                    <a:pt x="937" y="736"/>
                    <a:pt x="881" y="849"/>
                  </a:cubicBezTo>
                  <a:cubicBezTo>
                    <a:pt x="511" y="1389"/>
                    <a:pt x="256" y="2014"/>
                    <a:pt x="199" y="2695"/>
                  </a:cubicBezTo>
                  <a:cubicBezTo>
                    <a:pt x="0" y="4570"/>
                    <a:pt x="739" y="6444"/>
                    <a:pt x="2130" y="7750"/>
                  </a:cubicBezTo>
                  <a:cubicBezTo>
                    <a:pt x="2215" y="7835"/>
                    <a:pt x="2329" y="7921"/>
                    <a:pt x="2471" y="8006"/>
                  </a:cubicBezTo>
                  <a:cubicBezTo>
                    <a:pt x="2595" y="8095"/>
                    <a:pt x="2731" y="8139"/>
                    <a:pt x="2870" y="8139"/>
                  </a:cubicBezTo>
                  <a:cubicBezTo>
                    <a:pt x="2954" y="8139"/>
                    <a:pt x="3039" y="8123"/>
                    <a:pt x="3124" y="8091"/>
                  </a:cubicBezTo>
                  <a:cubicBezTo>
                    <a:pt x="3579" y="7977"/>
                    <a:pt x="3976" y="7750"/>
                    <a:pt x="4345" y="7495"/>
                  </a:cubicBezTo>
                  <a:cubicBezTo>
                    <a:pt x="4544" y="7381"/>
                    <a:pt x="4658" y="7154"/>
                    <a:pt x="4686" y="6927"/>
                  </a:cubicBezTo>
                  <a:cubicBezTo>
                    <a:pt x="4714" y="6359"/>
                    <a:pt x="4743" y="5819"/>
                    <a:pt x="4800" y="5223"/>
                  </a:cubicBezTo>
                  <a:cubicBezTo>
                    <a:pt x="4771" y="4825"/>
                    <a:pt x="4771" y="4399"/>
                    <a:pt x="4714" y="3916"/>
                  </a:cubicBezTo>
                  <a:cubicBezTo>
                    <a:pt x="4601" y="3036"/>
                    <a:pt x="4374" y="2156"/>
                    <a:pt x="3976" y="1360"/>
                  </a:cubicBezTo>
                  <a:cubicBezTo>
                    <a:pt x="3777" y="906"/>
                    <a:pt x="3465" y="537"/>
                    <a:pt x="3067" y="281"/>
                  </a:cubicBezTo>
                  <a:cubicBezTo>
                    <a:pt x="2818" y="92"/>
                    <a:pt x="2525" y="1"/>
                    <a:pt x="2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4"/>
            <p:cNvSpPr/>
            <p:nvPr/>
          </p:nvSpPr>
          <p:spPr>
            <a:xfrm>
              <a:off x="5127700" y="1184975"/>
              <a:ext cx="165450" cy="222800"/>
            </a:xfrm>
            <a:custGeom>
              <a:avLst/>
              <a:gdLst/>
              <a:ahLst/>
              <a:cxnLst/>
              <a:rect l="l" t="t" r="r" b="b"/>
              <a:pathLst>
                <a:path w="6618" h="8912" extrusionOk="0">
                  <a:moveTo>
                    <a:pt x="4126" y="1"/>
                  </a:moveTo>
                  <a:cubicBezTo>
                    <a:pt x="3716" y="1"/>
                    <a:pt x="3306" y="119"/>
                    <a:pt x="2954" y="362"/>
                  </a:cubicBezTo>
                  <a:cubicBezTo>
                    <a:pt x="2301" y="760"/>
                    <a:pt x="1790" y="1327"/>
                    <a:pt x="1420" y="2009"/>
                  </a:cubicBezTo>
                  <a:cubicBezTo>
                    <a:pt x="654" y="3457"/>
                    <a:pt x="171" y="5019"/>
                    <a:pt x="57" y="6666"/>
                  </a:cubicBezTo>
                  <a:cubicBezTo>
                    <a:pt x="0" y="7036"/>
                    <a:pt x="142" y="7433"/>
                    <a:pt x="426" y="7660"/>
                  </a:cubicBezTo>
                  <a:cubicBezTo>
                    <a:pt x="597" y="7802"/>
                    <a:pt x="710" y="7973"/>
                    <a:pt x="881" y="8115"/>
                  </a:cubicBezTo>
                  <a:cubicBezTo>
                    <a:pt x="1136" y="8399"/>
                    <a:pt x="1449" y="8626"/>
                    <a:pt x="1761" y="8825"/>
                  </a:cubicBezTo>
                  <a:cubicBezTo>
                    <a:pt x="1853" y="8882"/>
                    <a:pt x="1958" y="8912"/>
                    <a:pt x="2063" y="8912"/>
                  </a:cubicBezTo>
                  <a:cubicBezTo>
                    <a:pt x="2217" y="8912"/>
                    <a:pt x="2369" y="8847"/>
                    <a:pt x="2471" y="8711"/>
                  </a:cubicBezTo>
                  <a:cubicBezTo>
                    <a:pt x="3266" y="7944"/>
                    <a:pt x="4033" y="7206"/>
                    <a:pt x="4800" y="6439"/>
                  </a:cubicBezTo>
                  <a:cubicBezTo>
                    <a:pt x="5368" y="5871"/>
                    <a:pt x="5822" y="5247"/>
                    <a:pt x="6191" y="4537"/>
                  </a:cubicBezTo>
                  <a:cubicBezTo>
                    <a:pt x="6475" y="4025"/>
                    <a:pt x="6617" y="3457"/>
                    <a:pt x="6589" y="2889"/>
                  </a:cubicBezTo>
                  <a:cubicBezTo>
                    <a:pt x="6561" y="2037"/>
                    <a:pt x="6191" y="1242"/>
                    <a:pt x="5623" y="618"/>
                  </a:cubicBezTo>
                  <a:cubicBezTo>
                    <a:pt x="5217" y="211"/>
                    <a:pt x="4672" y="1"/>
                    <a:pt x="4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4"/>
            <p:cNvSpPr/>
            <p:nvPr/>
          </p:nvSpPr>
          <p:spPr>
            <a:xfrm>
              <a:off x="5440075" y="1136525"/>
              <a:ext cx="144875" cy="215825"/>
            </a:xfrm>
            <a:custGeom>
              <a:avLst/>
              <a:gdLst/>
              <a:ahLst/>
              <a:cxnLst/>
              <a:rect l="l" t="t" r="r" b="b"/>
              <a:pathLst>
                <a:path w="5795" h="8633" extrusionOk="0">
                  <a:moveTo>
                    <a:pt x="2435" y="1"/>
                  </a:moveTo>
                  <a:cubicBezTo>
                    <a:pt x="2267" y="1"/>
                    <a:pt x="2098" y="20"/>
                    <a:pt x="1932" y="56"/>
                  </a:cubicBezTo>
                  <a:cubicBezTo>
                    <a:pt x="1250" y="198"/>
                    <a:pt x="711" y="681"/>
                    <a:pt x="512" y="1306"/>
                  </a:cubicBezTo>
                  <a:cubicBezTo>
                    <a:pt x="86" y="2328"/>
                    <a:pt x="1" y="3436"/>
                    <a:pt x="228" y="4515"/>
                  </a:cubicBezTo>
                  <a:cubicBezTo>
                    <a:pt x="541" y="5878"/>
                    <a:pt x="1137" y="7156"/>
                    <a:pt x="2017" y="8264"/>
                  </a:cubicBezTo>
                  <a:lnTo>
                    <a:pt x="2046" y="8320"/>
                  </a:lnTo>
                  <a:cubicBezTo>
                    <a:pt x="2200" y="8520"/>
                    <a:pt x="2424" y="8632"/>
                    <a:pt x="2663" y="8632"/>
                  </a:cubicBezTo>
                  <a:cubicBezTo>
                    <a:pt x="2731" y="8632"/>
                    <a:pt x="2800" y="8623"/>
                    <a:pt x="2869" y="8604"/>
                  </a:cubicBezTo>
                  <a:cubicBezTo>
                    <a:pt x="3437" y="8491"/>
                    <a:pt x="4005" y="8292"/>
                    <a:pt x="4516" y="8008"/>
                  </a:cubicBezTo>
                  <a:cubicBezTo>
                    <a:pt x="4687" y="7923"/>
                    <a:pt x="4829" y="7781"/>
                    <a:pt x="4914" y="7611"/>
                  </a:cubicBezTo>
                  <a:cubicBezTo>
                    <a:pt x="5482" y="6645"/>
                    <a:pt x="5794" y="5537"/>
                    <a:pt x="5794" y="4430"/>
                  </a:cubicBezTo>
                  <a:cubicBezTo>
                    <a:pt x="5766" y="3493"/>
                    <a:pt x="5482" y="2556"/>
                    <a:pt x="4999" y="1760"/>
                  </a:cubicBezTo>
                  <a:cubicBezTo>
                    <a:pt x="4630" y="1136"/>
                    <a:pt x="4090" y="624"/>
                    <a:pt x="3437" y="255"/>
                  </a:cubicBezTo>
                  <a:cubicBezTo>
                    <a:pt x="3130" y="83"/>
                    <a:pt x="2785" y="1"/>
                    <a:pt x="24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4"/>
            <p:cNvSpPr/>
            <p:nvPr/>
          </p:nvSpPr>
          <p:spPr>
            <a:xfrm>
              <a:off x="5375475" y="1323600"/>
              <a:ext cx="271950" cy="385425"/>
            </a:xfrm>
            <a:custGeom>
              <a:avLst/>
              <a:gdLst/>
              <a:ahLst/>
              <a:cxnLst/>
              <a:rect l="l" t="t" r="r" b="b"/>
              <a:pathLst>
                <a:path w="10878" h="15417" extrusionOk="0">
                  <a:moveTo>
                    <a:pt x="7102" y="0"/>
                  </a:moveTo>
                  <a:cubicBezTo>
                    <a:pt x="6473" y="0"/>
                    <a:pt x="5852" y="147"/>
                    <a:pt x="5283" y="440"/>
                  </a:cubicBezTo>
                  <a:cubicBezTo>
                    <a:pt x="4232" y="923"/>
                    <a:pt x="3323" y="1718"/>
                    <a:pt x="2727" y="2740"/>
                  </a:cubicBezTo>
                  <a:cubicBezTo>
                    <a:pt x="2131" y="3706"/>
                    <a:pt x="1648" y="4757"/>
                    <a:pt x="1307" y="5864"/>
                  </a:cubicBezTo>
                  <a:cubicBezTo>
                    <a:pt x="853" y="7398"/>
                    <a:pt x="483" y="8960"/>
                    <a:pt x="199" y="10550"/>
                  </a:cubicBezTo>
                  <a:cubicBezTo>
                    <a:pt x="57" y="11146"/>
                    <a:pt x="1" y="11743"/>
                    <a:pt x="1" y="12339"/>
                  </a:cubicBezTo>
                  <a:cubicBezTo>
                    <a:pt x="29" y="13106"/>
                    <a:pt x="285" y="13873"/>
                    <a:pt x="711" y="14526"/>
                  </a:cubicBezTo>
                  <a:cubicBezTo>
                    <a:pt x="1023" y="15037"/>
                    <a:pt x="1563" y="15349"/>
                    <a:pt x="2131" y="15406"/>
                  </a:cubicBezTo>
                  <a:cubicBezTo>
                    <a:pt x="2224" y="15413"/>
                    <a:pt x="2320" y="15416"/>
                    <a:pt x="2416" y="15416"/>
                  </a:cubicBezTo>
                  <a:cubicBezTo>
                    <a:pt x="2726" y="15416"/>
                    <a:pt x="3041" y="15379"/>
                    <a:pt x="3323" y="15293"/>
                  </a:cubicBezTo>
                  <a:cubicBezTo>
                    <a:pt x="3863" y="15122"/>
                    <a:pt x="4402" y="14867"/>
                    <a:pt x="4857" y="14554"/>
                  </a:cubicBezTo>
                  <a:cubicBezTo>
                    <a:pt x="5851" y="13901"/>
                    <a:pt x="6731" y="13106"/>
                    <a:pt x="7498" y="12197"/>
                  </a:cubicBezTo>
                  <a:cubicBezTo>
                    <a:pt x="8464" y="11033"/>
                    <a:pt x="9287" y="9755"/>
                    <a:pt x="9912" y="8363"/>
                  </a:cubicBezTo>
                  <a:cubicBezTo>
                    <a:pt x="10451" y="7227"/>
                    <a:pt x="10764" y="5978"/>
                    <a:pt x="10821" y="4700"/>
                  </a:cubicBezTo>
                  <a:cubicBezTo>
                    <a:pt x="10877" y="3791"/>
                    <a:pt x="10764" y="2882"/>
                    <a:pt x="10423" y="2030"/>
                  </a:cubicBezTo>
                  <a:cubicBezTo>
                    <a:pt x="10054" y="1121"/>
                    <a:pt x="9259" y="440"/>
                    <a:pt x="8322" y="184"/>
                  </a:cubicBezTo>
                  <a:cubicBezTo>
                    <a:pt x="7920" y="62"/>
                    <a:pt x="7509" y="0"/>
                    <a:pt x="7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4"/>
            <p:cNvSpPr/>
            <p:nvPr/>
          </p:nvSpPr>
          <p:spPr>
            <a:xfrm>
              <a:off x="5001325" y="1349300"/>
              <a:ext cx="220125" cy="325200"/>
            </a:xfrm>
            <a:custGeom>
              <a:avLst/>
              <a:gdLst/>
              <a:ahLst/>
              <a:cxnLst/>
              <a:rect l="l" t="t" r="r" b="b"/>
              <a:pathLst>
                <a:path w="8805" h="13008" extrusionOk="0">
                  <a:moveTo>
                    <a:pt x="3592" y="1"/>
                  </a:moveTo>
                  <a:cubicBezTo>
                    <a:pt x="3512" y="1"/>
                    <a:pt x="3432" y="3"/>
                    <a:pt x="3351" y="8"/>
                  </a:cubicBezTo>
                  <a:cubicBezTo>
                    <a:pt x="1449" y="122"/>
                    <a:pt x="0" y="1826"/>
                    <a:pt x="171" y="3729"/>
                  </a:cubicBezTo>
                  <a:cubicBezTo>
                    <a:pt x="228" y="4240"/>
                    <a:pt x="313" y="4779"/>
                    <a:pt x="398" y="5290"/>
                  </a:cubicBezTo>
                  <a:cubicBezTo>
                    <a:pt x="909" y="8130"/>
                    <a:pt x="2301" y="10487"/>
                    <a:pt x="4317" y="12532"/>
                  </a:cubicBezTo>
                  <a:cubicBezTo>
                    <a:pt x="4374" y="12617"/>
                    <a:pt x="4459" y="12674"/>
                    <a:pt x="4516" y="12731"/>
                  </a:cubicBezTo>
                  <a:cubicBezTo>
                    <a:pt x="4657" y="12912"/>
                    <a:pt x="4869" y="13008"/>
                    <a:pt x="5081" y="13008"/>
                  </a:cubicBezTo>
                  <a:cubicBezTo>
                    <a:pt x="5169" y="13008"/>
                    <a:pt x="5257" y="12991"/>
                    <a:pt x="5339" y="12958"/>
                  </a:cubicBezTo>
                  <a:cubicBezTo>
                    <a:pt x="5377" y="12939"/>
                    <a:pt x="5418" y="12933"/>
                    <a:pt x="5460" y="12933"/>
                  </a:cubicBezTo>
                  <a:cubicBezTo>
                    <a:pt x="5545" y="12933"/>
                    <a:pt x="5633" y="12958"/>
                    <a:pt x="5709" y="12958"/>
                  </a:cubicBezTo>
                  <a:cubicBezTo>
                    <a:pt x="6873" y="12845"/>
                    <a:pt x="7782" y="12333"/>
                    <a:pt x="8236" y="11197"/>
                  </a:cubicBezTo>
                  <a:cubicBezTo>
                    <a:pt x="8321" y="10942"/>
                    <a:pt x="8406" y="10715"/>
                    <a:pt x="8492" y="10459"/>
                  </a:cubicBezTo>
                  <a:cubicBezTo>
                    <a:pt x="8690" y="9749"/>
                    <a:pt x="8804" y="9011"/>
                    <a:pt x="8776" y="8272"/>
                  </a:cubicBezTo>
                  <a:cubicBezTo>
                    <a:pt x="8776" y="6568"/>
                    <a:pt x="8435" y="4893"/>
                    <a:pt x="7810" y="3303"/>
                  </a:cubicBezTo>
                  <a:cubicBezTo>
                    <a:pt x="7356" y="2309"/>
                    <a:pt x="6674" y="1428"/>
                    <a:pt x="5822" y="747"/>
                  </a:cubicBezTo>
                  <a:cubicBezTo>
                    <a:pt x="5177" y="256"/>
                    <a:pt x="4391" y="1"/>
                    <a:pt x="35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4"/>
            <p:cNvSpPr/>
            <p:nvPr/>
          </p:nvSpPr>
          <p:spPr>
            <a:xfrm>
              <a:off x="4811750" y="1499700"/>
              <a:ext cx="144150" cy="289675"/>
            </a:xfrm>
            <a:custGeom>
              <a:avLst/>
              <a:gdLst/>
              <a:ahLst/>
              <a:cxnLst/>
              <a:rect l="l" t="t" r="r" b="b"/>
              <a:pathLst>
                <a:path w="5766" h="11587" extrusionOk="0">
                  <a:moveTo>
                    <a:pt x="2983" y="1"/>
                  </a:moveTo>
                  <a:cubicBezTo>
                    <a:pt x="2907" y="1"/>
                    <a:pt x="2831" y="5"/>
                    <a:pt x="2756" y="13"/>
                  </a:cubicBezTo>
                  <a:cubicBezTo>
                    <a:pt x="1648" y="98"/>
                    <a:pt x="739" y="836"/>
                    <a:pt x="398" y="1887"/>
                  </a:cubicBezTo>
                  <a:cubicBezTo>
                    <a:pt x="228" y="2427"/>
                    <a:pt x="143" y="2995"/>
                    <a:pt x="114" y="3563"/>
                  </a:cubicBezTo>
                  <a:cubicBezTo>
                    <a:pt x="1" y="5607"/>
                    <a:pt x="484" y="7539"/>
                    <a:pt x="966" y="9498"/>
                  </a:cubicBezTo>
                  <a:cubicBezTo>
                    <a:pt x="995" y="9782"/>
                    <a:pt x="1165" y="10038"/>
                    <a:pt x="1421" y="10180"/>
                  </a:cubicBezTo>
                  <a:cubicBezTo>
                    <a:pt x="1563" y="10265"/>
                    <a:pt x="1591" y="10407"/>
                    <a:pt x="1648" y="10549"/>
                  </a:cubicBezTo>
                  <a:cubicBezTo>
                    <a:pt x="1762" y="10719"/>
                    <a:pt x="1847" y="10918"/>
                    <a:pt x="1960" y="11088"/>
                  </a:cubicBezTo>
                  <a:cubicBezTo>
                    <a:pt x="2193" y="11411"/>
                    <a:pt x="2562" y="11587"/>
                    <a:pt x="2931" y="11587"/>
                  </a:cubicBezTo>
                  <a:cubicBezTo>
                    <a:pt x="3146" y="11587"/>
                    <a:pt x="3362" y="11527"/>
                    <a:pt x="3551" y="11401"/>
                  </a:cubicBezTo>
                  <a:cubicBezTo>
                    <a:pt x="3835" y="11230"/>
                    <a:pt x="4090" y="11003"/>
                    <a:pt x="4261" y="10719"/>
                  </a:cubicBezTo>
                  <a:cubicBezTo>
                    <a:pt x="4545" y="10350"/>
                    <a:pt x="4772" y="9924"/>
                    <a:pt x="4971" y="9498"/>
                  </a:cubicBezTo>
                  <a:cubicBezTo>
                    <a:pt x="5567" y="8192"/>
                    <a:pt x="5709" y="6800"/>
                    <a:pt x="5737" y="5380"/>
                  </a:cubicBezTo>
                  <a:cubicBezTo>
                    <a:pt x="5766" y="4244"/>
                    <a:pt x="5595" y="3080"/>
                    <a:pt x="5255" y="1972"/>
                  </a:cubicBezTo>
                  <a:cubicBezTo>
                    <a:pt x="5169" y="1603"/>
                    <a:pt x="4999" y="1262"/>
                    <a:pt x="4772" y="950"/>
                  </a:cubicBezTo>
                  <a:cubicBezTo>
                    <a:pt x="4387" y="359"/>
                    <a:pt x="3699" y="1"/>
                    <a:pt x="29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4"/>
            <p:cNvSpPr/>
            <p:nvPr/>
          </p:nvSpPr>
          <p:spPr>
            <a:xfrm>
              <a:off x="4748575" y="2183000"/>
              <a:ext cx="754025" cy="592250"/>
            </a:xfrm>
            <a:custGeom>
              <a:avLst/>
              <a:gdLst/>
              <a:ahLst/>
              <a:cxnLst/>
              <a:rect l="l" t="t" r="r" b="b"/>
              <a:pathLst>
                <a:path w="30161" h="23690" extrusionOk="0">
                  <a:moveTo>
                    <a:pt x="30160" y="1"/>
                  </a:moveTo>
                  <a:lnTo>
                    <a:pt x="30160" y="1"/>
                  </a:lnTo>
                  <a:cubicBezTo>
                    <a:pt x="29109" y="1023"/>
                    <a:pt x="23174" y="1790"/>
                    <a:pt x="15904" y="1846"/>
                  </a:cubicBezTo>
                  <a:lnTo>
                    <a:pt x="15052" y="1846"/>
                  </a:lnTo>
                  <a:cubicBezTo>
                    <a:pt x="7441" y="1846"/>
                    <a:pt x="1136" y="1051"/>
                    <a:pt x="0" y="29"/>
                  </a:cubicBezTo>
                  <a:lnTo>
                    <a:pt x="0" y="29"/>
                  </a:lnTo>
                  <a:cubicBezTo>
                    <a:pt x="0" y="86"/>
                    <a:pt x="0" y="143"/>
                    <a:pt x="29" y="199"/>
                  </a:cubicBezTo>
                  <a:cubicBezTo>
                    <a:pt x="142" y="654"/>
                    <a:pt x="228" y="1108"/>
                    <a:pt x="341" y="1563"/>
                  </a:cubicBezTo>
                  <a:cubicBezTo>
                    <a:pt x="1051" y="4317"/>
                    <a:pt x="1704" y="7072"/>
                    <a:pt x="2414" y="9827"/>
                  </a:cubicBezTo>
                  <a:cubicBezTo>
                    <a:pt x="3181" y="12837"/>
                    <a:pt x="3976" y="15847"/>
                    <a:pt x="4800" y="18886"/>
                  </a:cubicBezTo>
                  <a:cubicBezTo>
                    <a:pt x="4970" y="19539"/>
                    <a:pt x="5084" y="20249"/>
                    <a:pt x="5339" y="20931"/>
                  </a:cubicBezTo>
                  <a:cubicBezTo>
                    <a:pt x="5396" y="21158"/>
                    <a:pt x="5567" y="21385"/>
                    <a:pt x="5794" y="21527"/>
                  </a:cubicBezTo>
                  <a:cubicBezTo>
                    <a:pt x="6248" y="21811"/>
                    <a:pt x="6759" y="22038"/>
                    <a:pt x="7299" y="22152"/>
                  </a:cubicBezTo>
                  <a:cubicBezTo>
                    <a:pt x="7393" y="22246"/>
                    <a:pt x="7526" y="22301"/>
                    <a:pt x="7682" y="22301"/>
                  </a:cubicBezTo>
                  <a:cubicBezTo>
                    <a:pt x="7714" y="22301"/>
                    <a:pt x="7748" y="22299"/>
                    <a:pt x="7782" y="22294"/>
                  </a:cubicBezTo>
                  <a:cubicBezTo>
                    <a:pt x="8520" y="22606"/>
                    <a:pt x="9287" y="22805"/>
                    <a:pt x="10082" y="22890"/>
                  </a:cubicBezTo>
                  <a:cubicBezTo>
                    <a:pt x="10165" y="22973"/>
                    <a:pt x="10294" y="23026"/>
                    <a:pt x="10424" y="23026"/>
                  </a:cubicBezTo>
                  <a:cubicBezTo>
                    <a:pt x="10471" y="23026"/>
                    <a:pt x="10519" y="23019"/>
                    <a:pt x="10565" y="23004"/>
                  </a:cubicBezTo>
                  <a:cubicBezTo>
                    <a:pt x="11388" y="23259"/>
                    <a:pt x="12240" y="23430"/>
                    <a:pt x="13092" y="23430"/>
                  </a:cubicBezTo>
                  <a:cubicBezTo>
                    <a:pt x="13196" y="23513"/>
                    <a:pt x="13315" y="23566"/>
                    <a:pt x="13439" y="23566"/>
                  </a:cubicBezTo>
                  <a:cubicBezTo>
                    <a:pt x="13484" y="23566"/>
                    <a:pt x="13529" y="23558"/>
                    <a:pt x="13575" y="23543"/>
                  </a:cubicBezTo>
                  <a:cubicBezTo>
                    <a:pt x="14032" y="23585"/>
                    <a:pt x="14490" y="23611"/>
                    <a:pt x="14947" y="23611"/>
                  </a:cubicBezTo>
                  <a:cubicBezTo>
                    <a:pt x="15115" y="23611"/>
                    <a:pt x="15282" y="23608"/>
                    <a:pt x="15449" y="23600"/>
                  </a:cubicBezTo>
                  <a:cubicBezTo>
                    <a:pt x="15541" y="23661"/>
                    <a:pt x="15640" y="23689"/>
                    <a:pt x="15739" y="23689"/>
                  </a:cubicBezTo>
                  <a:cubicBezTo>
                    <a:pt x="15825" y="23689"/>
                    <a:pt x="15910" y="23668"/>
                    <a:pt x="15989" y="23628"/>
                  </a:cubicBezTo>
                  <a:cubicBezTo>
                    <a:pt x="16131" y="23657"/>
                    <a:pt x="16301" y="23657"/>
                    <a:pt x="16443" y="23685"/>
                  </a:cubicBezTo>
                  <a:cubicBezTo>
                    <a:pt x="17153" y="23685"/>
                    <a:pt x="17835" y="23628"/>
                    <a:pt x="18516" y="23543"/>
                  </a:cubicBezTo>
                  <a:cubicBezTo>
                    <a:pt x="18582" y="23565"/>
                    <a:pt x="18643" y="23574"/>
                    <a:pt x="18702" y="23574"/>
                  </a:cubicBezTo>
                  <a:cubicBezTo>
                    <a:pt x="18800" y="23574"/>
                    <a:pt x="18894" y="23550"/>
                    <a:pt x="18999" y="23515"/>
                  </a:cubicBezTo>
                  <a:cubicBezTo>
                    <a:pt x="19397" y="23458"/>
                    <a:pt x="19823" y="23458"/>
                    <a:pt x="20220" y="23373"/>
                  </a:cubicBezTo>
                  <a:cubicBezTo>
                    <a:pt x="20561" y="23344"/>
                    <a:pt x="20902" y="23259"/>
                    <a:pt x="21214" y="23117"/>
                  </a:cubicBezTo>
                  <a:cubicBezTo>
                    <a:pt x="21260" y="23132"/>
                    <a:pt x="21306" y="23140"/>
                    <a:pt x="21350" y="23140"/>
                  </a:cubicBezTo>
                  <a:cubicBezTo>
                    <a:pt x="21472" y="23140"/>
                    <a:pt x="21586" y="23087"/>
                    <a:pt x="21669" y="23004"/>
                  </a:cubicBezTo>
                  <a:cubicBezTo>
                    <a:pt x="22265" y="22918"/>
                    <a:pt x="22805" y="22748"/>
                    <a:pt x="23316" y="22436"/>
                  </a:cubicBezTo>
                  <a:cubicBezTo>
                    <a:pt x="23352" y="22448"/>
                    <a:pt x="23389" y="22453"/>
                    <a:pt x="23425" y="22453"/>
                  </a:cubicBezTo>
                  <a:cubicBezTo>
                    <a:pt x="23557" y="22453"/>
                    <a:pt x="23681" y="22377"/>
                    <a:pt x="23770" y="22265"/>
                  </a:cubicBezTo>
                  <a:cubicBezTo>
                    <a:pt x="24452" y="22038"/>
                    <a:pt x="25077" y="21669"/>
                    <a:pt x="25588" y="21215"/>
                  </a:cubicBezTo>
                  <a:cubicBezTo>
                    <a:pt x="25843" y="20959"/>
                    <a:pt x="26042" y="20647"/>
                    <a:pt x="26071" y="20306"/>
                  </a:cubicBezTo>
                  <a:cubicBezTo>
                    <a:pt x="26383" y="18715"/>
                    <a:pt x="26724" y="17153"/>
                    <a:pt x="27036" y="15592"/>
                  </a:cubicBezTo>
                  <a:cubicBezTo>
                    <a:pt x="27405" y="13831"/>
                    <a:pt x="27775" y="12098"/>
                    <a:pt x="28144" y="10366"/>
                  </a:cubicBezTo>
                  <a:cubicBezTo>
                    <a:pt x="28627" y="8009"/>
                    <a:pt x="29138" y="5624"/>
                    <a:pt x="29649" y="3238"/>
                  </a:cubicBezTo>
                  <a:cubicBezTo>
                    <a:pt x="29791" y="2443"/>
                    <a:pt x="29961" y="1676"/>
                    <a:pt x="30103" y="881"/>
                  </a:cubicBezTo>
                  <a:cubicBezTo>
                    <a:pt x="30132" y="597"/>
                    <a:pt x="30160" y="313"/>
                    <a:pt x="301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4"/>
            <p:cNvSpPr/>
            <p:nvPr/>
          </p:nvSpPr>
          <p:spPr>
            <a:xfrm>
              <a:off x="4743600" y="2121225"/>
              <a:ext cx="763250" cy="107250"/>
            </a:xfrm>
            <a:custGeom>
              <a:avLst/>
              <a:gdLst/>
              <a:ahLst/>
              <a:cxnLst/>
              <a:rect l="l" t="t" r="r" b="b"/>
              <a:pathLst>
                <a:path w="30530" h="4290" extrusionOk="0">
                  <a:moveTo>
                    <a:pt x="15251" y="1"/>
                  </a:moveTo>
                  <a:cubicBezTo>
                    <a:pt x="6816" y="1"/>
                    <a:pt x="1" y="966"/>
                    <a:pt x="1" y="2159"/>
                  </a:cubicBezTo>
                  <a:cubicBezTo>
                    <a:pt x="1" y="3352"/>
                    <a:pt x="6816" y="4289"/>
                    <a:pt x="15251" y="4289"/>
                  </a:cubicBezTo>
                  <a:cubicBezTo>
                    <a:pt x="23685" y="4289"/>
                    <a:pt x="30529" y="3352"/>
                    <a:pt x="30529" y="2159"/>
                  </a:cubicBezTo>
                  <a:cubicBezTo>
                    <a:pt x="30529" y="966"/>
                    <a:pt x="23685" y="1"/>
                    <a:pt x="15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4"/>
            <p:cNvSpPr/>
            <p:nvPr/>
          </p:nvSpPr>
          <p:spPr>
            <a:xfrm>
              <a:off x="4775550" y="2164550"/>
              <a:ext cx="699350" cy="63925"/>
            </a:xfrm>
            <a:custGeom>
              <a:avLst/>
              <a:gdLst/>
              <a:ahLst/>
              <a:cxnLst/>
              <a:rect l="l" t="t" r="r" b="b"/>
              <a:pathLst>
                <a:path w="27974" h="2557" extrusionOk="0">
                  <a:moveTo>
                    <a:pt x="13973" y="0"/>
                  </a:moveTo>
                  <a:cubicBezTo>
                    <a:pt x="6248" y="0"/>
                    <a:pt x="1" y="568"/>
                    <a:pt x="1" y="1278"/>
                  </a:cubicBezTo>
                  <a:cubicBezTo>
                    <a:pt x="1" y="1988"/>
                    <a:pt x="6248" y="2556"/>
                    <a:pt x="13973" y="2556"/>
                  </a:cubicBezTo>
                  <a:cubicBezTo>
                    <a:pt x="21697" y="2556"/>
                    <a:pt x="27973" y="1988"/>
                    <a:pt x="27973" y="1278"/>
                  </a:cubicBezTo>
                  <a:cubicBezTo>
                    <a:pt x="27973" y="568"/>
                    <a:pt x="21697" y="0"/>
                    <a:pt x="139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4"/>
            <p:cNvSpPr/>
            <p:nvPr/>
          </p:nvSpPr>
          <p:spPr>
            <a:xfrm>
              <a:off x="5044625" y="1572100"/>
              <a:ext cx="508375" cy="655650"/>
            </a:xfrm>
            <a:custGeom>
              <a:avLst/>
              <a:gdLst/>
              <a:ahLst/>
              <a:cxnLst/>
              <a:rect l="l" t="t" r="r" b="b"/>
              <a:pathLst>
                <a:path w="20335" h="26226" extrusionOk="0">
                  <a:moveTo>
                    <a:pt x="10488" y="0"/>
                  </a:moveTo>
                  <a:cubicBezTo>
                    <a:pt x="9733" y="0"/>
                    <a:pt x="8999" y="91"/>
                    <a:pt x="8322" y="269"/>
                  </a:cubicBezTo>
                  <a:cubicBezTo>
                    <a:pt x="6362" y="809"/>
                    <a:pt x="4630" y="1973"/>
                    <a:pt x="3380" y="3592"/>
                  </a:cubicBezTo>
                  <a:cubicBezTo>
                    <a:pt x="1875" y="5381"/>
                    <a:pt x="881" y="7568"/>
                    <a:pt x="512" y="9896"/>
                  </a:cubicBezTo>
                  <a:cubicBezTo>
                    <a:pt x="86" y="12339"/>
                    <a:pt x="1" y="14838"/>
                    <a:pt x="256" y="17337"/>
                  </a:cubicBezTo>
                  <a:cubicBezTo>
                    <a:pt x="427" y="18927"/>
                    <a:pt x="626" y="20518"/>
                    <a:pt x="824" y="22108"/>
                  </a:cubicBezTo>
                  <a:cubicBezTo>
                    <a:pt x="881" y="22534"/>
                    <a:pt x="966" y="22960"/>
                    <a:pt x="1052" y="23357"/>
                  </a:cubicBezTo>
                  <a:cubicBezTo>
                    <a:pt x="1137" y="23869"/>
                    <a:pt x="1449" y="24295"/>
                    <a:pt x="1903" y="24522"/>
                  </a:cubicBezTo>
                  <a:cubicBezTo>
                    <a:pt x="2784" y="25033"/>
                    <a:pt x="3721" y="25459"/>
                    <a:pt x="4687" y="25800"/>
                  </a:cubicBezTo>
                  <a:cubicBezTo>
                    <a:pt x="5226" y="25970"/>
                    <a:pt x="5766" y="26112"/>
                    <a:pt x="6305" y="26226"/>
                  </a:cubicBezTo>
                  <a:cubicBezTo>
                    <a:pt x="10224" y="26112"/>
                    <a:pt x="13604" y="25771"/>
                    <a:pt x="15791" y="25345"/>
                  </a:cubicBezTo>
                  <a:cubicBezTo>
                    <a:pt x="15961" y="25147"/>
                    <a:pt x="16131" y="24976"/>
                    <a:pt x="16245" y="24749"/>
                  </a:cubicBezTo>
                  <a:lnTo>
                    <a:pt x="16359" y="24579"/>
                  </a:lnTo>
                  <a:cubicBezTo>
                    <a:pt x="17551" y="22591"/>
                    <a:pt x="18545" y="20489"/>
                    <a:pt x="19284" y="18274"/>
                  </a:cubicBezTo>
                  <a:cubicBezTo>
                    <a:pt x="19965" y="16201"/>
                    <a:pt x="20306" y="14014"/>
                    <a:pt x="20334" y="11827"/>
                  </a:cubicBezTo>
                  <a:cubicBezTo>
                    <a:pt x="20334" y="10408"/>
                    <a:pt x="20164" y="8959"/>
                    <a:pt x="19823" y="7568"/>
                  </a:cubicBezTo>
                  <a:cubicBezTo>
                    <a:pt x="19312" y="5637"/>
                    <a:pt x="18318" y="3876"/>
                    <a:pt x="16898" y="2484"/>
                  </a:cubicBezTo>
                  <a:cubicBezTo>
                    <a:pt x="15176" y="804"/>
                    <a:pt x="12737" y="0"/>
                    <a:pt x="10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4"/>
            <p:cNvSpPr/>
            <p:nvPr/>
          </p:nvSpPr>
          <p:spPr>
            <a:xfrm>
              <a:off x="5428025" y="2190800"/>
              <a:ext cx="4275" cy="2875"/>
            </a:xfrm>
            <a:custGeom>
              <a:avLst/>
              <a:gdLst/>
              <a:ahLst/>
              <a:cxnLst/>
              <a:rect l="l" t="t" r="r" b="b"/>
              <a:pathLst>
                <a:path w="171" h="115" extrusionOk="0">
                  <a:moveTo>
                    <a:pt x="171" y="1"/>
                  </a:moveTo>
                  <a:cubicBezTo>
                    <a:pt x="85" y="1"/>
                    <a:pt x="0" y="1"/>
                    <a:pt x="0" y="115"/>
                  </a:cubicBezTo>
                  <a:cubicBezTo>
                    <a:pt x="85" y="115"/>
                    <a:pt x="142" y="58"/>
                    <a:pt x="171" y="1"/>
                  </a:cubicBezTo>
                  <a:close/>
                </a:path>
              </a:pathLst>
            </a:custGeom>
            <a:solidFill>
              <a:srgbClr val="EE8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4"/>
            <p:cNvSpPr/>
            <p:nvPr/>
          </p:nvSpPr>
          <p:spPr>
            <a:xfrm>
              <a:off x="5117750" y="2412975"/>
              <a:ext cx="352175" cy="858700"/>
            </a:xfrm>
            <a:custGeom>
              <a:avLst/>
              <a:gdLst/>
              <a:ahLst/>
              <a:cxnLst/>
              <a:rect l="l" t="t" r="r" b="b"/>
              <a:pathLst>
                <a:path w="14087" h="34348" extrusionOk="0">
                  <a:moveTo>
                    <a:pt x="12350" y="0"/>
                  </a:moveTo>
                  <a:cubicBezTo>
                    <a:pt x="12026" y="0"/>
                    <a:pt x="11894" y="216"/>
                    <a:pt x="11786" y="457"/>
                  </a:cubicBezTo>
                  <a:cubicBezTo>
                    <a:pt x="11730" y="599"/>
                    <a:pt x="11701" y="770"/>
                    <a:pt x="11701" y="940"/>
                  </a:cubicBezTo>
                  <a:cubicBezTo>
                    <a:pt x="11644" y="1877"/>
                    <a:pt x="11588" y="2786"/>
                    <a:pt x="11559" y="3695"/>
                  </a:cubicBezTo>
                  <a:cubicBezTo>
                    <a:pt x="11474" y="5739"/>
                    <a:pt x="11389" y="7756"/>
                    <a:pt x="11304" y="9800"/>
                  </a:cubicBezTo>
                  <a:cubicBezTo>
                    <a:pt x="11218" y="12470"/>
                    <a:pt x="11133" y="15139"/>
                    <a:pt x="11020" y="17809"/>
                  </a:cubicBezTo>
                  <a:lnTo>
                    <a:pt x="10878" y="22211"/>
                  </a:lnTo>
                  <a:cubicBezTo>
                    <a:pt x="10849" y="22353"/>
                    <a:pt x="10849" y="22495"/>
                    <a:pt x="10821" y="22637"/>
                  </a:cubicBezTo>
                  <a:cubicBezTo>
                    <a:pt x="10821" y="22677"/>
                    <a:pt x="10778" y="22717"/>
                    <a:pt x="10733" y="22717"/>
                  </a:cubicBezTo>
                  <a:cubicBezTo>
                    <a:pt x="10715" y="22717"/>
                    <a:pt x="10695" y="22710"/>
                    <a:pt x="10679" y="22694"/>
                  </a:cubicBezTo>
                  <a:cubicBezTo>
                    <a:pt x="10594" y="22665"/>
                    <a:pt x="10508" y="22608"/>
                    <a:pt x="10423" y="22580"/>
                  </a:cubicBezTo>
                  <a:lnTo>
                    <a:pt x="4317" y="18576"/>
                  </a:lnTo>
                  <a:cubicBezTo>
                    <a:pt x="3352" y="17951"/>
                    <a:pt x="2358" y="17355"/>
                    <a:pt x="1392" y="16730"/>
                  </a:cubicBezTo>
                  <a:cubicBezTo>
                    <a:pt x="1194" y="16616"/>
                    <a:pt x="966" y="16503"/>
                    <a:pt x="768" y="16389"/>
                  </a:cubicBezTo>
                  <a:cubicBezTo>
                    <a:pt x="720" y="16370"/>
                    <a:pt x="673" y="16361"/>
                    <a:pt x="627" y="16361"/>
                  </a:cubicBezTo>
                  <a:cubicBezTo>
                    <a:pt x="534" y="16361"/>
                    <a:pt x="446" y="16398"/>
                    <a:pt x="370" y="16474"/>
                  </a:cubicBezTo>
                  <a:cubicBezTo>
                    <a:pt x="200" y="16559"/>
                    <a:pt x="114" y="16730"/>
                    <a:pt x="58" y="16929"/>
                  </a:cubicBezTo>
                  <a:cubicBezTo>
                    <a:pt x="1" y="17213"/>
                    <a:pt x="1" y="17497"/>
                    <a:pt x="29" y="17781"/>
                  </a:cubicBezTo>
                  <a:cubicBezTo>
                    <a:pt x="114" y="18519"/>
                    <a:pt x="86" y="18519"/>
                    <a:pt x="682" y="18916"/>
                  </a:cubicBezTo>
                  <a:cubicBezTo>
                    <a:pt x="1960" y="19768"/>
                    <a:pt x="3238" y="20620"/>
                    <a:pt x="4488" y="21472"/>
                  </a:cubicBezTo>
                  <a:cubicBezTo>
                    <a:pt x="6476" y="22864"/>
                    <a:pt x="8492" y="24170"/>
                    <a:pt x="10423" y="25647"/>
                  </a:cubicBezTo>
                  <a:cubicBezTo>
                    <a:pt x="10622" y="25789"/>
                    <a:pt x="10764" y="26016"/>
                    <a:pt x="10736" y="26272"/>
                  </a:cubicBezTo>
                  <a:cubicBezTo>
                    <a:pt x="10650" y="28487"/>
                    <a:pt x="10594" y="30730"/>
                    <a:pt x="10508" y="32946"/>
                  </a:cubicBezTo>
                  <a:cubicBezTo>
                    <a:pt x="10508" y="33229"/>
                    <a:pt x="10480" y="33513"/>
                    <a:pt x="10395" y="33797"/>
                  </a:cubicBezTo>
                  <a:cubicBezTo>
                    <a:pt x="10310" y="34025"/>
                    <a:pt x="10366" y="34138"/>
                    <a:pt x="10594" y="34223"/>
                  </a:cubicBezTo>
                  <a:cubicBezTo>
                    <a:pt x="10832" y="34310"/>
                    <a:pt x="11071" y="34347"/>
                    <a:pt x="11322" y="34347"/>
                  </a:cubicBezTo>
                  <a:cubicBezTo>
                    <a:pt x="11400" y="34347"/>
                    <a:pt x="11479" y="34344"/>
                    <a:pt x="11559" y="34337"/>
                  </a:cubicBezTo>
                  <a:cubicBezTo>
                    <a:pt x="11759" y="34304"/>
                    <a:pt x="11968" y="34290"/>
                    <a:pt x="12182" y="34290"/>
                  </a:cubicBezTo>
                  <a:cubicBezTo>
                    <a:pt x="12333" y="34290"/>
                    <a:pt x="12485" y="34297"/>
                    <a:pt x="12638" y="34309"/>
                  </a:cubicBezTo>
                  <a:cubicBezTo>
                    <a:pt x="12668" y="34319"/>
                    <a:pt x="12699" y="34323"/>
                    <a:pt x="12729" y="34323"/>
                  </a:cubicBezTo>
                  <a:cubicBezTo>
                    <a:pt x="12874" y="34323"/>
                    <a:pt x="13017" y="34217"/>
                    <a:pt x="13064" y="34053"/>
                  </a:cubicBezTo>
                  <a:cubicBezTo>
                    <a:pt x="13093" y="33911"/>
                    <a:pt x="13121" y="33769"/>
                    <a:pt x="13121" y="33627"/>
                  </a:cubicBezTo>
                  <a:cubicBezTo>
                    <a:pt x="13206" y="30787"/>
                    <a:pt x="13292" y="27947"/>
                    <a:pt x="13377" y="25107"/>
                  </a:cubicBezTo>
                  <a:cubicBezTo>
                    <a:pt x="13462" y="22495"/>
                    <a:pt x="13547" y="19882"/>
                    <a:pt x="13604" y="17241"/>
                  </a:cubicBezTo>
                  <a:cubicBezTo>
                    <a:pt x="13661" y="15537"/>
                    <a:pt x="13718" y="13833"/>
                    <a:pt x="13774" y="12129"/>
                  </a:cubicBezTo>
                  <a:cubicBezTo>
                    <a:pt x="13803" y="10709"/>
                    <a:pt x="13860" y="9261"/>
                    <a:pt x="13888" y="7812"/>
                  </a:cubicBezTo>
                  <a:cubicBezTo>
                    <a:pt x="13945" y="5541"/>
                    <a:pt x="14002" y="3269"/>
                    <a:pt x="14087" y="997"/>
                  </a:cubicBezTo>
                  <a:cubicBezTo>
                    <a:pt x="14087" y="826"/>
                    <a:pt x="14058" y="628"/>
                    <a:pt x="14030" y="457"/>
                  </a:cubicBezTo>
                  <a:cubicBezTo>
                    <a:pt x="14030" y="218"/>
                    <a:pt x="13831" y="28"/>
                    <a:pt x="13596" y="28"/>
                  </a:cubicBezTo>
                  <a:cubicBezTo>
                    <a:pt x="13580" y="28"/>
                    <a:pt x="13563" y="29"/>
                    <a:pt x="13547" y="31"/>
                  </a:cubicBezTo>
                  <a:cubicBezTo>
                    <a:pt x="13363" y="31"/>
                    <a:pt x="13171" y="38"/>
                    <a:pt x="12979" y="38"/>
                  </a:cubicBezTo>
                  <a:cubicBezTo>
                    <a:pt x="12787" y="38"/>
                    <a:pt x="12596" y="31"/>
                    <a:pt x="12411" y="3"/>
                  </a:cubicBezTo>
                  <a:cubicBezTo>
                    <a:pt x="12390" y="1"/>
                    <a:pt x="12370" y="0"/>
                    <a:pt x="12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4"/>
            <p:cNvSpPr/>
            <p:nvPr/>
          </p:nvSpPr>
          <p:spPr>
            <a:xfrm>
              <a:off x="4794000" y="2412975"/>
              <a:ext cx="352175" cy="858700"/>
            </a:xfrm>
            <a:custGeom>
              <a:avLst/>
              <a:gdLst/>
              <a:ahLst/>
              <a:cxnLst/>
              <a:rect l="l" t="t" r="r" b="b"/>
              <a:pathLst>
                <a:path w="14087" h="34348" extrusionOk="0">
                  <a:moveTo>
                    <a:pt x="1709" y="0"/>
                  </a:moveTo>
                  <a:cubicBezTo>
                    <a:pt x="1689" y="0"/>
                    <a:pt x="1669" y="1"/>
                    <a:pt x="1648" y="3"/>
                  </a:cubicBezTo>
                  <a:cubicBezTo>
                    <a:pt x="1463" y="31"/>
                    <a:pt x="1279" y="38"/>
                    <a:pt x="1091" y="38"/>
                  </a:cubicBezTo>
                  <a:cubicBezTo>
                    <a:pt x="903" y="38"/>
                    <a:pt x="711" y="31"/>
                    <a:pt x="512" y="31"/>
                  </a:cubicBezTo>
                  <a:cubicBezTo>
                    <a:pt x="496" y="29"/>
                    <a:pt x="480" y="28"/>
                    <a:pt x="464" y="28"/>
                  </a:cubicBezTo>
                  <a:cubicBezTo>
                    <a:pt x="232" y="28"/>
                    <a:pt x="56" y="218"/>
                    <a:pt x="29" y="457"/>
                  </a:cubicBezTo>
                  <a:cubicBezTo>
                    <a:pt x="1" y="628"/>
                    <a:pt x="1" y="826"/>
                    <a:pt x="1" y="997"/>
                  </a:cubicBezTo>
                  <a:cubicBezTo>
                    <a:pt x="58" y="3269"/>
                    <a:pt x="115" y="5541"/>
                    <a:pt x="200" y="7812"/>
                  </a:cubicBezTo>
                  <a:cubicBezTo>
                    <a:pt x="228" y="9261"/>
                    <a:pt x="257" y="10709"/>
                    <a:pt x="313" y="12129"/>
                  </a:cubicBezTo>
                  <a:cubicBezTo>
                    <a:pt x="370" y="13833"/>
                    <a:pt x="427" y="15537"/>
                    <a:pt x="455" y="17241"/>
                  </a:cubicBezTo>
                  <a:cubicBezTo>
                    <a:pt x="540" y="19882"/>
                    <a:pt x="626" y="22495"/>
                    <a:pt x="682" y="25107"/>
                  </a:cubicBezTo>
                  <a:cubicBezTo>
                    <a:pt x="768" y="27947"/>
                    <a:pt x="853" y="30787"/>
                    <a:pt x="966" y="33627"/>
                  </a:cubicBezTo>
                  <a:cubicBezTo>
                    <a:pt x="966" y="33769"/>
                    <a:pt x="966" y="33911"/>
                    <a:pt x="1023" y="34053"/>
                  </a:cubicBezTo>
                  <a:cubicBezTo>
                    <a:pt x="1070" y="34217"/>
                    <a:pt x="1195" y="34323"/>
                    <a:pt x="1348" y="34323"/>
                  </a:cubicBezTo>
                  <a:cubicBezTo>
                    <a:pt x="1381" y="34323"/>
                    <a:pt x="1415" y="34319"/>
                    <a:pt x="1449" y="34309"/>
                  </a:cubicBezTo>
                  <a:cubicBezTo>
                    <a:pt x="1602" y="34297"/>
                    <a:pt x="1750" y="34290"/>
                    <a:pt x="1897" y="34290"/>
                  </a:cubicBezTo>
                  <a:cubicBezTo>
                    <a:pt x="2106" y="34290"/>
                    <a:pt x="2312" y="34304"/>
                    <a:pt x="2528" y="34337"/>
                  </a:cubicBezTo>
                  <a:cubicBezTo>
                    <a:pt x="2602" y="34344"/>
                    <a:pt x="2677" y="34347"/>
                    <a:pt x="2754" y="34347"/>
                  </a:cubicBezTo>
                  <a:cubicBezTo>
                    <a:pt x="3000" y="34347"/>
                    <a:pt x="3255" y="34310"/>
                    <a:pt x="3494" y="34223"/>
                  </a:cubicBezTo>
                  <a:cubicBezTo>
                    <a:pt x="3693" y="34138"/>
                    <a:pt x="3778" y="34025"/>
                    <a:pt x="3693" y="33797"/>
                  </a:cubicBezTo>
                  <a:cubicBezTo>
                    <a:pt x="3608" y="33513"/>
                    <a:pt x="3579" y="33229"/>
                    <a:pt x="3579" y="32946"/>
                  </a:cubicBezTo>
                  <a:cubicBezTo>
                    <a:pt x="3494" y="30730"/>
                    <a:pt x="3437" y="28487"/>
                    <a:pt x="3352" y="26272"/>
                  </a:cubicBezTo>
                  <a:cubicBezTo>
                    <a:pt x="3324" y="26016"/>
                    <a:pt x="3437" y="25789"/>
                    <a:pt x="3664" y="25647"/>
                  </a:cubicBezTo>
                  <a:cubicBezTo>
                    <a:pt x="5567" y="24170"/>
                    <a:pt x="7612" y="22864"/>
                    <a:pt x="9571" y="21472"/>
                  </a:cubicBezTo>
                  <a:cubicBezTo>
                    <a:pt x="10849" y="20620"/>
                    <a:pt x="12127" y="19768"/>
                    <a:pt x="13405" y="18916"/>
                  </a:cubicBezTo>
                  <a:cubicBezTo>
                    <a:pt x="14002" y="18519"/>
                    <a:pt x="13973" y="18519"/>
                    <a:pt x="14058" y="17781"/>
                  </a:cubicBezTo>
                  <a:cubicBezTo>
                    <a:pt x="14087" y="17497"/>
                    <a:pt x="14058" y="17213"/>
                    <a:pt x="14030" y="16929"/>
                  </a:cubicBezTo>
                  <a:cubicBezTo>
                    <a:pt x="13973" y="16730"/>
                    <a:pt x="13860" y="16559"/>
                    <a:pt x="13718" y="16474"/>
                  </a:cubicBezTo>
                  <a:cubicBezTo>
                    <a:pt x="13642" y="16398"/>
                    <a:pt x="13554" y="16361"/>
                    <a:pt x="13461" y="16361"/>
                  </a:cubicBezTo>
                  <a:cubicBezTo>
                    <a:pt x="13415" y="16361"/>
                    <a:pt x="13367" y="16370"/>
                    <a:pt x="13320" y="16389"/>
                  </a:cubicBezTo>
                  <a:cubicBezTo>
                    <a:pt x="13121" y="16503"/>
                    <a:pt x="12894" y="16616"/>
                    <a:pt x="12695" y="16730"/>
                  </a:cubicBezTo>
                  <a:cubicBezTo>
                    <a:pt x="11730" y="17355"/>
                    <a:pt x="10736" y="17951"/>
                    <a:pt x="9770" y="18576"/>
                  </a:cubicBezTo>
                  <a:lnTo>
                    <a:pt x="3636" y="22580"/>
                  </a:lnTo>
                  <a:cubicBezTo>
                    <a:pt x="3579" y="22608"/>
                    <a:pt x="3494" y="22665"/>
                    <a:pt x="3409" y="22694"/>
                  </a:cubicBezTo>
                  <a:cubicBezTo>
                    <a:pt x="3384" y="22710"/>
                    <a:pt x="3359" y="22717"/>
                    <a:pt x="3336" y="22717"/>
                  </a:cubicBezTo>
                  <a:cubicBezTo>
                    <a:pt x="3281" y="22717"/>
                    <a:pt x="3238" y="22677"/>
                    <a:pt x="3238" y="22637"/>
                  </a:cubicBezTo>
                  <a:cubicBezTo>
                    <a:pt x="3210" y="22495"/>
                    <a:pt x="3210" y="22353"/>
                    <a:pt x="3210" y="22211"/>
                  </a:cubicBezTo>
                  <a:lnTo>
                    <a:pt x="3040" y="17809"/>
                  </a:lnTo>
                  <a:cubicBezTo>
                    <a:pt x="2954" y="15139"/>
                    <a:pt x="2841" y="12470"/>
                    <a:pt x="2756" y="9800"/>
                  </a:cubicBezTo>
                  <a:cubicBezTo>
                    <a:pt x="2670" y="7756"/>
                    <a:pt x="2585" y="5739"/>
                    <a:pt x="2528" y="3695"/>
                  </a:cubicBezTo>
                  <a:cubicBezTo>
                    <a:pt x="2472" y="2786"/>
                    <a:pt x="2415" y="1877"/>
                    <a:pt x="2386" y="940"/>
                  </a:cubicBezTo>
                  <a:cubicBezTo>
                    <a:pt x="2386" y="770"/>
                    <a:pt x="2358" y="599"/>
                    <a:pt x="2301" y="457"/>
                  </a:cubicBezTo>
                  <a:cubicBezTo>
                    <a:pt x="2167" y="216"/>
                    <a:pt x="20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4"/>
            <p:cNvSpPr/>
            <p:nvPr/>
          </p:nvSpPr>
          <p:spPr>
            <a:xfrm>
              <a:off x="4746450" y="1726675"/>
              <a:ext cx="296075" cy="476225"/>
            </a:xfrm>
            <a:custGeom>
              <a:avLst/>
              <a:gdLst/>
              <a:ahLst/>
              <a:cxnLst/>
              <a:rect l="l" t="t" r="r" b="b"/>
              <a:pathLst>
                <a:path w="11843" h="19049" extrusionOk="0">
                  <a:moveTo>
                    <a:pt x="5498" y="0"/>
                  </a:moveTo>
                  <a:cubicBezTo>
                    <a:pt x="5298" y="0"/>
                    <a:pt x="5091" y="38"/>
                    <a:pt x="4885" y="107"/>
                  </a:cubicBezTo>
                  <a:cubicBezTo>
                    <a:pt x="3692" y="447"/>
                    <a:pt x="2641" y="1214"/>
                    <a:pt x="1988" y="2293"/>
                  </a:cubicBezTo>
                  <a:cubicBezTo>
                    <a:pt x="1278" y="3486"/>
                    <a:pt x="767" y="4764"/>
                    <a:pt x="511" y="6127"/>
                  </a:cubicBezTo>
                  <a:cubicBezTo>
                    <a:pt x="57" y="8314"/>
                    <a:pt x="0" y="10586"/>
                    <a:pt x="369" y="12829"/>
                  </a:cubicBezTo>
                  <a:cubicBezTo>
                    <a:pt x="710" y="14959"/>
                    <a:pt x="1704" y="16947"/>
                    <a:pt x="3238" y="18481"/>
                  </a:cubicBezTo>
                  <a:cubicBezTo>
                    <a:pt x="3578" y="18822"/>
                    <a:pt x="4033" y="19020"/>
                    <a:pt x="4516" y="19049"/>
                  </a:cubicBezTo>
                  <a:lnTo>
                    <a:pt x="5084" y="19049"/>
                  </a:lnTo>
                  <a:cubicBezTo>
                    <a:pt x="6163" y="18964"/>
                    <a:pt x="7242" y="18907"/>
                    <a:pt x="8321" y="18793"/>
                  </a:cubicBezTo>
                  <a:cubicBezTo>
                    <a:pt x="9003" y="18793"/>
                    <a:pt x="9656" y="18708"/>
                    <a:pt x="10337" y="18594"/>
                  </a:cubicBezTo>
                  <a:cubicBezTo>
                    <a:pt x="10439" y="18633"/>
                    <a:pt x="10537" y="18649"/>
                    <a:pt x="10631" y="18649"/>
                  </a:cubicBezTo>
                  <a:cubicBezTo>
                    <a:pt x="10879" y="18649"/>
                    <a:pt x="11105" y="18542"/>
                    <a:pt x="11331" y="18481"/>
                  </a:cubicBezTo>
                  <a:cubicBezTo>
                    <a:pt x="11729" y="18367"/>
                    <a:pt x="11843" y="18083"/>
                    <a:pt x="11615" y="17771"/>
                  </a:cubicBezTo>
                  <a:cubicBezTo>
                    <a:pt x="11473" y="17515"/>
                    <a:pt x="11388" y="17231"/>
                    <a:pt x="11417" y="16976"/>
                  </a:cubicBezTo>
                  <a:cubicBezTo>
                    <a:pt x="11417" y="15811"/>
                    <a:pt x="11360" y="14647"/>
                    <a:pt x="11303" y="13483"/>
                  </a:cubicBezTo>
                  <a:cubicBezTo>
                    <a:pt x="11189" y="11466"/>
                    <a:pt x="10991" y="9422"/>
                    <a:pt x="10678" y="7434"/>
                  </a:cubicBezTo>
                  <a:cubicBezTo>
                    <a:pt x="10423" y="5701"/>
                    <a:pt x="9826" y="4026"/>
                    <a:pt x="9003" y="2492"/>
                  </a:cubicBezTo>
                  <a:cubicBezTo>
                    <a:pt x="8804" y="2151"/>
                    <a:pt x="8605" y="1839"/>
                    <a:pt x="8378" y="1527"/>
                  </a:cubicBezTo>
                  <a:cubicBezTo>
                    <a:pt x="7781" y="731"/>
                    <a:pt x="6873" y="192"/>
                    <a:pt x="5879" y="50"/>
                  </a:cubicBezTo>
                  <a:cubicBezTo>
                    <a:pt x="5756" y="16"/>
                    <a:pt x="5628" y="0"/>
                    <a:pt x="5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4"/>
            <p:cNvSpPr/>
            <p:nvPr/>
          </p:nvSpPr>
          <p:spPr>
            <a:xfrm>
              <a:off x="4743600" y="1333075"/>
              <a:ext cx="290400" cy="849350"/>
            </a:xfrm>
            <a:custGeom>
              <a:avLst/>
              <a:gdLst/>
              <a:ahLst/>
              <a:cxnLst/>
              <a:rect l="l" t="t" r="r" b="b"/>
              <a:pathLst>
                <a:path w="11616" h="33974" extrusionOk="0">
                  <a:moveTo>
                    <a:pt x="6574" y="0"/>
                  </a:moveTo>
                  <a:cubicBezTo>
                    <a:pt x="6424" y="0"/>
                    <a:pt x="6305" y="132"/>
                    <a:pt x="6305" y="288"/>
                  </a:cubicBezTo>
                  <a:cubicBezTo>
                    <a:pt x="6334" y="430"/>
                    <a:pt x="6447" y="544"/>
                    <a:pt x="6589" y="544"/>
                  </a:cubicBezTo>
                  <a:cubicBezTo>
                    <a:pt x="6731" y="544"/>
                    <a:pt x="6845" y="430"/>
                    <a:pt x="6845" y="288"/>
                  </a:cubicBezTo>
                  <a:cubicBezTo>
                    <a:pt x="6845" y="146"/>
                    <a:pt x="6760" y="33"/>
                    <a:pt x="6618" y="4"/>
                  </a:cubicBezTo>
                  <a:cubicBezTo>
                    <a:pt x="6603" y="2"/>
                    <a:pt x="6588" y="0"/>
                    <a:pt x="6574" y="0"/>
                  </a:cubicBezTo>
                  <a:close/>
                  <a:moveTo>
                    <a:pt x="5086" y="226"/>
                  </a:moveTo>
                  <a:cubicBezTo>
                    <a:pt x="4964" y="226"/>
                    <a:pt x="4853" y="306"/>
                    <a:pt x="4828" y="430"/>
                  </a:cubicBezTo>
                  <a:cubicBezTo>
                    <a:pt x="4828" y="600"/>
                    <a:pt x="4942" y="742"/>
                    <a:pt x="5084" y="799"/>
                  </a:cubicBezTo>
                  <a:cubicBezTo>
                    <a:pt x="5226" y="771"/>
                    <a:pt x="5340" y="686"/>
                    <a:pt x="5396" y="572"/>
                  </a:cubicBezTo>
                  <a:cubicBezTo>
                    <a:pt x="5453" y="402"/>
                    <a:pt x="5311" y="231"/>
                    <a:pt x="5141" y="231"/>
                  </a:cubicBezTo>
                  <a:cubicBezTo>
                    <a:pt x="5122" y="228"/>
                    <a:pt x="5104" y="226"/>
                    <a:pt x="5086" y="226"/>
                  </a:cubicBezTo>
                  <a:close/>
                  <a:moveTo>
                    <a:pt x="7810" y="1424"/>
                  </a:moveTo>
                  <a:cubicBezTo>
                    <a:pt x="7640" y="1452"/>
                    <a:pt x="7470" y="1566"/>
                    <a:pt x="7441" y="1736"/>
                  </a:cubicBezTo>
                  <a:cubicBezTo>
                    <a:pt x="7441" y="1956"/>
                    <a:pt x="7610" y="2106"/>
                    <a:pt x="7779" y="2106"/>
                  </a:cubicBezTo>
                  <a:cubicBezTo>
                    <a:pt x="7850" y="2106"/>
                    <a:pt x="7922" y="2079"/>
                    <a:pt x="7981" y="2020"/>
                  </a:cubicBezTo>
                  <a:cubicBezTo>
                    <a:pt x="8208" y="1822"/>
                    <a:pt x="8094" y="1452"/>
                    <a:pt x="7810" y="1424"/>
                  </a:cubicBezTo>
                  <a:close/>
                  <a:moveTo>
                    <a:pt x="5579" y="2073"/>
                  </a:moveTo>
                  <a:cubicBezTo>
                    <a:pt x="5448" y="2073"/>
                    <a:pt x="5308" y="2180"/>
                    <a:pt x="5283" y="2333"/>
                  </a:cubicBezTo>
                  <a:cubicBezTo>
                    <a:pt x="5254" y="2503"/>
                    <a:pt x="5368" y="2674"/>
                    <a:pt x="5567" y="2702"/>
                  </a:cubicBezTo>
                  <a:cubicBezTo>
                    <a:pt x="5737" y="2702"/>
                    <a:pt x="5879" y="2560"/>
                    <a:pt x="5879" y="2390"/>
                  </a:cubicBezTo>
                  <a:cubicBezTo>
                    <a:pt x="5879" y="2219"/>
                    <a:pt x="5794" y="2106"/>
                    <a:pt x="5624" y="2077"/>
                  </a:cubicBezTo>
                  <a:cubicBezTo>
                    <a:pt x="5609" y="2074"/>
                    <a:pt x="5594" y="2073"/>
                    <a:pt x="5579" y="2073"/>
                  </a:cubicBezTo>
                  <a:close/>
                  <a:moveTo>
                    <a:pt x="4175" y="2390"/>
                  </a:moveTo>
                  <a:cubicBezTo>
                    <a:pt x="4005" y="2390"/>
                    <a:pt x="3863" y="2532"/>
                    <a:pt x="3863" y="2702"/>
                  </a:cubicBezTo>
                  <a:cubicBezTo>
                    <a:pt x="3891" y="2872"/>
                    <a:pt x="4062" y="2986"/>
                    <a:pt x="4232" y="2986"/>
                  </a:cubicBezTo>
                  <a:cubicBezTo>
                    <a:pt x="4374" y="2958"/>
                    <a:pt x="4459" y="2816"/>
                    <a:pt x="4459" y="2674"/>
                  </a:cubicBezTo>
                  <a:cubicBezTo>
                    <a:pt x="4459" y="2532"/>
                    <a:pt x="4346" y="2390"/>
                    <a:pt x="4175" y="2390"/>
                  </a:cubicBezTo>
                  <a:close/>
                  <a:moveTo>
                    <a:pt x="5254" y="4236"/>
                  </a:moveTo>
                  <a:cubicBezTo>
                    <a:pt x="5084" y="4264"/>
                    <a:pt x="4970" y="4406"/>
                    <a:pt x="4970" y="4576"/>
                  </a:cubicBezTo>
                  <a:cubicBezTo>
                    <a:pt x="4970" y="4732"/>
                    <a:pt x="5113" y="4864"/>
                    <a:pt x="5267" y="4864"/>
                  </a:cubicBezTo>
                  <a:cubicBezTo>
                    <a:pt x="5282" y="4864"/>
                    <a:pt x="5296" y="4863"/>
                    <a:pt x="5311" y="4860"/>
                  </a:cubicBezTo>
                  <a:lnTo>
                    <a:pt x="5311" y="4832"/>
                  </a:lnTo>
                  <a:cubicBezTo>
                    <a:pt x="5453" y="4832"/>
                    <a:pt x="5567" y="4718"/>
                    <a:pt x="5567" y="4548"/>
                  </a:cubicBezTo>
                  <a:cubicBezTo>
                    <a:pt x="5567" y="4406"/>
                    <a:pt x="5425" y="4264"/>
                    <a:pt x="5254" y="4236"/>
                  </a:cubicBezTo>
                  <a:close/>
                  <a:moveTo>
                    <a:pt x="7096" y="4703"/>
                  </a:moveTo>
                  <a:cubicBezTo>
                    <a:pt x="7013" y="4703"/>
                    <a:pt x="6948" y="4791"/>
                    <a:pt x="6902" y="4860"/>
                  </a:cubicBezTo>
                  <a:cubicBezTo>
                    <a:pt x="6845" y="4974"/>
                    <a:pt x="6958" y="5144"/>
                    <a:pt x="7100" y="5201"/>
                  </a:cubicBezTo>
                  <a:cubicBezTo>
                    <a:pt x="7214" y="5173"/>
                    <a:pt x="7299" y="5088"/>
                    <a:pt x="7299" y="5002"/>
                  </a:cubicBezTo>
                  <a:lnTo>
                    <a:pt x="7328" y="4974"/>
                  </a:lnTo>
                  <a:cubicBezTo>
                    <a:pt x="7356" y="4860"/>
                    <a:pt x="7299" y="4747"/>
                    <a:pt x="7157" y="4718"/>
                  </a:cubicBezTo>
                  <a:cubicBezTo>
                    <a:pt x="7136" y="4708"/>
                    <a:pt x="7116" y="4703"/>
                    <a:pt x="7096" y="4703"/>
                  </a:cubicBezTo>
                  <a:close/>
                  <a:moveTo>
                    <a:pt x="4062" y="5258"/>
                  </a:moveTo>
                  <a:cubicBezTo>
                    <a:pt x="3834" y="5286"/>
                    <a:pt x="3664" y="5485"/>
                    <a:pt x="3692" y="5684"/>
                  </a:cubicBezTo>
                  <a:cubicBezTo>
                    <a:pt x="3718" y="5840"/>
                    <a:pt x="3839" y="5972"/>
                    <a:pt x="3990" y="5972"/>
                  </a:cubicBezTo>
                  <a:cubicBezTo>
                    <a:pt x="4004" y="5972"/>
                    <a:pt x="4019" y="5970"/>
                    <a:pt x="4033" y="5968"/>
                  </a:cubicBezTo>
                  <a:cubicBezTo>
                    <a:pt x="4232" y="5939"/>
                    <a:pt x="4374" y="5769"/>
                    <a:pt x="4346" y="5570"/>
                  </a:cubicBezTo>
                  <a:cubicBezTo>
                    <a:pt x="4346" y="5400"/>
                    <a:pt x="4204" y="5286"/>
                    <a:pt x="4062" y="5258"/>
                  </a:cubicBezTo>
                  <a:close/>
                  <a:moveTo>
                    <a:pt x="5694" y="6617"/>
                  </a:moveTo>
                  <a:cubicBezTo>
                    <a:pt x="5543" y="6617"/>
                    <a:pt x="5425" y="6749"/>
                    <a:pt x="5425" y="6905"/>
                  </a:cubicBezTo>
                  <a:cubicBezTo>
                    <a:pt x="5425" y="7047"/>
                    <a:pt x="5567" y="7189"/>
                    <a:pt x="5737" y="7217"/>
                  </a:cubicBezTo>
                  <a:cubicBezTo>
                    <a:pt x="5879" y="7217"/>
                    <a:pt x="6021" y="7075"/>
                    <a:pt x="6050" y="6933"/>
                  </a:cubicBezTo>
                  <a:cubicBezTo>
                    <a:pt x="6050" y="6763"/>
                    <a:pt x="5908" y="6621"/>
                    <a:pt x="5737" y="6621"/>
                  </a:cubicBezTo>
                  <a:cubicBezTo>
                    <a:pt x="5722" y="6619"/>
                    <a:pt x="5708" y="6617"/>
                    <a:pt x="5694" y="6617"/>
                  </a:cubicBezTo>
                  <a:close/>
                  <a:moveTo>
                    <a:pt x="4317" y="7047"/>
                  </a:moveTo>
                  <a:cubicBezTo>
                    <a:pt x="4147" y="7047"/>
                    <a:pt x="4005" y="7161"/>
                    <a:pt x="4005" y="7331"/>
                  </a:cubicBezTo>
                  <a:cubicBezTo>
                    <a:pt x="3991" y="7537"/>
                    <a:pt x="4137" y="7637"/>
                    <a:pt x="4284" y="7637"/>
                  </a:cubicBezTo>
                  <a:cubicBezTo>
                    <a:pt x="4442" y="7637"/>
                    <a:pt x="4602" y="7523"/>
                    <a:pt x="4573" y="7303"/>
                  </a:cubicBezTo>
                  <a:cubicBezTo>
                    <a:pt x="4573" y="7175"/>
                    <a:pt x="4482" y="7071"/>
                    <a:pt x="4361" y="7071"/>
                  </a:cubicBezTo>
                  <a:cubicBezTo>
                    <a:pt x="4347" y="7071"/>
                    <a:pt x="4332" y="7072"/>
                    <a:pt x="4317" y="7075"/>
                  </a:cubicBezTo>
                  <a:lnTo>
                    <a:pt x="4317" y="7047"/>
                  </a:lnTo>
                  <a:close/>
                  <a:moveTo>
                    <a:pt x="6837" y="7214"/>
                  </a:moveTo>
                  <a:cubicBezTo>
                    <a:pt x="6821" y="7214"/>
                    <a:pt x="6805" y="7215"/>
                    <a:pt x="6788" y="7217"/>
                  </a:cubicBezTo>
                  <a:cubicBezTo>
                    <a:pt x="6674" y="7303"/>
                    <a:pt x="6589" y="7416"/>
                    <a:pt x="6618" y="7587"/>
                  </a:cubicBezTo>
                  <a:cubicBezTo>
                    <a:pt x="6643" y="7716"/>
                    <a:pt x="6764" y="7846"/>
                    <a:pt x="6914" y="7846"/>
                  </a:cubicBezTo>
                  <a:cubicBezTo>
                    <a:pt x="6929" y="7846"/>
                    <a:pt x="6943" y="7845"/>
                    <a:pt x="6958" y="7842"/>
                  </a:cubicBezTo>
                  <a:cubicBezTo>
                    <a:pt x="7100" y="7842"/>
                    <a:pt x="7214" y="7729"/>
                    <a:pt x="7242" y="7587"/>
                  </a:cubicBezTo>
                  <a:cubicBezTo>
                    <a:pt x="7216" y="7376"/>
                    <a:pt x="7043" y="7214"/>
                    <a:pt x="6837" y="7214"/>
                  </a:cubicBezTo>
                  <a:close/>
                  <a:moveTo>
                    <a:pt x="7498" y="8439"/>
                  </a:moveTo>
                  <a:cubicBezTo>
                    <a:pt x="7356" y="8467"/>
                    <a:pt x="7242" y="8581"/>
                    <a:pt x="7242" y="8723"/>
                  </a:cubicBezTo>
                  <a:cubicBezTo>
                    <a:pt x="7271" y="8893"/>
                    <a:pt x="7384" y="9007"/>
                    <a:pt x="7526" y="9063"/>
                  </a:cubicBezTo>
                  <a:cubicBezTo>
                    <a:pt x="7697" y="9035"/>
                    <a:pt x="7839" y="8893"/>
                    <a:pt x="7839" y="8751"/>
                  </a:cubicBezTo>
                  <a:cubicBezTo>
                    <a:pt x="7810" y="8581"/>
                    <a:pt x="7668" y="8439"/>
                    <a:pt x="7498" y="8439"/>
                  </a:cubicBezTo>
                  <a:close/>
                  <a:moveTo>
                    <a:pt x="5487" y="8605"/>
                  </a:moveTo>
                  <a:cubicBezTo>
                    <a:pt x="5340" y="8605"/>
                    <a:pt x="5226" y="8712"/>
                    <a:pt x="5226" y="8865"/>
                  </a:cubicBezTo>
                  <a:lnTo>
                    <a:pt x="5254" y="8836"/>
                  </a:lnTo>
                  <a:lnTo>
                    <a:pt x="5254" y="8836"/>
                  </a:lnTo>
                  <a:cubicBezTo>
                    <a:pt x="5226" y="8978"/>
                    <a:pt x="5311" y="9120"/>
                    <a:pt x="5453" y="9149"/>
                  </a:cubicBezTo>
                  <a:cubicBezTo>
                    <a:pt x="5595" y="9149"/>
                    <a:pt x="5737" y="9035"/>
                    <a:pt x="5737" y="8893"/>
                  </a:cubicBezTo>
                  <a:cubicBezTo>
                    <a:pt x="5766" y="8751"/>
                    <a:pt x="5680" y="8609"/>
                    <a:pt x="5538" y="8609"/>
                  </a:cubicBezTo>
                  <a:cubicBezTo>
                    <a:pt x="5521" y="8606"/>
                    <a:pt x="5504" y="8605"/>
                    <a:pt x="5487" y="8605"/>
                  </a:cubicBezTo>
                  <a:close/>
                  <a:moveTo>
                    <a:pt x="3238" y="8751"/>
                  </a:moveTo>
                  <a:cubicBezTo>
                    <a:pt x="3068" y="8751"/>
                    <a:pt x="2926" y="8921"/>
                    <a:pt x="2954" y="9092"/>
                  </a:cubicBezTo>
                  <a:cubicBezTo>
                    <a:pt x="2954" y="9262"/>
                    <a:pt x="3068" y="9404"/>
                    <a:pt x="3238" y="9404"/>
                  </a:cubicBezTo>
                  <a:cubicBezTo>
                    <a:pt x="3380" y="9404"/>
                    <a:pt x="3494" y="9262"/>
                    <a:pt x="3494" y="9063"/>
                  </a:cubicBezTo>
                  <a:cubicBezTo>
                    <a:pt x="3522" y="8893"/>
                    <a:pt x="3408" y="8751"/>
                    <a:pt x="3238" y="8751"/>
                  </a:cubicBezTo>
                  <a:close/>
                  <a:moveTo>
                    <a:pt x="7810" y="10199"/>
                  </a:moveTo>
                  <a:cubicBezTo>
                    <a:pt x="7668" y="10199"/>
                    <a:pt x="7555" y="10313"/>
                    <a:pt x="7555" y="10455"/>
                  </a:cubicBezTo>
                  <a:cubicBezTo>
                    <a:pt x="7555" y="10625"/>
                    <a:pt x="7697" y="10767"/>
                    <a:pt x="7867" y="10767"/>
                  </a:cubicBezTo>
                  <a:cubicBezTo>
                    <a:pt x="8009" y="10767"/>
                    <a:pt x="8123" y="10654"/>
                    <a:pt x="8123" y="10512"/>
                  </a:cubicBezTo>
                  <a:cubicBezTo>
                    <a:pt x="8123" y="10341"/>
                    <a:pt x="7981" y="10199"/>
                    <a:pt x="7839" y="10199"/>
                  </a:cubicBezTo>
                  <a:close/>
                  <a:moveTo>
                    <a:pt x="6207" y="10451"/>
                  </a:moveTo>
                  <a:cubicBezTo>
                    <a:pt x="6193" y="10451"/>
                    <a:pt x="6178" y="10452"/>
                    <a:pt x="6163" y="10455"/>
                  </a:cubicBezTo>
                  <a:lnTo>
                    <a:pt x="6192" y="10455"/>
                  </a:lnTo>
                  <a:cubicBezTo>
                    <a:pt x="6050" y="10455"/>
                    <a:pt x="5964" y="10540"/>
                    <a:pt x="5964" y="10682"/>
                  </a:cubicBezTo>
                  <a:cubicBezTo>
                    <a:pt x="5936" y="10824"/>
                    <a:pt x="6050" y="10938"/>
                    <a:pt x="6220" y="10966"/>
                  </a:cubicBezTo>
                  <a:cubicBezTo>
                    <a:pt x="6362" y="10966"/>
                    <a:pt x="6476" y="10824"/>
                    <a:pt x="6476" y="10682"/>
                  </a:cubicBezTo>
                  <a:cubicBezTo>
                    <a:pt x="6450" y="10555"/>
                    <a:pt x="6334" y="10451"/>
                    <a:pt x="6207" y="10451"/>
                  </a:cubicBezTo>
                  <a:close/>
                  <a:moveTo>
                    <a:pt x="2840" y="11136"/>
                  </a:moveTo>
                  <a:cubicBezTo>
                    <a:pt x="2698" y="11136"/>
                    <a:pt x="2585" y="11250"/>
                    <a:pt x="2585" y="11392"/>
                  </a:cubicBezTo>
                  <a:cubicBezTo>
                    <a:pt x="2585" y="11534"/>
                    <a:pt x="2698" y="11619"/>
                    <a:pt x="2812" y="11648"/>
                  </a:cubicBezTo>
                  <a:cubicBezTo>
                    <a:pt x="2827" y="11651"/>
                    <a:pt x="2842" y="11652"/>
                    <a:pt x="2856" y="11652"/>
                  </a:cubicBezTo>
                  <a:cubicBezTo>
                    <a:pt x="2982" y="11652"/>
                    <a:pt x="3099" y="11548"/>
                    <a:pt x="3124" y="11420"/>
                  </a:cubicBezTo>
                  <a:cubicBezTo>
                    <a:pt x="3096" y="11278"/>
                    <a:pt x="2982" y="11165"/>
                    <a:pt x="2840" y="11165"/>
                  </a:cubicBezTo>
                  <a:lnTo>
                    <a:pt x="2840" y="11136"/>
                  </a:lnTo>
                  <a:close/>
                  <a:moveTo>
                    <a:pt x="4658" y="11420"/>
                  </a:moveTo>
                  <a:cubicBezTo>
                    <a:pt x="4601" y="11449"/>
                    <a:pt x="4544" y="11506"/>
                    <a:pt x="4544" y="11562"/>
                  </a:cubicBezTo>
                  <a:cubicBezTo>
                    <a:pt x="4516" y="11676"/>
                    <a:pt x="4601" y="11761"/>
                    <a:pt x="4686" y="11761"/>
                  </a:cubicBezTo>
                  <a:cubicBezTo>
                    <a:pt x="4800" y="11761"/>
                    <a:pt x="4857" y="11676"/>
                    <a:pt x="4857" y="11562"/>
                  </a:cubicBezTo>
                  <a:cubicBezTo>
                    <a:pt x="4857" y="11492"/>
                    <a:pt x="4780" y="11441"/>
                    <a:pt x="4705" y="11441"/>
                  </a:cubicBezTo>
                  <a:cubicBezTo>
                    <a:pt x="4689" y="11441"/>
                    <a:pt x="4673" y="11444"/>
                    <a:pt x="4658" y="11449"/>
                  </a:cubicBezTo>
                  <a:lnTo>
                    <a:pt x="4658" y="11420"/>
                  </a:lnTo>
                  <a:close/>
                  <a:moveTo>
                    <a:pt x="7952" y="12102"/>
                  </a:moveTo>
                  <a:cubicBezTo>
                    <a:pt x="7810" y="12102"/>
                    <a:pt x="7697" y="12244"/>
                    <a:pt x="7697" y="12386"/>
                  </a:cubicBezTo>
                  <a:cubicBezTo>
                    <a:pt x="7697" y="12556"/>
                    <a:pt x="7839" y="12670"/>
                    <a:pt x="8009" y="12670"/>
                  </a:cubicBezTo>
                  <a:cubicBezTo>
                    <a:pt x="8151" y="12642"/>
                    <a:pt x="8265" y="12528"/>
                    <a:pt x="8265" y="12386"/>
                  </a:cubicBezTo>
                  <a:cubicBezTo>
                    <a:pt x="8265" y="12216"/>
                    <a:pt x="8123" y="12102"/>
                    <a:pt x="7952" y="12102"/>
                  </a:cubicBezTo>
                  <a:close/>
                  <a:moveTo>
                    <a:pt x="6537" y="12580"/>
                  </a:moveTo>
                  <a:cubicBezTo>
                    <a:pt x="6385" y="12580"/>
                    <a:pt x="6245" y="12688"/>
                    <a:pt x="6220" y="12840"/>
                  </a:cubicBezTo>
                  <a:cubicBezTo>
                    <a:pt x="6220" y="13011"/>
                    <a:pt x="6334" y="13181"/>
                    <a:pt x="6532" y="13181"/>
                  </a:cubicBezTo>
                  <a:cubicBezTo>
                    <a:pt x="6674" y="13181"/>
                    <a:pt x="6816" y="13068"/>
                    <a:pt x="6845" y="12897"/>
                  </a:cubicBezTo>
                  <a:cubicBezTo>
                    <a:pt x="6845" y="12727"/>
                    <a:pt x="6731" y="12613"/>
                    <a:pt x="6589" y="12613"/>
                  </a:cubicBezTo>
                  <a:lnTo>
                    <a:pt x="6589" y="12585"/>
                  </a:lnTo>
                  <a:cubicBezTo>
                    <a:pt x="6572" y="12582"/>
                    <a:pt x="6554" y="12580"/>
                    <a:pt x="6537" y="12580"/>
                  </a:cubicBezTo>
                  <a:close/>
                  <a:moveTo>
                    <a:pt x="3168" y="13460"/>
                  </a:moveTo>
                  <a:cubicBezTo>
                    <a:pt x="3154" y="13460"/>
                    <a:pt x="3139" y="13462"/>
                    <a:pt x="3124" y="13465"/>
                  </a:cubicBezTo>
                  <a:cubicBezTo>
                    <a:pt x="3011" y="13494"/>
                    <a:pt x="2926" y="13607"/>
                    <a:pt x="2926" y="13721"/>
                  </a:cubicBezTo>
                  <a:cubicBezTo>
                    <a:pt x="2926" y="13844"/>
                    <a:pt x="3033" y="13925"/>
                    <a:pt x="3155" y="13925"/>
                  </a:cubicBezTo>
                  <a:cubicBezTo>
                    <a:pt x="3173" y="13925"/>
                    <a:pt x="3191" y="13923"/>
                    <a:pt x="3210" y="13920"/>
                  </a:cubicBezTo>
                  <a:cubicBezTo>
                    <a:pt x="3352" y="13891"/>
                    <a:pt x="3408" y="13778"/>
                    <a:pt x="3380" y="13664"/>
                  </a:cubicBezTo>
                  <a:cubicBezTo>
                    <a:pt x="3355" y="13540"/>
                    <a:pt x="3266" y="13460"/>
                    <a:pt x="3168" y="13460"/>
                  </a:cubicBezTo>
                  <a:close/>
                  <a:moveTo>
                    <a:pt x="4658" y="14346"/>
                  </a:moveTo>
                  <a:cubicBezTo>
                    <a:pt x="4488" y="14346"/>
                    <a:pt x="4346" y="14516"/>
                    <a:pt x="4374" y="14715"/>
                  </a:cubicBezTo>
                  <a:cubicBezTo>
                    <a:pt x="4402" y="14857"/>
                    <a:pt x="4544" y="14942"/>
                    <a:pt x="4686" y="14942"/>
                  </a:cubicBezTo>
                  <a:cubicBezTo>
                    <a:pt x="4828" y="14942"/>
                    <a:pt x="4970" y="14828"/>
                    <a:pt x="4970" y="14686"/>
                  </a:cubicBezTo>
                  <a:lnTo>
                    <a:pt x="4970" y="14658"/>
                  </a:lnTo>
                  <a:cubicBezTo>
                    <a:pt x="4970" y="14488"/>
                    <a:pt x="4828" y="14346"/>
                    <a:pt x="4658" y="14346"/>
                  </a:cubicBezTo>
                  <a:close/>
                  <a:moveTo>
                    <a:pt x="7929" y="14455"/>
                  </a:moveTo>
                  <a:cubicBezTo>
                    <a:pt x="7783" y="14455"/>
                    <a:pt x="7668" y="14562"/>
                    <a:pt x="7668" y="14715"/>
                  </a:cubicBezTo>
                  <a:cubicBezTo>
                    <a:pt x="7642" y="14899"/>
                    <a:pt x="7786" y="15059"/>
                    <a:pt x="7988" y="15059"/>
                  </a:cubicBezTo>
                  <a:cubicBezTo>
                    <a:pt x="8004" y="15059"/>
                    <a:pt x="8021" y="15058"/>
                    <a:pt x="8037" y="15056"/>
                  </a:cubicBezTo>
                  <a:cubicBezTo>
                    <a:pt x="8208" y="15056"/>
                    <a:pt x="8321" y="14914"/>
                    <a:pt x="8293" y="14743"/>
                  </a:cubicBezTo>
                  <a:cubicBezTo>
                    <a:pt x="8293" y="14587"/>
                    <a:pt x="8175" y="14455"/>
                    <a:pt x="8024" y="14455"/>
                  </a:cubicBezTo>
                  <a:cubicBezTo>
                    <a:pt x="8010" y="14455"/>
                    <a:pt x="7995" y="14457"/>
                    <a:pt x="7981" y="14459"/>
                  </a:cubicBezTo>
                  <a:cubicBezTo>
                    <a:pt x="7963" y="14456"/>
                    <a:pt x="7946" y="14455"/>
                    <a:pt x="7929" y="14455"/>
                  </a:cubicBezTo>
                  <a:close/>
                  <a:moveTo>
                    <a:pt x="5766" y="15538"/>
                  </a:moveTo>
                  <a:cubicBezTo>
                    <a:pt x="5567" y="15538"/>
                    <a:pt x="5396" y="15680"/>
                    <a:pt x="5396" y="15879"/>
                  </a:cubicBezTo>
                  <a:cubicBezTo>
                    <a:pt x="5422" y="16061"/>
                    <a:pt x="5567" y="16195"/>
                    <a:pt x="5744" y="16195"/>
                  </a:cubicBezTo>
                  <a:cubicBezTo>
                    <a:pt x="5760" y="16195"/>
                    <a:pt x="5777" y="16194"/>
                    <a:pt x="5794" y="16191"/>
                  </a:cubicBezTo>
                  <a:cubicBezTo>
                    <a:pt x="5964" y="16163"/>
                    <a:pt x="6106" y="16049"/>
                    <a:pt x="6106" y="15879"/>
                  </a:cubicBezTo>
                  <a:cubicBezTo>
                    <a:pt x="6106" y="15680"/>
                    <a:pt x="5964" y="15538"/>
                    <a:pt x="5766" y="15538"/>
                  </a:cubicBezTo>
                  <a:close/>
                  <a:moveTo>
                    <a:pt x="3579" y="16106"/>
                  </a:moveTo>
                  <a:cubicBezTo>
                    <a:pt x="3352" y="16106"/>
                    <a:pt x="3181" y="16277"/>
                    <a:pt x="3153" y="16504"/>
                  </a:cubicBezTo>
                  <a:cubicBezTo>
                    <a:pt x="3210" y="16731"/>
                    <a:pt x="3437" y="16873"/>
                    <a:pt x="3664" y="16873"/>
                  </a:cubicBezTo>
                  <a:cubicBezTo>
                    <a:pt x="3721" y="16845"/>
                    <a:pt x="3806" y="16845"/>
                    <a:pt x="3863" y="16816"/>
                  </a:cubicBezTo>
                  <a:cubicBezTo>
                    <a:pt x="4005" y="16759"/>
                    <a:pt x="4090" y="16646"/>
                    <a:pt x="4090" y="16504"/>
                  </a:cubicBezTo>
                  <a:cubicBezTo>
                    <a:pt x="4062" y="16333"/>
                    <a:pt x="3948" y="16191"/>
                    <a:pt x="3778" y="16135"/>
                  </a:cubicBezTo>
                  <a:cubicBezTo>
                    <a:pt x="3721" y="16135"/>
                    <a:pt x="3636" y="16106"/>
                    <a:pt x="3579" y="16106"/>
                  </a:cubicBezTo>
                  <a:close/>
                  <a:moveTo>
                    <a:pt x="7725" y="16220"/>
                  </a:moveTo>
                  <a:cubicBezTo>
                    <a:pt x="7526" y="16220"/>
                    <a:pt x="7384" y="16390"/>
                    <a:pt x="7384" y="16561"/>
                  </a:cubicBezTo>
                  <a:cubicBezTo>
                    <a:pt x="7384" y="16759"/>
                    <a:pt x="7526" y="16930"/>
                    <a:pt x="7725" y="16930"/>
                  </a:cubicBezTo>
                  <a:cubicBezTo>
                    <a:pt x="7895" y="16930"/>
                    <a:pt x="8066" y="16788"/>
                    <a:pt x="8066" y="16589"/>
                  </a:cubicBezTo>
                  <a:cubicBezTo>
                    <a:pt x="8066" y="16390"/>
                    <a:pt x="7924" y="16220"/>
                    <a:pt x="7725" y="16220"/>
                  </a:cubicBezTo>
                  <a:close/>
                  <a:moveTo>
                    <a:pt x="6390" y="17611"/>
                  </a:moveTo>
                  <a:cubicBezTo>
                    <a:pt x="6192" y="17611"/>
                    <a:pt x="6021" y="17782"/>
                    <a:pt x="6021" y="17981"/>
                  </a:cubicBezTo>
                  <a:cubicBezTo>
                    <a:pt x="6021" y="18179"/>
                    <a:pt x="6192" y="18321"/>
                    <a:pt x="6390" y="18321"/>
                  </a:cubicBezTo>
                  <a:cubicBezTo>
                    <a:pt x="6589" y="18321"/>
                    <a:pt x="6731" y="18179"/>
                    <a:pt x="6731" y="17981"/>
                  </a:cubicBezTo>
                  <a:cubicBezTo>
                    <a:pt x="6731" y="17782"/>
                    <a:pt x="6589" y="17611"/>
                    <a:pt x="6390" y="17611"/>
                  </a:cubicBezTo>
                  <a:close/>
                  <a:moveTo>
                    <a:pt x="3948" y="18463"/>
                  </a:moveTo>
                  <a:cubicBezTo>
                    <a:pt x="3953" y="18463"/>
                    <a:pt x="3958" y="18463"/>
                    <a:pt x="3963" y="18464"/>
                  </a:cubicBezTo>
                  <a:lnTo>
                    <a:pt x="3963" y="18464"/>
                  </a:lnTo>
                  <a:cubicBezTo>
                    <a:pt x="3967" y="18463"/>
                    <a:pt x="3972" y="18463"/>
                    <a:pt x="3976" y="18463"/>
                  </a:cubicBezTo>
                  <a:close/>
                  <a:moveTo>
                    <a:pt x="1626" y="18261"/>
                  </a:moveTo>
                  <a:cubicBezTo>
                    <a:pt x="1449" y="18261"/>
                    <a:pt x="1307" y="18395"/>
                    <a:pt x="1307" y="18577"/>
                  </a:cubicBezTo>
                  <a:cubicBezTo>
                    <a:pt x="1279" y="18747"/>
                    <a:pt x="1421" y="18889"/>
                    <a:pt x="1591" y="18889"/>
                  </a:cubicBezTo>
                  <a:cubicBezTo>
                    <a:pt x="1618" y="18894"/>
                    <a:pt x="1643" y="18897"/>
                    <a:pt x="1667" y="18897"/>
                  </a:cubicBezTo>
                  <a:cubicBezTo>
                    <a:pt x="2053" y="18897"/>
                    <a:pt x="2104" y="18291"/>
                    <a:pt x="1676" y="18265"/>
                  </a:cubicBezTo>
                  <a:cubicBezTo>
                    <a:pt x="1659" y="18262"/>
                    <a:pt x="1642" y="18261"/>
                    <a:pt x="1626" y="18261"/>
                  </a:cubicBezTo>
                  <a:close/>
                  <a:moveTo>
                    <a:pt x="3963" y="18464"/>
                  </a:moveTo>
                  <a:lnTo>
                    <a:pt x="3963" y="18464"/>
                  </a:lnTo>
                  <a:cubicBezTo>
                    <a:pt x="3771" y="18471"/>
                    <a:pt x="3636" y="18638"/>
                    <a:pt x="3636" y="18833"/>
                  </a:cubicBezTo>
                  <a:cubicBezTo>
                    <a:pt x="3636" y="19003"/>
                    <a:pt x="3778" y="19117"/>
                    <a:pt x="3948" y="19145"/>
                  </a:cubicBezTo>
                  <a:cubicBezTo>
                    <a:pt x="4147" y="19117"/>
                    <a:pt x="4289" y="18975"/>
                    <a:pt x="4317" y="18776"/>
                  </a:cubicBezTo>
                  <a:cubicBezTo>
                    <a:pt x="4290" y="18610"/>
                    <a:pt x="4154" y="18471"/>
                    <a:pt x="3963" y="18464"/>
                  </a:cubicBezTo>
                  <a:close/>
                  <a:moveTo>
                    <a:pt x="9287" y="18605"/>
                  </a:moveTo>
                  <a:cubicBezTo>
                    <a:pt x="8975" y="18634"/>
                    <a:pt x="8975" y="19117"/>
                    <a:pt x="9315" y="19145"/>
                  </a:cubicBezTo>
                  <a:cubicBezTo>
                    <a:pt x="9457" y="19117"/>
                    <a:pt x="9571" y="19003"/>
                    <a:pt x="9543" y="18861"/>
                  </a:cubicBezTo>
                  <a:cubicBezTo>
                    <a:pt x="9543" y="18719"/>
                    <a:pt x="9429" y="18605"/>
                    <a:pt x="9287" y="18605"/>
                  </a:cubicBezTo>
                  <a:close/>
                  <a:moveTo>
                    <a:pt x="7534" y="19852"/>
                  </a:moveTo>
                  <a:cubicBezTo>
                    <a:pt x="7332" y="19852"/>
                    <a:pt x="7188" y="20014"/>
                    <a:pt x="7214" y="20224"/>
                  </a:cubicBezTo>
                  <a:cubicBezTo>
                    <a:pt x="7214" y="20395"/>
                    <a:pt x="7356" y="20508"/>
                    <a:pt x="7526" y="20508"/>
                  </a:cubicBezTo>
                  <a:cubicBezTo>
                    <a:pt x="7697" y="20508"/>
                    <a:pt x="7839" y="20366"/>
                    <a:pt x="7839" y="20196"/>
                  </a:cubicBezTo>
                  <a:cubicBezTo>
                    <a:pt x="7867" y="20025"/>
                    <a:pt x="7754" y="19855"/>
                    <a:pt x="7583" y="19855"/>
                  </a:cubicBezTo>
                  <a:cubicBezTo>
                    <a:pt x="7566" y="19853"/>
                    <a:pt x="7550" y="19852"/>
                    <a:pt x="7534" y="19852"/>
                  </a:cubicBezTo>
                  <a:close/>
                  <a:moveTo>
                    <a:pt x="9982" y="20505"/>
                  </a:moveTo>
                  <a:cubicBezTo>
                    <a:pt x="9802" y="20505"/>
                    <a:pt x="9656" y="20665"/>
                    <a:pt x="9656" y="20849"/>
                  </a:cubicBezTo>
                  <a:cubicBezTo>
                    <a:pt x="9681" y="21021"/>
                    <a:pt x="9812" y="21172"/>
                    <a:pt x="9976" y="21172"/>
                  </a:cubicBezTo>
                  <a:cubicBezTo>
                    <a:pt x="10002" y="21172"/>
                    <a:pt x="10027" y="21169"/>
                    <a:pt x="10054" y="21161"/>
                  </a:cubicBezTo>
                  <a:cubicBezTo>
                    <a:pt x="10224" y="21133"/>
                    <a:pt x="10338" y="20962"/>
                    <a:pt x="10338" y="20820"/>
                  </a:cubicBezTo>
                  <a:cubicBezTo>
                    <a:pt x="10309" y="20650"/>
                    <a:pt x="10167" y="20508"/>
                    <a:pt x="9997" y="20508"/>
                  </a:cubicBezTo>
                  <a:lnTo>
                    <a:pt x="10025" y="20508"/>
                  </a:lnTo>
                  <a:cubicBezTo>
                    <a:pt x="10011" y="20506"/>
                    <a:pt x="9996" y="20505"/>
                    <a:pt x="9982" y="20505"/>
                  </a:cubicBezTo>
                  <a:close/>
                  <a:moveTo>
                    <a:pt x="3343" y="20675"/>
                  </a:moveTo>
                  <a:cubicBezTo>
                    <a:pt x="3210" y="20675"/>
                    <a:pt x="3068" y="20807"/>
                    <a:pt x="3068" y="20962"/>
                  </a:cubicBezTo>
                  <a:cubicBezTo>
                    <a:pt x="3039" y="21133"/>
                    <a:pt x="3181" y="21275"/>
                    <a:pt x="3352" y="21275"/>
                  </a:cubicBezTo>
                  <a:cubicBezTo>
                    <a:pt x="3522" y="21275"/>
                    <a:pt x="3664" y="21161"/>
                    <a:pt x="3692" y="20991"/>
                  </a:cubicBezTo>
                  <a:cubicBezTo>
                    <a:pt x="3692" y="20820"/>
                    <a:pt x="3550" y="20707"/>
                    <a:pt x="3408" y="20678"/>
                  </a:cubicBezTo>
                  <a:lnTo>
                    <a:pt x="3380" y="20678"/>
                  </a:lnTo>
                  <a:cubicBezTo>
                    <a:pt x="3368" y="20676"/>
                    <a:pt x="3355" y="20675"/>
                    <a:pt x="3343" y="20675"/>
                  </a:cubicBezTo>
                  <a:close/>
                  <a:moveTo>
                    <a:pt x="5737" y="21587"/>
                  </a:moveTo>
                  <a:cubicBezTo>
                    <a:pt x="5624" y="21587"/>
                    <a:pt x="5538" y="21701"/>
                    <a:pt x="5510" y="21814"/>
                  </a:cubicBezTo>
                  <a:cubicBezTo>
                    <a:pt x="5510" y="21956"/>
                    <a:pt x="5595" y="22098"/>
                    <a:pt x="5737" y="22098"/>
                  </a:cubicBezTo>
                  <a:cubicBezTo>
                    <a:pt x="5908" y="22098"/>
                    <a:pt x="6021" y="21985"/>
                    <a:pt x="5993" y="21843"/>
                  </a:cubicBezTo>
                  <a:cubicBezTo>
                    <a:pt x="5993" y="21701"/>
                    <a:pt x="5879" y="21587"/>
                    <a:pt x="5766" y="21587"/>
                  </a:cubicBezTo>
                  <a:close/>
                  <a:moveTo>
                    <a:pt x="612" y="21556"/>
                  </a:moveTo>
                  <a:cubicBezTo>
                    <a:pt x="598" y="21556"/>
                    <a:pt x="583" y="21557"/>
                    <a:pt x="569" y="21559"/>
                  </a:cubicBezTo>
                  <a:cubicBezTo>
                    <a:pt x="171" y="21587"/>
                    <a:pt x="171" y="22155"/>
                    <a:pt x="540" y="22184"/>
                  </a:cubicBezTo>
                  <a:cubicBezTo>
                    <a:pt x="558" y="22187"/>
                    <a:pt x="575" y="22188"/>
                    <a:pt x="592" y="22188"/>
                  </a:cubicBezTo>
                  <a:cubicBezTo>
                    <a:pt x="744" y="22188"/>
                    <a:pt x="884" y="22078"/>
                    <a:pt x="909" y="21900"/>
                  </a:cubicBezTo>
                  <a:cubicBezTo>
                    <a:pt x="909" y="21716"/>
                    <a:pt x="788" y="21556"/>
                    <a:pt x="612" y="21556"/>
                  </a:cubicBezTo>
                  <a:close/>
                  <a:moveTo>
                    <a:pt x="8451" y="22265"/>
                  </a:moveTo>
                  <a:cubicBezTo>
                    <a:pt x="8436" y="22265"/>
                    <a:pt x="8421" y="22266"/>
                    <a:pt x="8407" y="22269"/>
                  </a:cubicBezTo>
                  <a:cubicBezTo>
                    <a:pt x="8208" y="22269"/>
                    <a:pt x="8037" y="22468"/>
                    <a:pt x="8066" y="22666"/>
                  </a:cubicBezTo>
                  <a:lnTo>
                    <a:pt x="8094" y="22666"/>
                  </a:lnTo>
                  <a:cubicBezTo>
                    <a:pt x="8123" y="22837"/>
                    <a:pt x="8293" y="22950"/>
                    <a:pt x="8463" y="22950"/>
                  </a:cubicBezTo>
                  <a:cubicBezTo>
                    <a:pt x="8662" y="22922"/>
                    <a:pt x="8776" y="22752"/>
                    <a:pt x="8747" y="22553"/>
                  </a:cubicBezTo>
                  <a:cubicBezTo>
                    <a:pt x="8747" y="22397"/>
                    <a:pt x="8605" y="22265"/>
                    <a:pt x="8451" y="22265"/>
                  </a:cubicBezTo>
                  <a:close/>
                  <a:moveTo>
                    <a:pt x="10645" y="22804"/>
                  </a:moveTo>
                  <a:cubicBezTo>
                    <a:pt x="10628" y="22804"/>
                    <a:pt x="10611" y="22805"/>
                    <a:pt x="10593" y="22808"/>
                  </a:cubicBezTo>
                  <a:cubicBezTo>
                    <a:pt x="10423" y="22808"/>
                    <a:pt x="10281" y="22950"/>
                    <a:pt x="10281" y="23121"/>
                  </a:cubicBezTo>
                  <a:cubicBezTo>
                    <a:pt x="10281" y="23291"/>
                    <a:pt x="10423" y="23405"/>
                    <a:pt x="10593" y="23433"/>
                  </a:cubicBezTo>
                  <a:cubicBezTo>
                    <a:pt x="10792" y="23433"/>
                    <a:pt x="10963" y="23263"/>
                    <a:pt x="10934" y="23064"/>
                  </a:cubicBezTo>
                  <a:cubicBezTo>
                    <a:pt x="10909" y="22911"/>
                    <a:pt x="10792" y="22804"/>
                    <a:pt x="10645" y="22804"/>
                  </a:cubicBezTo>
                  <a:close/>
                  <a:moveTo>
                    <a:pt x="3068" y="23064"/>
                  </a:moveTo>
                  <a:cubicBezTo>
                    <a:pt x="2897" y="23092"/>
                    <a:pt x="2755" y="23206"/>
                    <a:pt x="2755" y="23376"/>
                  </a:cubicBezTo>
                  <a:cubicBezTo>
                    <a:pt x="2755" y="23558"/>
                    <a:pt x="2898" y="23692"/>
                    <a:pt x="3074" y="23692"/>
                  </a:cubicBezTo>
                  <a:cubicBezTo>
                    <a:pt x="3091" y="23692"/>
                    <a:pt x="3107" y="23691"/>
                    <a:pt x="3124" y="23689"/>
                  </a:cubicBezTo>
                  <a:cubicBezTo>
                    <a:pt x="3295" y="23660"/>
                    <a:pt x="3408" y="23518"/>
                    <a:pt x="3408" y="23348"/>
                  </a:cubicBezTo>
                  <a:cubicBezTo>
                    <a:pt x="3380" y="23178"/>
                    <a:pt x="3238" y="23064"/>
                    <a:pt x="3068" y="23064"/>
                  </a:cubicBezTo>
                  <a:close/>
                  <a:moveTo>
                    <a:pt x="5396" y="24086"/>
                  </a:moveTo>
                  <a:cubicBezTo>
                    <a:pt x="5198" y="24115"/>
                    <a:pt x="5056" y="24257"/>
                    <a:pt x="5056" y="24456"/>
                  </a:cubicBezTo>
                  <a:cubicBezTo>
                    <a:pt x="5084" y="24654"/>
                    <a:pt x="5226" y="24796"/>
                    <a:pt x="5425" y="24796"/>
                  </a:cubicBezTo>
                  <a:cubicBezTo>
                    <a:pt x="5624" y="24768"/>
                    <a:pt x="5766" y="24626"/>
                    <a:pt x="5766" y="24427"/>
                  </a:cubicBezTo>
                  <a:cubicBezTo>
                    <a:pt x="5766" y="24228"/>
                    <a:pt x="5595" y="24086"/>
                    <a:pt x="5396" y="24086"/>
                  </a:cubicBezTo>
                  <a:close/>
                  <a:moveTo>
                    <a:pt x="341" y="24512"/>
                  </a:moveTo>
                  <a:cubicBezTo>
                    <a:pt x="171" y="24512"/>
                    <a:pt x="29" y="24654"/>
                    <a:pt x="29" y="24825"/>
                  </a:cubicBezTo>
                  <a:cubicBezTo>
                    <a:pt x="1" y="24967"/>
                    <a:pt x="114" y="25109"/>
                    <a:pt x="256" y="25109"/>
                  </a:cubicBezTo>
                  <a:cubicBezTo>
                    <a:pt x="286" y="25119"/>
                    <a:pt x="317" y="25123"/>
                    <a:pt x="346" y="25123"/>
                  </a:cubicBezTo>
                  <a:cubicBezTo>
                    <a:pt x="482" y="25123"/>
                    <a:pt x="602" y="25022"/>
                    <a:pt x="625" y="24882"/>
                  </a:cubicBezTo>
                  <a:cubicBezTo>
                    <a:pt x="625" y="24711"/>
                    <a:pt x="512" y="24541"/>
                    <a:pt x="341" y="24541"/>
                  </a:cubicBezTo>
                  <a:lnTo>
                    <a:pt x="341" y="24512"/>
                  </a:lnTo>
                  <a:close/>
                  <a:moveTo>
                    <a:pt x="10849" y="25137"/>
                  </a:moveTo>
                  <a:cubicBezTo>
                    <a:pt x="10679" y="25137"/>
                    <a:pt x="10565" y="25279"/>
                    <a:pt x="10593" y="25450"/>
                  </a:cubicBezTo>
                  <a:cubicBezTo>
                    <a:pt x="10593" y="25577"/>
                    <a:pt x="10707" y="25681"/>
                    <a:pt x="10833" y="25681"/>
                  </a:cubicBezTo>
                  <a:cubicBezTo>
                    <a:pt x="10848" y="25681"/>
                    <a:pt x="10863" y="25680"/>
                    <a:pt x="10877" y="25677"/>
                  </a:cubicBezTo>
                  <a:cubicBezTo>
                    <a:pt x="11019" y="25677"/>
                    <a:pt x="11133" y="25535"/>
                    <a:pt x="11133" y="25393"/>
                  </a:cubicBezTo>
                  <a:cubicBezTo>
                    <a:pt x="11105" y="25251"/>
                    <a:pt x="11019" y="25166"/>
                    <a:pt x="10877" y="25137"/>
                  </a:cubicBezTo>
                  <a:close/>
                  <a:moveTo>
                    <a:pt x="8393" y="25073"/>
                  </a:moveTo>
                  <a:cubicBezTo>
                    <a:pt x="8012" y="25073"/>
                    <a:pt x="7980" y="25706"/>
                    <a:pt x="8408" y="25706"/>
                  </a:cubicBezTo>
                  <a:cubicBezTo>
                    <a:pt x="8417" y="25706"/>
                    <a:pt x="8426" y="25706"/>
                    <a:pt x="8435" y="25705"/>
                  </a:cubicBezTo>
                  <a:cubicBezTo>
                    <a:pt x="8605" y="25705"/>
                    <a:pt x="8747" y="25563"/>
                    <a:pt x="8747" y="25393"/>
                  </a:cubicBezTo>
                  <a:cubicBezTo>
                    <a:pt x="8747" y="25222"/>
                    <a:pt x="8634" y="25080"/>
                    <a:pt x="8463" y="25080"/>
                  </a:cubicBezTo>
                  <a:cubicBezTo>
                    <a:pt x="8439" y="25076"/>
                    <a:pt x="8415" y="25073"/>
                    <a:pt x="8393" y="25073"/>
                  </a:cubicBezTo>
                  <a:close/>
                  <a:moveTo>
                    <a:pt x="2355" y="25673"/>
                  </a:moveTo>
                  <a:cubicBezTo>
                    <a:pt x="2164" y="25673"/>
                    <a:pt x="1974" y="25801"/>
                    <a:pt x="1989" y="26046"/>
                  </a:cubicBezTo>
                  <a:cubicBezTo>
                    <a:pt x="2017" y="26245"/>
                    <a:pt x="2159" y="26387"/>
                    <a:pt x="2358" y="26387"/>
                  </a:cubicBezTo>
                  <a:cubicBezTo>
                    <a:pt x="2556" y="26358"/>
                    <a:pt x="2698" y="26216"/>
                    <a:pt x="2727" y="26046"/>
                  </a:cubicBezTo>
                  <a:cubicBezTo>
                    <a:pt x="2727" y="25794"/>
                    <a:pt x="2541" y="25673"/>
                    <a:pt x="2355" y="25673"/>
                  </a:cubicBezTo>
                  <a:close/>
                  <a:moveTo>
                    <a:pt x="4516" y="27097"/>
                  </a:moveTo>
                  <a:cubicBezTo>
                    <a:pt x="4346" y="27125"/>
                    <a:pt x="4232" y="27267"/>
                    <a:pt x="4232" y="27437"/>
                  </a:cubicBezTo>
                  <a:cubicBezTo>
                    <a:pt x="4260" y="27608"/>
                    <a:pt x="4374" y="27721"/>
                    <a:pt x="4544" y="27750"/>
                  </a:cubicBezTo>
                  <a:cubicBezTo>
                    <a:pt x="4715" y="27750"/>
                    <a:pt x="4857" y="27636"/>
                    <a:pt x="4857" y="27466"/>
                  </a:cubicBezTo>
                  <a:cubicBezTo>
                    <a:pt x="4857" y="27267"/>
                    <a:pt x="4715" y="27097"/>
                    <a:pt x="4516" y="27097"/>
                  </a:cubicBezTo>
                  <a:close/>
                  <a:moveTo>
                    <a:pt x="7264" y="27235"/>
                  </a:moveTo>
                  <a:cubicBezTo>
                    <a:pt x="7248" y="27235"/>
                    <a:pt x="7231" y="27236"/>
                    <a:pt x="7214" y="27239"/>
                  </a:cubicBezTo>
                  <a:cubicBezTo>
                    <a:pt x="7015" y="27239"/>
                    <a:pt x="6873" y="27381"/>
                    <a:pt x="6845" y="27579"/>
                  </a:cubicBezTo>
                  <a:cubicBezTo>
                    <a:pt x="6873" y="27778"/>
                    <a:pt x="7044" y="27920"/>
                    <a:pt x="7242" y="27949"/>
                  </a:cubicBezTo>
                  <a:cubicBezTo>
                    <a:pt x="7441" y="27920"/>
                    <a:pt x="7583" y="27750"/>
                    <a:pt x="7583" y="27551"/>
                  </a:cubicBezTo>
                  <a:cubicBezTo>
                    <a:pt x="7557" y="27369"/>
                    <a:pt x="7436" y="27235"/>
                    <a:pt x="7264" y="27235"/>
                  </a:cubicBezTo>
                  <a:close/>
                  <a:moveTo>
                    <a:pt x="10934" y="27523"/>
                  </a:moveTo>
                  <a:cubicBezTo>
                    <a:pt x="10764" y="27551"/>
                    <a:pt x="10622" y="27693"/>
                    <a:pt x="10650" y="27892"/>
                  </a:cubicBezTo>
                  <a:cubicBezTo>
                    <a:pt x="10650" y="28062"/>
                    <a:pt x="10821" y="28176"/>
                    <a:pt x="10991" y="28176"/>
                  </a:cubicBezTo>
                  <a:cubicBezTo>
                    <a:pt x="11161" y="28147"/>
                    <a:pt x="11303" y="28005"/>
                    <a:pt x="11275" y="27807"/>
                  </a:cubicBezTo>
                  <a:cubicBezTo>
                    <a:pt x="11247" y="27636"/>
                    <a:pt x="11105" y="27523"/>
                    <a:pt x="10934" y="27523"/>
                  </a:cubicBezTo>
                  <a:close/>
                  <a:moveTo>
                    <a:pt x="9003" y="28715"/>
                  </a:moveTo>
                  <a:cubicBezTo>
                    <a:pt x="9004" y="28716"/>
                    <a:pt x="9006" y="28716"/>
                    <a:pt x="9007" y="28716"/>
                  </a:cubicBezTo>
                  <a:lnTo>
                    <a:pt x="9007" y="28716"/>
                  </a:lnTo>
                  <a:cubicBezTo>
                    <a:pt x="9015" y="28716"/>
                    <a:pt x="9023" y="28715"/>
                    <a:pt x="9031" y="28715"/>
                  </a:cubicBezTo>
                  <a:close/>
                  <a:moveTo>
                    <a:pt x="467" y="28108"/>
                  </a:moveTo>
                  <a:cubicBezTo>
                    <a:pt x="444" y="28108"/>
                    <a:pt x="421" y="28111"/>
                    <a:pt x="398" y="28119"/>
                  </a:cubicBezTo>
                  <a:cubicBezTo>
                    <a:pt x="228" y="28147"/>
                    <a:pt x="114" y="28289"/>
                    <a:pt x="114" y="28460"/>
                  </a:cubicBezTo>
                  <a:cubicBezTo>
                    <a:pt x="143" y="28630"/>
                    <a:pt x="256" y="28744"/>
                    <a:pt x="427" y="28772"/>
                  </a:cubicBezTo>
                  <a:cubicBezTo>
                    <a:pt x="625" y="28772"/>
                    <a:pt x="767" y="28630"/>
                    <a:pt x="767" y="28431"/>
                  </a:cubicBezTo>
                  <a:cubicBezTo>
                    <a:pt x="767" y="28259"/>
                    <a:pt x="618" y="28108"/>
                    <a:pt x="467" y="28108"/>
                  </a:cubicBezTo>
                  <a:close/>
                  <a:moveTo>
                    <a:pt x="2443" y="28801"/>
                  </a:moveTo>
                  <a:cubicBezTo>
                    <a:pt x="2301" y="28801"/>
                    <a:pt x="2159" y="28886"/>
                    <a:pt x="2159" y="29056"/>
                  </a:cubicBezTo>
                  <a:cubicBezTo>
                    <a:pt x="2111" y="29264"/>
                    <a:pt x="2270" y="29391"/>
                    <a:pt x="2434" y="29391"/>
                  </a:cubicBezTo>
                  <a:cubicBezTo>
                    <a:pt x="2561" y="29391"/>
                    <a:pt x="2690" y="29315"/>
                    <a:pt x="2727" y="29141"/>
                  </a:cubicBezTo>
                  <a:lnTo>
                    <a:pt x="2727" y="29170"/>
                  </a:lnTo>
                  <a:cubicBezTo>
                    <a:pt x="2755" y="28971"/>
                    <a:pt x="2613" y="28801"/>
                    <a:pt x="2443" y="28801"/>
                  </a:cubicBezTo>
                  <a:close/>
                  <a:moveTo>
                    <a:pt x="9007" y="28716"/>
                  </a:moveTo>
                  <a:cubicBezTo>
                    <a:pt x="8790" y="28728"/>
                    <a:pt x="8604" y="28894"/>
                    <a:pt x="8577" y="29113"/>
                  </a:cubicBezTo>
                  <a:cubicBezTo>
                    <a:pt x="8605" y="29312"/>
                    <a:pt x="8747" y="29454"/>
                    <a:pt x="8946" y="29482"/>
                  </a:cubicBezTo>
                  <a:cubicBezTo>
                    <a:pt x="9145" y="29482"/>
                    <a:pt x="9344" y="29312"/>
                    <a:pt x="9372" y="29113"/>
                  </a:cubicBezTo>
                  <a:cubicBezTo>
                    <a:pt x="9372" y="28916"/>
                    <a:pt x="9204" y="28746"/>
                    <a:pt x="9007" y="28716"/>
                  </a:cubicBezTo>
                  <a:close/>
                  <a:moveTo>
                    <a:pt x="5296" y="29536"/>
                  </a:moveTo>
                  <a:cubicBezTo>
                    <a:pt x="5113" y="29536"/>
                    <a:pt x="4942" y="29698"/>
                    <a:pt x="4942" y="29908"/>
                  </a:cubicBezTo>
                  <a:cubicBezTo>
                    <a:pt x="4942" y="30107"/>
                    <a:pt x="5112" y="30277"/>
                    <a:pt x="5311" y="30277"/>
                  </a:cubicBezTo>
                  <a:cubicBezTo>
                    <a:pt x="5320" y="30278"/>
                    <a:pt x="5329" y="30278"/>
                    <a:pt x="5338" y="30278"/>
                  </a:cubicBezTo>
                  <a:cubicBezTo>
                    <a:pt x="5796" y="30278"/>
                    <a:pt x="5841" y="29567"/>
                    <a:pt x="5340" y="29539"/>
                  </a:cubicBezTo>
                  <a:cubicBezTo>
                    <a:pt x="5325" y="29537"/>
                    <a:pt x="5310" y="29536"/>
                    <a:pt x="5296" y="29536"/>
                  </a:cubicBezTo>
                  <a:close/>
                  <a:moveTo>
                    <a:pt x="11076" y="30050"/>
                  </a:moveTo>
                  <a:cubicBezTo>
                    <a:pt x="10906" y="30050"/>
                    <a:pt x="10764" y="30164"/>
                    <a:pt x="10764" y="30334"/>
                  </a:cubicBezTo>
                  <a:cubicBezTo>
                    <a:pt x="10735" y="30505"/>
                    <a:pt x="10877" y="30646"/>
                    <a:pt x="11048" y="30675"/>
                  </a:cubicBezTo>
                  <a:cubicBezTo>
                    <a:pt x="11218" y="30675"/>
                    <a:pt x="11360" y="30533"/>
                    <a:pt x="11360" y="30363"/>
                  </a:cubicBezTo>
                  <a:cubicBezTo>
                    <a:pt x="11389" y="30221"/>
                    <a:pt x="11247" y="30079"/>
                    <a:pt x="11076" y="30050"/>
                  </a:cubicBezTo>
                  <a:close/>
                  <a:moveTo>
                    <a:pt x="1392" y="30760"/>
                  </a:moveTo>
                  <a:cubicBezTo>
                    <a:pt x="1193" y="30760"/>
                    <a:pt x="995" y="30902"/>
                    <a:pt x="995" y="31101"/>
                  </a:cubicBezTo>
                  <a:cubicBezTo>
                    <a:pt x="995" y="31300"/>
                    <a:pt x="1137" y="31470"/>
                    <a:pt x="1335" y="31470"/>
                  </a:cubicBezTo>
                  <a:cubicBezTo>
                    <a:pt x="1534" y="31442"/>
                    <a:pt x="1676" y="31300"/>
                    <a:pt x="1705" y="31101"/>
                  </a:cubicBezTo>
                  <a:cubicBezTo>
                    <a:pt x="1676" y="30930"/>
                    <a:pt x="1563" y="30788"/>
                    <a:pt x="1392" y="30760"/>
                  </a:cubicBezTo>
                  <a:close/>
                  <a:moveTo>
                    <a:pt x="7513" y="30871"/>
                  </a:moveTo>
                  <a:cubicBezTo>
                    <a:pt x="7499" y="30871"/>
                    <a:pt x="7484" y="30872"/>
                    <a:pt x="7470" y="30874"/>
                  </a:cubicBezTo>
                  <a:cubicBezTo>
                    <a:pt x="7299" y="30902"/>
                    <a:pt x="7186" y="31044"/>
                    <a:pt x="7186" y="31243"/>
                  </a:cubicBezTo>
                  <a:cubicBezTo>
                    <a:pt x="7213" y="31424"/>
                    <a:pt x="7364" y="31516"/>
                    <a:pt x="7514" y="31516"/>
                  </a:cubicBezTo>
                  <a:cubicBezTo>
                    <a:pt x="7670" y="31516"/>
                    <a:pt x="7824" y="31417"/>
                    <a:pt x="7839" y="31214"/>
                  </a:cubicBezTo>
                  <a:cubicBezTo>
                    <a:pt x="7839" y="31030"/>
                    <a:pt x="7693" y="30871"/>
                    <a:pt x="7513" y="30871"/>
                  </a:cubicBezTo>
                  <a:close/>
                  <a:moveTo>
                    <a:pt x="3607" y="31243"/>
                  </a:moveTo>
                  <a:cubicBezTo>
                    <a:pt x="3408" y="31243"/>
                    <a:pt x="3238" y="31442"/>
                    <a:pt x="3266" y="31640"/>
                  </a:cubicBezTo>
                  <a:cubicBezTo>
                    <a:pt x="3295" y="31811"/>
                    <a:pt x="3437" y="31924"/>
                    <a:pt x="3607" y="31953"/>
                  </a:cubicBezTo>
                  <a:cubicBezTo>
                    <a:pt x="3806" y="31953"/>
                    <a:pt x="3948" y="31782"/>
                    <a:pt x="3948" y="31584"/>
                  </a:cubicBezTo>
                  <a:cubicBezTo>
                    <a:pt x="3948" y="31385"/>
                    <a:pt x="3806" y="31243"/>
                    <a:pt x="3607" y="31243"/>
                  </a:cubicBezTo>
                  <a:close/>
                  <a:moveTo>
                    <a:pt x="9259" y="31640"/>
                  </a:moveTo>
                  <a:cubicBezTo>
                    <a:pt x="9060" y="31669"/>
                    <a:pt x="8918" y="31839"/>
                    <a:pt x="8946" y="32038"/>
                  </a:cubicBezTo>
                  <a:cubicBezTo>
                    <a:pt x="8918" y="32237"/>
                    <a:pt x="9088" y="32407"/>
                    <a:pt x="9287" y="32407"/>
                  </a:cubicBezTo>
                  <a:cubicBezTo>
                    <a:pt x="9486" y="32407"/>
                    <a:pt x="9656" y="32237"/>
                    <a:pt x="9656" y="32038"/>
                  </a:cubicBezTo>
                  <a:cubicBezTo>
                    <a:pt x="9656" y="31811"/>
                    <a:pt x="9486" y="31640"/>
                    <a:pt x="9259" y="31640"/>
                  </a:cubicBezTo>
                  <a:close/>
                  <a:moveTo>
                    <a:pt x="6078" y="32691"/>
                  </a:moveTo>
                  <a:cubicBezTo>
                    <a:pt x="5879" y="32720"/>
                    <a:pt x="5737" y="32833"/>
                    <a:pt x="5709" y="33004"/>
                  </a:cubicBezTo>
                  <a:cubicBezTo>
                    <a:pt x="5680" y="33174"/>
                    <a:pt x="5822" y="33344"/>
                    <a:pt x="6021" y="33373"/>
                  </a:cubicBezTo>
                  <a:cubicBezTo>
                    <a:pt x="6038" y="33375"/>
                    <a:pt x="6055" y="33376"/>
                    <a:pt x="6072" y="33376"/>
                  </a:cubicBezTo>
                  <a:cubicBezTo>
                    <a:pt x="6248" y="33376"/>
                    <a:pt x="6393" y="33242"/>
                    <a:pt x="6419" y="33060"/>
                  </a:cubicBezTo>
                  <a:cubicBezTo>
                    <a:pt x="6419" y="32862"/>
                    <a:pt x="6248" y="32691"/>
                    <a:pt x="6078" y="32691"/>
                  </a:cubicBezTo>
                  <a:close/>
                  <a:moveTo>
                    <a:pt x="11275" y="32833"/>
                  </a:moveTo>
                  <a:cubicBezTo>
                    <a:pt x="11105" y="32890"/>
                    <a:pt x="10991" y="33032"/>
                    <a:pt x="10991" y="33202"/>
                  </a:cubicBezTo>
                  <a:cubicBezTo>
                    <a:pt x="10991" y="33373"/>
                    <a:pt x="11105" y="33515"/>
                    <a:pt x="11275" y="33515"/>
                  </a:cubicBezTo>
                  <a:cubicBezTo>
                    <a:pt x="11290" y="33517"/>
                    <a:pt x="11304" y="33518"/>
                    <a:pt x="11318" y="33518"/>
                  </a:cubicBezTo>
                  <a:cubicBezTo>
                    <a:pt x="11469" y="33518"/>
                    <a:pt x="11590" y="33386"/>
                    <a:pt x="11616" y="33231"/>
                  </a:cubicBezTo>
                  <a:cubicBezTo>
                    <a:pt x="11616" y="33032"/>
                    <a:pt x="11474" y="32862"/>
                    <a:pt x="11275" y="32833"/>
                  </a:cubicBezTo>
                  <a:close/>
                  <a:moveTo>
                    <a:pt x="2698" y="33259"/>
                  </a:moveTo>
                  <a:cubicBezTo>
                    <a:pt x="2528" y="33316"/>
                    <a:pt x="2415" y="33486"/>
                    <a:pt x="2443" y="33685"/>
                  </a:cubicBezTo>
                  <a:cubicBezTo>
                    <a:pt x="2468" y="33864"/>
                    <a:pt x="2631" y="33973"/>
                    <a:pt x="2788" y="33973"/>
                  </a:cubicBezTo>
                  <a:cubicBezTo>
                    <a:pt x="2805" y="33973"/>
                    <a:pt x="2823" y="33972"/>
                    <a:pt x="2840" y="33969"/>
                  </a:cubicBezTo>
                  <a:cubicBezTo>
                    <a:pt x="3011" y="33941"/>
                    <a:pt x="3124" y="33799"/>
                    <a:pt x="3124" y="33628"/>
                  </a:cubicBezTo>
                  <a:cubicBezTo>
                    <a:pt x="3096" y="33430"/>
                    <a:pt x="2926" y="33259"/>
                    <a:pt x="2698" y="3325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4"/>
            <p:cNvSpPr/>
            <p:nvPr/>
          </p:nvSpPr>
          <p:spPr>
            <a:xfrm>
              <a:off x="4954475" y="1134375"/>
              <a:ext cx="693650" cy="1075625"/>
            </a:xfrm>
            <a:custGeom>
              <a:avLst/>
              <a:gdLst/>
              <a:ahLst/>
              <a:cxnLst/>
              <a:rect l="l" t="t" r="r" b="b"/>
              <a:pathLst>
                <a:path w="27746" h="43025" extrusionOk="0">
                  <a:moveTo>
                    <a:pt x="21697" y="0"/>
                  </a:moveTo>
                  <a:cubicBezTo>
                    <a:pt x="21498" y="0"/>
                    <a:pt x="21328" y="142"/>
                    <a:pt x="21356" y="370"/>
                  </a:cubicBezTo>
                  <a:cubicBezTo>
                    <a:pt x="21356" y="483"/>
                    <a:pt x="21470" y="568"/>
                    <a:pt x="21583" y="568"/>
                  </a:cubicBezTo>
                  <a:cubicBezTo>
                    <a:pt x="21810" y="568"/>
                    <a:pt x="21981" y="398"/>
                    <a:pt x="21981" y="256"/>
                  </a:cubicBezTo>
                  <a:cubicBezTo>
                    <a:pt x="21952" y="114"/>
                    <a:pt x="21839" y="0"/>
                    <a:pt x="21697" y="0"/>
                  </a:cubicBezTo>
                  <a:close/>
                  <a:moveTo>
                    <a:pt x="23459" y="624"/>
                  </a:moveTo>
                  <a:cubicBezTo>
                    <a:pt x="23197" y="624"/>
                    <a:pt x="23127" y="1025"/>
                    <a:pt x="23429" y="1080"/>
                  </a:cubicBezTo>
                  <a:cubicBezTo>
                    <a:pt x="23444" y="1083"/>
                    <a:pt x="23459" y="1084"/>
                    <a:pt x="23473" y="1084"/>
                  </a:cubicBezTo>
                  <a:cubicBezTo>
                    <a:pt x="23594" y="1084"/>
                    <a:pt x="23688" y="982"/>
                    <a:pt x="23713" y="881"/>
                  </a:cubicBezTo>
                  <a:cubicBezTo>
                    <a:pt x="23713" y="739"/>
                    <a:pt x="23628" y="625"/>
                    <a:pt x="23486" y="625"/>
                  </a:cubicBezTo>
                  <a:cubicBezTo>
                    <a:pt x="23477" y="624"/>
                    <a:pt x="23468" y="624"/>
                    <a:pt x="23459" y="624"/>
                  </a:cubicBezTo>
                  <a:close/>
                  <a:moveTo>
                    <a:pt x="20575" y="480"/>
                  </a:moveTo>
                  <a:cubicBezTo>
                    <a:pt x="20420" y="480"/>
                    <a:pt x="20277" y="618"/>
                    <a:pt x="20277" y="852"/>
                  </a:cubicBezTo>
                  <a:cubicBezTo>
                    <a:pt x="20277" y="966"/>
                    <a:pt x="20277" y="1080"/>
                    <a:pt x="20447" y="1108"/>
                  </a:cubicBezTo>
                  <a:cubicBezTo>
                    <a:pt x="20462" y="1111"/>
                    <a:pt x="20477" y="1112"/>
                    <a:pt x="20492" y="1112"/>
                  </a:cubicBezTo>
                  <a:cubicBezTo>
                    <a:pt x="20627" y="1112"/>
                    <a:pt x="20788" y="1000"/>
                    <a:pt x="20788" y="796"/>
                  </a:cubicBezTo>
                  <a:cubicBezTo>
                    <a:pt x="20816" y="654"/>
                    <a:pt x="20731" y="540"/>
                    <a:pt x="20618" y="483"/>
                  </a:cubicBezTo>
                  <a:cubicBezTo>
                    <a:pt x="20603" y="481"/>
                    <a:pt x="20589" y="480"/>
                    <a:pt x="20575" y="480"/>
                  </a:cubicBezTo>
                  <a:close/>
                  <a:moveTo>
                    <a:pt x="24281" y="1676"/>
                  </a:moveTo>
                  <a:cubicBezTo>
                    <a:pt x="24111" y="1676"/>
                    <a:pt x="23969" y="1790"/>
                    <a:pt x="23969" y="1960"/>
                  </a:cubicBezTo>
                  <a:cubicBezTo>
                    <a:pt x="23969" y="2102"/>
                    <a:pt x="24111" y="2216"/>
                    <a:pt x="24253" y="2216"/>
                  </a:cubicBezTo>
                  <a:cubicBezTo>
                    <a:pt x="24272" y="2220"/>
                    <a:pt x="24291" y="2223"/>
                    <a:pt x="24311" y="2223"/>
                  </a:cubicBezTo>
                  <a:cubicBezTo>
                    <a:pt x="24411" y="2223"/>
                    <a:pt x="24518" y="2163"/>
                    <a:pt x="24565" y="2045"/>
                  </a:cubicBezTo>
                  <a:cubicBezTo>
                    <a:pt x="24565" y="1875"/>
                    <a:pt x="24452" y="1704"/>
                    <a:pt x="24281" y="1676"/>
                  </a:cubicBezTo>
                  <a:close/>
                  <a:moveTo>
                    <a:pt x="22748" y="1875"/>
                  </a:moveTo>
                  <a:cubicBezTo>
                    <a:pt x="22606" y="1875"/>
                    <a:pt x="22520" y="2017"/>
                    <a:pt x="22520" y="2159"/>
                  </a:cubicBezTo>
                  <a:cubicBezTo>
                    <a:pt x="22520" y="2272"/>
                    <a:pt x="22634" y="2358"/>
                    <a:pt x="22748" y="2358"/>
                  </a:cubicBezTo>
                  <a:cubicBezTo>
                    <a:pt x="22762" y="2360"/>
                    <a:pt x="22777" y="2362"/>
                    <a:pt x="22792" y="2362"/>
                  </a:cubicBezTo>
                  <a:cubicBezTo>
                    <a:pt x="22918" y="2362"/>
                    <a:pt x="23032" y="2258"/>
                    <a:pt x="23032" y="2130"/>
                  </a:cubicBezTo>
                  <a:cubicBezTo>
                    <a:pt x="23003" y="1988"/>
                    <a:pt x="22890" y="1875"/>
                    <a:pt x="22748" y="1875"/>
                  </a:cubicBezTo>
                  <a:close/>
                  <a:moveTo>
                    <a:pt x="2200" y="1843"/>
                  </a:moveTo>
                  <a:cubicBezTo>
                    <a:pt x="2020" y="1843"/>
                    <a:pt x="1872" y="2003"/>
                    <a:pt x="1846" y="2187"/>
                  </a:cubicBezTo>
                  <a:cubicBezTo>
                    <a:pt x="1874" y="2329"/>
                    <a:pt x="1988" y="2471"/>
                    <a:pt x="2158" y="2500"/>
                  </a:cubicBezTo>
                  <a:cubicBezTo>
                    <a:pt x="2357" y="2471"/>
                    <a:pt x="2499" y="2329"/>
                    <a:pt x="2556" y="2130"/>
                  </a:cubicBezTo>
                  <a:cubicBezTo>
                    <a:pt x="2584" y="2017"/>
                    <a:pt x="2414" y="1846"/>
                    <a:pt x="2244" y="1846"/>
                  </a:cubicBezTo>
                  <a:cubicBezTo>
                    <a:pt x="2229" y="1844"/>
                    <a:pt x="2214" y="1843"/>
                    <a:pt x="2200" y="1843"/>
                  </a:cubicBezTo>
                  <a:close/>
                  <a:moveTo>
                    <a:pt x="10536" y="2130"/>
                  </a:moveTo>
                  <a:cubicBezTo>
                    <a:pt x="10366" y="2130"/>
                    <a:pt x="10224" y="2244"/>
                    <a:pt x="10195" y="2414"/>
                  </a:cubicBezTo>
                  <a:cubicBezTo>
                    <a:pt x="10195" y="2556"/>
                    <a:pt x="10309" y="2698"/>
                    <a:pt x="10451" y="2698"/>
                  </a:cubicBezTo>
                  <a:cubicBezTo>
                    <a:pt x="10650" y="2698"/>
                    <a:pt x="10820" y="2556"/>
                    <a:pt x="10820" y="2386"/>
                  </a:cubicBezTo>
                  <a:cubicBezTo>
                    <a:pt x="10820" y="2244"/>
                    <a:pt x="10678" y="2130"/>
                    <a:pt x="10536" y="2130"/>
                  </a:cubicBezTo>
                  <a:close/>
                  <a:moveTo>
                    <a:pt x="19667" y="2382"/>
                  </a:moveTo>
                  <a:cubicBezTo>
                    <a:pt x="19653" y="2382"/>
                    <a:pt x="19638" y="2383"/>
                    <a:pt x="19624" y="2386"/>
                  </a:cubicBezTo>
                  <a:cubicBezTo>
                    <a:pt x="19482" y="2443"/>
                    <a:pt x="19368" y="2613"/>
                    <a:pt x="19397" y="2784"/>
                  </a:cubicBezTo>
                  <a:cubicBezTo>
                    <a:pt x="19397" y="2925"/>
                    <a:pt x="19539" y="3011"/>
                    <a:pt x="19681" y="3011"/>
                  </a:cubicBezTo>
                  <a:cubicBezTo>
                    <a:pt x="19823" y="3011"/>
                    <a:pt x="19908" y="2840"/>
                    <a:pt x="19908" y="2642"/>
                  </a:cubicBezTo>
                  <a:cubicBezTo>
                    <a:pt x="19882" y="2489"/>
                    <a:pt x="19788" y="2382"/>
                    <a:pt x="19667" y="2382"/>
                  </a:cubicBezTo>
                  <a:close/>
                  <a:moveTo>
                    <a:pt x="12609" y="2613"/>
                  </a:moveTo>
                  <a:cubicBezTo>
                    <a:pt x="12467" y="2613"/>
                    <a:pt x="12325" y="2727"/>
                    <a:pt x="12354" y="2897"/>
                  </a:cubicBezTo>
                  <a:cubicBezTo>
                    <a:pt x="12378" y="3021"/>
                    <a:pt x="12468" y="3101"/>
                    <a:pt x="12603" y="3101"/>
                  </a:cubicBezTo>
                  <a:cubicBezTo>
                    <a:pt x="12623" y="3101"/>
                    <a:pt x="12644" y="3100"/>
                    <a:pt x="12666" y="3096"/>
                  </a:cubicBezTo>
                  <a:cubicBezTo>
                    <a:pt x="12780" y="3096"/>
                    <a:pt x="12865" y="3011"/>
                    <a:pt x="12865" y="2897"/>
                  </a:cubicBezTo>
                  <a:lnTo>
                    <a:pt x="12865" y="2869"/>
                  </a:lnTo>
                  <a:cubicBezTo>
                    <a:pt x="12865" y="2727"/>
                    <a:pt x="12751" y="2613"/>
                    <a:pt x="12609" y="2613"/>
                  </a:cubicBezTo>
                  <a:close/>
                  <a:moveTo>
                    <a:pt x="3891" y="2698"/>
                  </a:moveTo>
                  <a:cubicBezTo>
                    <a:pt x="3720" y="2727"/>
                    <a:pt x="3607" y="2869"/>
                    <a:pt x="3607" y="3039"/>
                  </a:cubicBezTo>
                  <a:cubicBezTo>
                    <a:pt x="3635" y="3209"/>
                    <a:pt x="3777" y="3323"/>
                    <a:pt x="3948" y="3351"/>
                  </a:cubicBezTo>
                  <a:cubicBezTo>
                    <a:pt x="4118" y="3295"/>
                    <a:pt x="4232" y="3153"/>
                    <a:pt x="4232" y="2982"/>
                  </a:cubicBezTo>
                  <a:cubicBezTo>
                    <a:pt x="4203" y="2812"/>
                    <a:pt x="4061" y="2698"/>
                    <a:pt x="3891" y="2698"/>
                  </a:cubicBezTo>
                  <a:close/>
                  <a:moveTo>
                    <a:pt x="24991" y="3437"/>
                  </a:moveTo>
                  <a:cubicBezTo>
                    <a:pt x="24996" y="3437"/>
                    <a:pt x="25001" y="3437"/>
                    <a:pt x="25005" y="3437"/>
                  </a:cubicBezTo>
                  <a:lnTo>
                    <a:pt x="25005" y="3437"/>
                  </a:lnTo>
                  <a:cubicBezTo>
                    <a:pt x="25010" y="3437"/>
                    <a:pt x="25015" y="3437"/>
                    <a:pt x="25020" y="3437"/>
                  </a:cubicBezTo>
                  <a:close/>
                  <a:moveTo>
                    <a:pt x="8889" y="3096"/>
                  </a:moveTo>
                  <a:cubicBezTo>
                    <a:pt x="8747" y="3124"/>
                    <a:pt x="8662" y="3266"/>
                    <a:pt x="8690" y="3408"/>
                  </a:cubicBezTo>
                  <a:cubicBezTo>
                    <a:pt x="8690" y="3550"/>
                    <a:pt x="8804" y="3664"/>
                    <a:pt x="8946" y="3664"/>
                  </a:cubicBezTo>
                  <a:cubicBezTo>
                    <a:pt x="9145" y="3664"/>
                    <a:pt x="9287" y="3493"/>
                    <a:pt x="9258" y="3295"/>
                  </a:cubicBezTo>
                  <a:cubicBezTo>
                    <a:pt x="9258" y="3153"/>
                    <a:pt x="9173" y="3096"/>
                    <a:pt x="8889" y="3096"/>
                  </a:cubicBezTo>
                  <a:close/>
                  <a:moveTo>
                    <a:pt x="962" y="3000"/>
                  </a:moveTo>
                  <a:cubicBezTo>
                    <a:pt x="872" y="3000"/>
                    <a:pt x="781" y="3032"/>
                    <a:pt x="738" y="3096"/>
                  </a:cubicBezTo>
                  <a:cubicBezTo>
                    <a:pt x="568" y="3209"/>
                    <a:pt x="511" y="3437"/>
                    <a:pt x="653" y="3579"/>
                  </a:cubicBezTo>
                  <a:cubicBezTo>
                    <a:pt x="717" y="3643"/>
                    <a:pt x="797" y="3675"/>
                    <a:pt x="881" y="3675"/>
                  </a:cubicBezTo>
                  <a:cubicBezTo>
                    <a:pt x="909" y="3675"/>
                    <a:pt x="937" y="3671"/>
                    <a:pt x="966" y="3664"/>
                  </a:cubicBezTo>
                  <a:cubicBezTo>
                    <a:pt x="1136" y="3607"/>
                    <a:pt x="1221" y="3465"/>
                    <a:pt x="1221" y="3295"/>
                  </a:cubicBezTo>
                  <a:cubicBezTo>
                    <a:pt x="1221" y="3181"/>
                    <a:pt x="1136" y="3067"/>
                    <a:pt x="1051" y="3011"/>
                  </a:cubicBezTo>
                  <a:cubicBezTo>
                    <a:pt x="1022" y="3004"/>
                    <a:pt x="992" y="3000"/>
                    <a:pt x="962" y="3000"/>
                  </a:cubicBezTo>
                  <a:close/>
                  <a:moveTo>
                    <a:pt x="21664" y="3262"/>
                  </a:moveTo>
                  <a:cubicBezTo>
                    <a:pt x="21647" y="3262"/>
                    <a:pt x="21629" y="3263"/>
                    <a:pt x="21612" y="3266"/>
                  </a:cubicBezTo>
                  <a:cubicBezTo>
                    <a:pt x="21470" y="3295"/>
                    <a:pt x="21384" y="3408"/>
                    <a:pt x="21413" y="3550"/>
                  </a:cubicBezTo>
                  <a:cubicBezTo>
                    <a:pt x="21413" y="3677"/>
                    <a:pt x="21527" y="3782"/>
                    <a:pt x="21653" y="3782"/>
                  </a:cubicBezTo>
                  <a:cubicBezTo>
                    <a:pt x="21667" y="3782"/>
                    <a:pt x="21682" y="3780"/>
                    <a:pt x="21697" y="3777"/>
                  </a:cubicBezTo>
                  <a:cubicBezTo>
                    <a:pt x="21839" y="3777"/>
                    <a:pt x="21952" y="3664"/>
                    <a:pt x="21952" y="3522"/>
                  </a:cubicBezTo>
                  <a:cubicBezTo>
                    <a:pt x="21952" y="3369"/>
                    <a:pt x="21815" y="3262"/>
                    <a:pt x="21664" y="3262"/>
                  </a:cubicBezTo>
                  <a:close/>
                  <a:moveTo>
                    <a:pt x="25005" y="3437"/>
                  </a:moveTo>
                  <a:cubicBezTo>
                    <a:pt x="24872" y="3443"/>
                    <a:pt x="24791" y="3527"/>
                    <a:pt x="24764" y="3664"/>
                  </a:cubicBezTo>
                  <a:cubicBezTo>
                    <a:pt x="24764" y="3777"/>
                    <a:pt x="24849" y="3891"/>
                    <a:pt x="24963" y="3919"/>
                  </a:cubicBezTo>
                  <a:cubicBezTo>
                    <a:pt x="24973" y="3922"/>
                    <a:pt x="24983" y="3923"/>
                    <a:pt x="24994" y="3923"/>
                  </a:cubicBezTo>
                  <a:cubicBezTo>
                    <a:pt x="25105" y="3923"/>
                    <a:pt x="25247" y="3793"/>
                    <a:pt x="25247" y="3664"/>
                  </a:cubicBezTo>
                  <a:cubicBezTo>
                    <a:pt x="25219" y="3527"/>
                    <a:pt x="25139" y="3443"/>
                    <a:pt x="25005" y="3437"/>
                  </a:cubicBezTo>
                  <a:close/>
                  <a:moveTo>
                    <a:pt x="11364" y="3802"/>
                  </a:moveTo>
                  <a:cubicBezTo>
                    <a:pt x="11212" y="3802"/>
                    <a:pt x="11073" y="3909"/>
                    <a:pt x="11047" y="4061"/>
                  </a:cubicBezTo>
                  <a:cubicBezTo>
                    <a:pt x="11019" y="4232"/>
                    <a:pt x="11189" y="4402"/>
                    <a:pt x="11416" y="4402"/>
                  </a:cubicBezTo>
                  <a:cubicBezTo>
                    <a:pt x="11558" y="4402"/>
                    <a:pt x="11672" y="4289"/>
                    <a:pt x="11672" y="4147"/>
                  </a:cubicBezTo>
                  <a:cubicBezTo>
                    <a:pt x="11700" y="3976"/>
                    <a:pt x="11587" y="3806"/>
                    <a:pt x="11416" y="3806"/>
                  </a:cubicBezTo>
                  <a:cubicBezTo>
                    <a:pt x="11399" y="3803"/>
                    <a:pt x="11381" y="3802"/>
                    <a:pt x="11364" y="3802"/>
                  </a:cubicBezTo>
                  <a:close/>
                  <a:moveTo>
                    <a:pt x="2300" y="3806"/>
                  </a:moveTo>
                  <a:cubicBezTo>
                    <a:pt x="2102" y="3834"/>
                    <a:pt x="1960" y="4005"/>
                    <a:pt x="1960" y="4203"/>
                  </a:cubicBezTo>
                  <a:cubicBezTo>
                    <a:pt x="1988" y="4345"/>
                    <a:pt x="2102" y="4459"/>
                    <a:pt x="2244" y="4487"/>
                  </a:cubicBezTo>
                  <a:cubicBezTo>
                    <a:pt x="2442" y="4459"/>
                    <a:pt x="2641" y="4289"/>
                    <a:pt x="2641" y="4090"/>
                  </a:cubicBezTo>
                  <a:cubicBezTo>
                    <a:pt x="2613" y="3919"/>
                    <a:pt x="2442" y="3806"/>
                    <a:pt x="2300" y="3806"/>
                  </a:cubicBezTo>
                  <a:close/>
                  <a:moveTo>
                    <a:pt x="4430" y="4118"/>
                  </a:moveTo>
                  <a:cubicBezTo>
                    <a:pt x="4288" y="4118"/>
                    <a:pt x="4175" y="4203"/>
                    <a:pt x="4146" y="4345"/>
                  </a:cubicBezTo>
                  <a:cubicBezTo>
                    <a:pt x="4118" y="4516"/>
                    <a:pt x="4260" y="4658"/>
                    <a:pt x="4430" y="4658"/>
                  </a:cubicBezTo>
                  <a:cubicBezTo>
                    <a:pt x="4572" y="4658"/>
                    <a:pt x="4686" y="4544"/>
                    <a:pt x="4686" y="4402"/>
                  </a:cubicBezTo>
                  <a:cubicBezTo>
                    <a:pt x="4686" y="4232"/>
                    <a:pt x="4572" y="4118"/>
                    <a:pt x="4430" y="4118"/>
                  </a:cubicBezTo>
                  <a:close/>
                  <a:moveTo>
                    <a:pt x="13291" y="4345"/>
                  </a:moveTo>
                  <a:cubicBezTo>
                    <a:pt x="13120" y="4345"/>
                    <a:pt x="13007" y="4487"/>
                    <a:pt x="13035" y="4658"/>
                  </a:cubicBezTo>
                  <a:cubicBezTo>
                    <a:pt x="13035" y="4828"/>
                    <a:pt x="13149" y="4942"/>
                    <a:pt x="13291" y="4942"/>
                  </a:cubicBezTo>
                  <a:cubicBezTo>
                    <a:pt x="13461" y="4913"/>
                    <a:pt x="13603" y="4771"/>
                    <a:pt x="13575" y="4601"/>
                  </a:cubicBezTo>
                  <a:cubicBezTo>
                    <a:pt x="13575" y="4459"/>
                    <a:pt x="13461" y="4345"/>
                    <a:pt x="13291" y="4345"/>
                  </a:cubicBezTo>
                  <a:close/>
                  <a:moveTo>
                    <a:pt x="23529" y="4482"/>
                  </a:moveTo>
                  <a:cubicBezTo>
                    <a:pt x="23515" y="4482"/>
                    <a:pt x="23501" y="4484"/>
                    <a:pt x="23486" y="4487"/>
                  </a:cubicBezTo>
                  <a:cubicBezTo>
                    <a:pt x="23471" y="4484"/>
                    <a:pt x="23457" y="4483"/>
                    <a:pt x="23443" y="4483"/>
                  </a:cubicBezTo>
                  <a:cubicBezTo>
                    <a:pt x="23322" y="4483"/>
                    <a:pt x="23230" y="4587"/>
                    <a:pt x="23230" y="4715"/>
                  </a:cubicBezTo>
                  <a:lnTo>
                    <a:pt x="23259" y="4715"/>
                  </a:lnTo>
                  <a:cubicBezTo>
                    <a:pt x="23230" y="4857"/>
                    <a:pt x="23344" y="4942"/>
                    <a:pt x="23458" y="4942"/>
                  </a:cubicBezTo>
                  <a:cubicBezTo>
                    <a:pt x="23628" y="4942"/>
                    <a:pt x="23742" y="4828"/>
                    <a:pt x="23713" y="4658"/>
                  </a:cubicBezTo>
                  <a:cubicBezTo>
                    <a:pt x="23689" y="4559"/>
                    <a:pt x="23621" y="4482"/>
                    <a:pt x="23529" y="4482"/>
                  </a:cubicBezTo>
                  <a:close/>
                  <a:moveTo>
                    <a:pt x="19604" y="4316"/>
                  </a:moveTo>
                  <a:cubicBezTo>
                    <a:pt x="19550" y="4316"/>
                    <a:pt x="19490" y="4347"/>
                    <a:pt x="19453" y="4402"/>
                  </a:cubicBezTo>
                  <a:cubicBezTo>
                    <a:pt x="19311" y="4601"/>
                    <a:pt x="19397" y="4885"/>
                    <a:pt x="19595" y="4999"/>
                  </a:cubicBezTo>
                  <a:cubicBezTo>
                    <a:pt x="19613" y="5002"/>
                    <a:pt x="19631" y="5003"/>
                    <a:pt x="19648" y="5003"/>
                  </a:cubicBezTo>
                  <a:cubicBezTo>
                    <a:pt x="19799" y="5003"/>
                    <a:pt x="19939" y="4896"/>
                    <a:pt x="19965" y="4743"/>
                  </a:cubicBezTo>
                  <a:cubicBezTo>
                    <a:pt x="19936" y="4573"/>
                    <a:pt x="19851" y="4431"/>
                    <a:pt x="19709" y="4345"/>
                  </a:cubicBezTo>
                  <a:lnTo>
                    <a:pt x="19681" y="4345"/>
                  </a:lnTo>
                  <a:cubicBezTo>
                    <a:pt x="19660" y="4325"/>
                    <a:pt x="19633" y="4316"/>
                    <a:pt x="19604" y="4316"/>
                  </a:cubicBezTo>
                  <a:close/>
                  <a:moveTo>
                    <a:pt x="9594" y="4852"/>
                  </a:moveTo>
                  <a:cubicBezTo>
                    <a:pt x="9577" y="4852"/>
                    <a:pt x="9560" y="4854"/>
                    <a:pt x="9542" y="4857"/>
                  </a:cubicBezTo>
                  <a:cubicBezTo>
                    <a:pt x="9429" y="4857"/>
                    <a:pt x="9343" y="4970"/>
                    <a:pt x="9372" y="5084"/>
                  </a:cubicBezTo>
                  <a:cubicBezTo>
                    <a:pt x="9372" y="5226"/>
                    <a:pt x="9457" y="5283"/>
                    <a:pt x="9599" y="5339"/>
                  </a:cubicBezTo>
                  <a:cubicBezTo>
                    <a:pt x="9684" y="5311"/>
                    <a:pt x="9798" y="5226"/>
                    <a:pt x="9798" y="5112"/>
                  </a:cubicBezTo>
                  <a:lnTo>
                    <a:pt x="9826" y="5084"/>
                  </a:lnTo>
                  <a:cubicBezTo>
                    <a:pt x="9826" y="4957"/>
                    <a:pt x="9735" y="4852"/>
                    <a:pt x="9594" y="4852"/>
                  </a:cubicBezTo>
                  <a:close/>
                  <a:moveTo>
                    <a:pt x="7895" y="4686"/>
                  </a:moveTo>
                  <a:cubicBezTo>
                    <a:pt x="7753" y="4686"/>
                    <a:pt x="7639" y="4771"/>
                    <a:pt x="7583" y="4913"/>
                  </a:cubicBezTo>
                  <a:cubicBezTo>
                    <a:pt x="7526" y="5027"/>
                    <a:pt x="7526" y="5197"/>
                    <a:pt x="7639" y="5283"/>
                  </a:cubicBezTo>
                  <a:cubicBezTo>
                    <a:pt x="7691" y="5347"/>
                    <a:pt x="7759" y="5376"/>
                    <a:pt x="7827" y="5376"/>
                  </a:cubicBezTo>
                  <a:cubicBezTo>
                    <a:pt x="7909" y="5376"/>
                    <a:pt x="7990" y="5332"/>
                    <a:pt x="8037" y="5254"/>
                  </a:cubicBezTo>
                  <a:cubicBezTo>
                    <a:pt x="8065" y="5197"/>
                    <a:pt x="8094" y="5112"/>
                    <a:pt x="8122" y="5055"/>
                  </a:cubicBezTo>
                  <a:cubicBezTo>
                    <a:pt x="8094" y="4970"/>
                    <a:pt x="8094" y="4885"/>
                    <a:pt x="8065" y="4771"/>
                  </a:cubicBezTo>
                  <a:lnTo>
                    <a:pt x="8065" y="4800"/>
                  </a:lnTo>
                  <a:cubicBezTo>
                    <a:pt x="8037" y="4715"/>
                    <a:pt x="7980" y="4686"/>
                    <a:pt x="7895" y="4686"/>
                  </a:cubicBezTo>
                  <a:close/>
                  <a:moveTo>
                    <a:pt x="3173" y="4924"/>
                  </a:moveTo>
                  <a:cubicBezTo>
                    <a:pt x="3059" y="4924"/>
                    <a:pt x="2954" y="5001"/>
                    <a:pt x="2954" y="5112"/>
                  </a:cubicBezTo>
                  <a:cubicBezTo>
                    <a:pt x="2897" y="5283"/>
                    <a:pt x="2982" y="5453"/>
                    <a:pt x="3152" y="5510"/>
                  </a:cubicBezTo>
                  <a:cubicBezTo>
                    <a:pt x="3294" y="5510"/>
                    <a:pt x="3436" y="5396"/>
                    <a:pt x="3436" y="5254"/>
                  </a:cubicBezTo>
                  <a:cubicBezTo>
                    <a:pt x="3465" y="5112"/>
                    <a:pt x="3408" y="4970"/>
                    <a:pt x="3266" y="4942"/>
                  </a:cubicBezTo>
                  <a:cubicBezTo>
                    <a:pt x="3236" y="4930"/>
                    <a:pt x="3204" y="4924"/>
                    <a:pt x="3173" y="4924"/>
                  </a:cubicBezTo>
                  <a:close/>
                  <a:moveTo>
                    <a:pt x="355" y="5108"/>
                  </a:moveTo>
                  <a:cubicBezTo>
                    <a:pt x="341" y="5108"/>
                    <a:pt x="327" y="5109"/>
                    <a:pt x="312" y="5112"/>
                  </a:cubicBezTo>
                  <a:cubicBezTo>
                    <a:pt x="142" y="5141"/>
                    <a:pt x="0" y="5283"/>
                    <a:pt x="28" y="5453"/>
                  </a:cubicBezTo>
                  <a:cubicBezTo>
                    <a:pt x="28" y="5595"/>
                    <a:pt x="170" y="5709"/>
                    <a:pt x="312" y="5737"/>
                  </a:cubicBezTo>
                  <a:lnTo>
                    <a:pt x="312" y="5709"/>
                  </a:lnTo>
                  <a:cubicBezTo>
                    <a:pt x="483" y="5680"/>
                    <a:pt x="625" y="5538"/>
                    <a:pt x="596" y="5368"/>
                  </a:cubicBezTo>
                  <a:cubicBezTo>
                    <a:pt x="571" y="5215"/>
                    <a:pt x="477" y="5108"/>
                    <a:pt x="355" y="5108"/>
                  </a:cubicBezTo>
                  <a:close/>
                  <a:moveTo>
                    <a:pt x="25020" y="5368"/>
                  </a:moveTo>
                  <a:cubicBezTo>
                    <a:pt x="24906" y="5396"/>
                    <a:pt x="24821" y="5481"/>
                    <a:pt x="24821" y="5623"/>
                  </a:cubicBezTo>
                  <a:cubicBezTo>
                    <a:pt x="24821" y="5737"/>
                    <a:pt x="24934" y="5879"/>
                    <a:pt x="25048" y="5879"/>
                  </a:cubicBezTo>
                  <a:cubicBezTo>
                    <a:pt x="25190" y="5851"/>
                    <a:pt x="25304" y="5737"/>
                    <a:pt x="25304" y="5595"/>
                  </a:cubicBezTo>
                  <a:cubicBezTo>
                    <a:pt x="25279" y="5471"/>
                    <a:pt x="25189" y="5391"/>
                    <a:pt x="25073" y="5391"/>
                  </a:cubicBezTo>
                  <a:cubicBezTo>
                    <a:pt x="25056" y="5391"/>
                    <a:pt x="25038" y="5393"/>
                    <a:pt x="25020" y="5396"/>
                  </a:cubicBezTo>
                  <a:lnTo>
                    <a:pt x="25020" y="5368"/>
                  </a:lnTo>
                  <a:close/>
                  <a:moveTo>
                    <a:pt x="22009" y="5851"/>
                  </a:moveTo>
                  <a:cubicBezTo>
                    <a:pt x="21839" y="5879"/>
                    <a:pt x="21754" y="5993"/>
                    <a:pt x="21754" y="6135"/>
                  </a:cubicBezTo>
                  <a:cubicBezTo>
                    <a:pt x="21754" y="6248"/>
                    <a:pt x="21867" y="6362"/>
                    <a:pt x="21981" y="6362"/>
                  </a:cubicBezTo>
                  <a:cubicBezTo>
                    <a:pt x="21996" y="6365"/>
                    <a:pt x="22010" y="6366"/>
                    <a:pt x="22025" y="6366"/>
                  </a:cubicBezTo>
                  <a:cubicBezTo>
                    <a:pt x="22151" y="6366"/>
                    <a:pt x="22265" y="6262"/>
                    <a:pt x="22265" y="6135"/>
                  </a:cubicBezTo>
                  <a:cubicBezTo>
                    <a:pt x="22265" y="5993"/>
                    <a:pt x="22151" y="5851"/>
                    <a:pt x="22009" y="5851"/>
                  </a:cubicBezTo>
                  <a:close/>
                  <a:moveTo>
                    <a:pt x="12865" y="5964"/>
                  </a:moveTo>
                  <a:cubicBezTo>
                    <a:pt x="12723" y="5993"/>
                    <a:pt x="12609" y="6106"/>
                    <a:pt x="12638" y="6248"/>
                  </a:cubicBezTo>
                  <a:cubicBezTo>
                    <a:pt x="12638" y="6375"/>
                    <a:pt x="12752" y="6480"/>
                    <a:pt x="12877" y="6480"/>
                  </a:cubicBezTo>
                  <a:cubicBezTo>
                    <a:pt x="12892" y="6480"/>
                    <a:pt x="12907" y="6478"/>
                    <a:pt x="12922" y="6475"/>
                  </a:cubicBezTo>
                  <a:cubicBezTo>
                    <a:pt x="13035" y="6447"/>
                    <a:pt x="13120" y="6333"/>
                    <a:pt x="13120" y="6220"/>
                  </a:cubicBezTo>
                  <a:cubicBezTo>
                    <a:pt x="13120" y="6078"/>
                    <a:pt x="13007" y="5964"/>
                    <a:pt x="12865" y="5964"/>
                  </a:cubicBezTo>
                  <a:close/>
                  <a:moveTo>
                    <a:pt x="1903" y="6106"/>
                  </a:moveTo>
                  <a:cubicBezTo>
                    <a:pt x="1789" y="6135"/>
                    <a:pt x="1704" y="6277"/>
                    <a:pt x="1704" y="6390"/>
                  </a:cubicBezTo>
                  <a:cubicBezTo>
                    <a:pt x="1704" y="6589"/>
                    <a:pt x="1846" y="6759"/>
                    <a:pt x="2045" y="6788"/>
                  </a:cubicBezTo>
                  <a:cubicBezTo>
                    <a:pt x="2215" y="6759"/>
                    <a:pt x="2329" y="6646"/>
                    <a:pt x="2357" y="6475"/>
                  </a:cubicBezTo>
                  <a:cubicBezTo>
                    <a:pt x="2357" y="6305"/>
                    <a:pt x="2102" y="6106"/>
                    <a:pt x="1903" y="6106"/>
                  </a:cubicBezTo>
                  <a:close/>
                  <a:moveTo>
                    <a:pt x="10678" y="6277"/>
                  </a:moveTo>
                  <a:cubicBezTo>
                    <a:pt x="10536" y="6277"/>
                    <a:pt x="10422" y="6390"/>
                    <a:pt x="10422" y="6561"/>
                  </a:cubicBezTo>
                  <a:cubicBezTo>
                    <a:pt x="10451" y="6674"/>
                    <a:pt x="10536" y="6759"/>
                    <a:pt x="10650" y="6788"/>
                  </a:cubicBezTo>
                  <a:cubicBezTo>
                    <a:pt x="10820" y="6788"/>
                    <a:pt x="10934" y="6674"/>
                    <a:pt x="10934" y="6532"/>
                  </a:cubicBezTo>
                  <a:cubicBezTo>
                    <a:pt x="10962" y="6390"/>
                    <a:pt x="10820" y="6277"/>
                    <a:pt x="10678" y="6277"/>
                  </a:cubicBezTo>
                  <a:close/>
                  <a:moveTo>
                    <a:pt x="20140" y="6386"/>
                  </a:moveTo>
                  <a:cubicBezTo>
                    <a:pt x="19999" y="6386"/>
                    <a:pt x="19908" y="6490"/>
                    <a:pt x="19908" y="6617"/>
                  </a:cubicBezTo>
                  <a:cubicBezTo>
                    <a:pt x="19908" y="6753"/>
                    <a:pt x="20011" y="6888"/>
                    <a:pt x="20168" y="6900"/>
                  </a:cubicBezTo>
                  <a:lnTo>
                    <a:pt x="20168" y="6900"/>
                  </a:lnTo>
                  <a:cubicBezTo>
                    <a:pt x="20308" y="6871"/>
                    <a:pt x="20419" y="6758"/>
                    <a:pt x="20419" y="6617"/>
                  </a:cubicBezTo>
                  <a:cubicBezTo>
                    <a:pt x="20391" y="6475"/>
                    <a:pt x="20305" y="6390"/>
                    <a:pt x="20192" y="6390"/>
                  </a:cubicBezTo>
                  <a:cubicBezTo>
                    <a:pt x="20174" y="6387"/>
                    <a:pt x="20157" y="6386"/>
                    <a:pt x="20140" y="6386"/>
                  </a:cubicBezTo>
                  <a:close/>
                  <a:moveTo>
                    <a:pt x="4799" y="6305"/>
                  </a:moveTo>
                  <a:cubicBezTo>
                    <a:pt x="4658" y="6305"/>
                    <a:pt x="4516" y="6419"/>
                    <a:pt x="4516" y="6589"/>
                  </a:cubicBezTo>
                  <a:cubicBezTo>
                    <a:pt x="4487" y="6731"/>
                    <a:pt x="4572" y="6873"/>
                    <a:pt x="4714" y="6901"/>
                  </a:cubicBezTo>
                  <a:cubicBezTo>
                    <a:pt x="4885" y="6901"/>
                    <a:pt x="5055" y="6759"/>
                    <a:pt x="5055" y="6589"/>
                  </a:cubicBezTo>
                  <a:cubicBezTo>
                    <a:pt x="5055" y="6447"/>
                    <a:pt x="4941" y="6333"/>
                    <a:pt x="4799" y="6305"/>
                  </a:cubicBezTo>
                  <a:close/>
                  <a:moveTo>
                    <a:pt x="20168" y="6900"/>
                  </a:moveTo>
                  <a:cubicBezTo>
                    <a:pt x="20166" y="6901"/>
                    <a:pt x="20165" y="6901"/>
                    <a:pt x="20163" y="6901"/>
                  </a:cubicBezTo>
                  <a:lnTo>
                    <a:pt x="20192" y="6901"/>
                  </a:lnTo>
                  <a:cubicBezTo>
                    <a:pt x="20184" y="6901"/>
                    <a:pt x="20176" y="6901"/>
                    <a:pt x="20168" y="6900"/>
                  </a:cubicBezTo>
                  <a:close/>
                  <a:moveTo>
                    <a:pt x="7412" y="6561"/>
                  </a:moveTo>
                  <a:cubicBezTo>
                    <a:pt x="7270" y="6561"/>
                    <a:pt x="7157" y="6703"/>
                    <a:pt x="7157" y="6845"/>
                  </a:cubicBezTo>
                  <a:cubicBezTo>
                    <a:pt x="7185" y="6987"/>
                    <a:pt x="7299" y="7072"/>
                    <a:pt x="7441" y="7072"/>
                  </a:cubicBezTo>
                  <a:cubicBezTo>
                    <a:pt x="7583" y="7072"/>
                    <a:pt x="7696" y="6930"/>
                    <a:pt x="7696" y="6788"/>
                  </a:cubicBezTo>
                  <a:cubicBezTo>
                    <a:pt x="7668" y="6646"/>
                    <a:pt x="7554" y="6561"/>
                    <a:pt x="7412" y="6561"/>
                  </a:cubicBezTo>
                  <a:close/>
                  <a:moveTo>
                    <a:pt x="1051" y="7185"/>
                  </a:moveTo>
                  <a:lnTo>
                    <a:pt x="1051" y="7185"/>
                  </a:lnTo>
                  <a:cubicBezTo>
                    <a:pt x="880" y="7214"/>
                    <a:pt x="795" y="7356"/>
                    <a:pt x="824" y="7498"/>
                  </a:cubicBezTo>
                  <a:cubicBezTo>
                    <a:pt x="824" y="7640"/>
                    <a:pt x="937" y="7753"/>
                    <a:pt x="1079" y="7782"/>
                  </a:cubicBezTo>
                  <a:cubicBezTo>
                    <a:pt x="1250" y="7753"/>
                    <a:pt x="1392" y="7611"/>
                    <a:pt x="1392" y="7441"/>
                  </a:cubicBezTo>
                  <a:cubicBezTo>
                    <a:pt x="1368" y="7301"/>
                    <a:pt x="1249" y="7199"/>
                    <a:pt x="1112" y="7199"/>
                  </a:cubicBezTo>
                  <a:cubicBezTo>
                    <a:pt x="1083" y="7199"/>
                    <a:pt x="1053" y="7204"/>
                    <a:pt x="1022" y="7214"/>
                  </a:cubicBezTo>
                  <a:lnTo>
                    <a:pt x="1051" y="7185"/>
                  </a:lnTo>
                  <a:close/>
                  <a:moveTo>
                    <a:pt x="24203" y="7550"/>
                  </a:moveTo>
                  <a:cubicBezTo>
                    <a:pt x="24192" y="7550"/>
                    <a:pt x="24180" y="7552"/>
                    <a:pt x="24168" y="7555"/>
                  </a:cubicBezTo>
                  <a:cubicBezTo>
                    <a:pt x="24054" y="7555"/>
                    <a:pt x="23969" y="7668"/>
                    <a:pt x="23969" y="7782"/>
                  </a:cubicBezTo>
                  <a:cubicBezTo>
                    <a:pt x="23969" y="7924"/>
                    <a:pt x="24054" y="8037"/>
                    <a:pt x="24168" y="8037"/>
                  </a:cubicBezTo>
                  <a:cubicBezTo>
                    <a:pt x="24310" y="8009"/>
                    <a:pt x="24395" y="7895"/>
                    <a:pt x="24395" y="7753"/>
                  </a:cubicBezTo>
                  <a:cubicBezTo>
                    <a:pt x="24395" y="7652"/>
                    <a:pt x="24304" y="7550"/>
                    <a:pt x="24203" y="7550"/>
                  </a:cubicBezTo>
                  <a:close/>
                  <a:moveTo>
                    <a:pt x="9145" y="7668"/>
                  </a:moveTo>
                  <a:cubicBezTo>
                    <a:pt x="9003" y="7668"/>
                    <a:pt x="8917" y="7753"/>
                    <a:pt x="8889" y="7895"/>
                  </a:cubicBezTo>
                  <a:cubicBezTo>
                    <a:pt x="8861" y="8037"/>
                    <a:pt x="8946" y="8179"/>
                    <a:pt x="9116" y="8208"/>
                  </a:cubicBezTo>
                  <a:cubicBezTo>
                    <a:pt x="9134" y="8211"/>
                    <a:pt x="9152" y="8213"/>
                    <a:pt x="9170" y="8213"/>
                  </a:cubicBezTo>
                  <a:cubicBezTo>
                    <a:pt x="9292" y="8213"/>
                    <a:pt x="9400" y="8129"/>
                    <a:pt x="9400" y="7981"/>
                  </a:cubicBezTo>
                  <a:cubicBezTo>
                    <a:pt x="9429" y="7839"/>
                    <a:pt x="9287" y="7697"/>
                    <a:pt x="9145" y="7668"/>
                  </a:cubicBezTo>
                  <a:close/>
                  <a:moveTo>
                    <a:pt x="11757" y="7697"/>
                  </a:moveTo>
                  <a:cubicBezTo>
                    <a:pt x="11587" y="7697"/>
                    <a:pt x="11416" y="7810"/>
                    <a:pt x="11388" y="7981"/>
                  </a:cubicBezTo>
                  <a:cubicBezTo>
                    <a:pt x="11388" y="8151"/>
                    <a:pt x="11502" y="8321"/>
                    <a:pt x="11672" y="8350"/>
                  </a:cubicBezTo>
                  <a:cubicBezTo>
                    <a:pt x="11871" y="8321"/>
                    <a:pt x="12013" y="8151"/>
                    <a:pt x="12013" y="7952"/>
                  </a:cubicBezTo>
                  <a:lnTo>
                    <a:pt x="12041" y="7952"/>
                  </a:lnTo>
                  <a:cubicBezTo>
                    <a:pt x="12013" y="7810"/>
                    <a:pt x="11899" y="7725"/>
                    <a:pt x="11757" y="7697"/>
                  </a:cubicBezTo>
                  <a:close/>
                  <a:moveTo>
                    <a:pt x="22432" y="7854"/>
                  </a:moveTo>
                  <a:cubicBezTo>
                    <a:pt x="22274" y="7854"/>
                    <a:pt x="22151" y="7978"/>
                    <a:pt x="22151" y="8122"/>
                  </a:cubicBezTo>
                  <a:cubicBezTo>
                    <a:pt x="22151" y="8236"/>
                    <a:pt x="22265" y="8350"/>
                    <a:pt x="22378" y="8350"/>
                  </a:cubicBezTo>
                  <a:cubicBezTo>
                    <a:pt x="22396" y="8353"/>
                    <a:pt x="22415" y="8355"/>
                    <a:pt x="22432" y="8355"/>
                  </a:cubicBezTo>
                  <a:cubicBezTo>
                    <a:pt x="22555" y="8355"/>
                    <a:pt x="22666" y="8271"/>
                    <a:pt x="22691" y="8122"/>
                  </a:cubicBezTo>
                  <a:cubicBezTo>
                    <a:pt x="22719" y="8009"/>
                    <a:pt x="22634" y="7895"/>
                    <a:pt x="22520" y="7867"/>
                  </a:cubicBezTo>
                  <a:cubicBezTo>
                    <a:pt x="22490" y="7858"/>
                    <a:pt x="22460" y="7854"/>
                    <a:pt x="22432" y="7854"/>
                  </a:cubicBezTo>
                  <a:close/>
                  <a:moveTo>
                    <a:pt x="25559" y="7753"/>
                  </a:moveTo>
                  <a:cubicBezTo>
                    <a:pt x="25389" y="7753"/>
                    <a:pt x="25218" y="7924"/>
                    <a:pt x="25247" y="8122"/>
                  </a:cubicBezTo>
                  <a:cubicBezTo>
                    <a:pt x="25275" y="8293"/>
                    <a:pt x="25417" y="8406"/>
                    <a:pt x="25616" y="8406"/>
                  </a:cubicBezTo>
                  <a:cubicBezTo>
                    <a:pt x="25786" y="8378"/>
                    <a:pt x="25900" y="8208"/>
                    <a:pt x="25900" y="8037"/>
                  </a:cubicBezTo>
                  <a:cubicBezTo>
                    <a:pt x="25900" y="7867"/>
                    <a:pt x="25730" y="7753"/>
                    <a:pt x="25559" y="7753"/>
                  </a:cubicBezTo>
                  <a:close/>
                  <a:moveTo>
                    <a:pt x="3152" y="8321"/>
                  </a:moveTo>
                  <a:cubicBezTo>
                    <a:pt x="3010" y="8321"/>
                    <a:pt x="2897" y="8435"/>
                    <a:pt x="2897" y="8577"/>
                  </a:cubicBezTo>
                  <a:cubicBezTo>
                    <a:pt x="2897" y="8719"/>
                    <a:pt x="3039" y="8832"/>
                    <a:pt x="3181" y="8832"/>
                  </a:cubicBezTo>
                  <a:cubicBezTo>
                    <a:pt x="3294" y="8832"/>
                    <a:pt x="3380" y="8719"/>
                    <a:pt x="3408" y="8605"/>
                  </a:cubicBezTo>
                  <a:cubicBezTo>
                    <a:pt x="3408" y="8463"/>
                    <a:pt x="3294" y="8350"/>
                    <a:pt x="3152" y="8350"/>
                  </a:cubicBezTo>
                  <a:lnTo>
                    <a:pt x="3152" y="8321"/>
                  </a:lnTo>
                  <a:close/>
                  <a:moveTo>
                    <a:pt x="6620" y="8601"/>
                  </a:moveTo>
                  <a:cubicBezTo>
                    <a:pt x="6601" y="8601"/>
                    <a:pt x="6581" y="8602"/>
                    <a:pt x="6560" y="8605"/>
                  </a:cubicBezTo>
                  <a:cubicBezTo>
                    <a:pt x="6418" y="8634"/>
                    <a:pt x="6333" y="8747"/>
                    <a:pt x="6333" y="8889"/>
                  </a:cubicBezTo>
                  <a:cubicBezTo>
                    <a:pt x="6333" y="9060"/>
                    <a:pt x="6475" y="9202"/>
                    <a:pt x="6645" y="9202"/>
                  </a:cubicBezTo>
                  <a:cubicBezTo>
                    <a:pt x="6816" y="9173"/>
                    <a:pt x="6929" y="9031"/>
                    <a:pt x="6958" y="8889"/>
                  </a:cubicBezTo>
                  <a:cubicBezTo>
                    <a:pt x="6932" y="8711"/>
                    <a:pt x="6792" y="8601"/>
                    <a:pt x="6620" y="8601"/>
                  </a:cubicBezTo>
                  <a:close/>
                  <a:moveTo>
                    <a:pt x="4771" y="8605"/>
                  </a:moveTo>
                  <a:cubicBezTo>
                    <a:pt x="4601" y="8605"/>
                    <a:pt x="4487" y="8747"/>
                    <a:pt x="4487" y="8918"/>
                  </a:cubicBezTo>
                  <a:cubicBezTo>
                    <a:pt x="4487" y="9073"/>
                    <a:pt x="4606" y="9205"/>
                    <a:pt x="4756" y="9205"/>
                  </a:cubicBezTo>
                  <a:cubicBezTo>
                    <a:pt x="4770" y="9205"/>
                    <a:pt x="4785" y="9204"/>
                    <a:pt x="4799" y="9202"/>
                  </a:cubicBezTo>
                  <a:cubicBezTo>
                    <a:pt x="4817" y="9204"/>
                    <a:pt x="4833" y="9205"/>
                    <a:pt x="4850" y="9205"/>
                  </a:cubicBezTo>
                  <a:cubicBezTo>
                    <a:pt x="5022" y="9205"/>
                    <a:pt x="5138" y="9073"/>
                    <a:pt x="5112" y="8918"/>
                  </a:cubicBezTo>
                  <a:cubicBezTo>
                    <a:pt x="5112" y="8747"/>
                    <a:pt x="4970" y="8605"/>
                    <a:pt x="4771" y="8605"/>
                  </a:cubicBezTo>
                  <a:close/>
                  <a:moveTo>
                    <a:pt x="20703" y="8974"/>
                  </a:moveTo>
                  <a:cubicBezTo>
                    <a:pt x="20561" y="8974"/>
                    <a:pt x="20447" y="9116"/>
                    <a:pt x="20476" y="9202"/>
                  </a:cubicBezTo>
                  <a:lnTo>
                    <a:pt x="20504" y="9202"/>
                  </a:lnTo>
                  <a:cubicBezTo>
                    <a:pt x="20504" y="9315"/>
                    <a:pt x="20618" y="9400"/>
                    <a:pt x="20731" y="9400"/>
                  </a:cubicBezTo>
                  <a:cubicBezTo>
                    <a:pt x="20816" y="9372"/>
                    <a:pt x="20902" y="9315"/>
                    <a:pt x="20902" y="9202"/>
                  </a:cubicBezTo>
                  <a:cubicBezTo>
                    <a:pt x="20902" y="9088"/>
                    <a:pt x="20816" y="8974"/>
                    <a:pt x="20703" y="8974"/>
                  </a:cubicBezTo>
                  <a:close/>
                  <a:moveTo>
                    <a:pt x="27093" y="8918"/>
                  </a:moveTo>
                  <a:lnTo>
                    <a:pt x="27093" y="8946"/>
                  </a:lnTo>
                  <a:cubicBezTo>
                    <a:pt x="26894" y="8946"/>
                    <a:pt x="26752" y="9145"/>
                    <a:pt x="26752" y="9315"/>
                  </a:cubicBezTo>
                  <a:cubicBezTo>
                    <a:pt x="26752" y="9497"/>
                    <a:pt x="26871" y="9631"/>
                    <a:pt x="27021" y="9631"/>
                  </a:cubicBezTo>
                  <a:cubicBezTo>
                    <a:pt x="27035" y="9631"/>
                    <a:pt x="27050" y="9630"/>
                    <a:pt x="27064" y="9628"/>
                  </a:cubicBezTo>
                  <a:cubicBezTo>
                    <a:pt x="27263" y="9628"/>
                    <a:pt x="27405" y="9457"/>
                    <a:pt x="27405" y="9258"/>
                  </a:cubicBezTo>
                  <a:cubicBezTo>
                    <a:pt x="27405" y="9088"/>
                    <a:pt x="27263" y="8946"/>
                    <a:pt x="27093" y="8918"/>
                  </a:cubicBezTo>
                  <a:close/>
                  <a:moveTo>
                    <a:pt x="7980" y="9230"/>
                  </a:moveTo>
                  <a:cubicBezTo>
                    <a:pt x="7810" y="9230"/>
                    <a:pt x="7668" y="9372"/>
                    <a:pt x="7668" y="9542"/>
                  </a:cubicBezTo>
                  <a:cubicBezTo>
                    <a:pt x="7668" y="9684"/>
                    <a:pt x="7781" y="9798"/>
                    <a:pt x="7923" y="9826"/>
                  </a:cubicBezTo>
                  <a:cubicBezTo>
                    <a:pt x="7938" y="9829"/>
                    <a:pt x="7953" y="9831"/>
                    <a:pt x="7968" y="9831"/>
                  </a:cubicBezTo>
                  <a:cubicBezTo>
                    <a:pt x="8099" y="9831"/>
                    <a:pt x="8236" y="9724"/>
                    <a:pt x="8236" y="9571"/>
                  </a:cubicBezTo>
                  <a:cubicBezTo>
                    <a:pt x="8264" y="9400"/>
                    <a:pt x="8122" y="9258"/>
                    <a:pt x="7980" y="9230"/>
                  </a:cubicBezTo>
                  <a:close/>
                  <a:moveTo>
                    <a:pt x="10067" y="9333"/>
                  </a:moveTo>
                  <a:cubicBezTo>
                    <a:pt x="9961" y="9333"/>
                    <a:pt x="9863" y="9370"/>
                    <a:pt x="9798" y="9457"/>
                  </a:cubicBezTo>
                  <a:cubicBezTo>
                    <a:pt x="9684" y="9542"/>
                    <a:pt x="9627" y="9684"/>
                    <a:pt x="9713" y="9798"/>
                  </a:cubicBezTo>
                  <a:cubicBezTo>
                    <a:pt x="9766" y="9887"/>
                    <a:pt x="9863" y="9931"/>
                    <a:pt x="9964" y="9931"/>
                  </a:cubicBezTo>
                  <a:cubicBezTo>
                    <a:pt x="10024" y="9931"/>
                    <a:pt x="10085" y="9915"/>
                    <a:pt x="10138" y="9883"/>
                  </a:cubicBezTo>
                  <a:cubicBezTo>
                    <a:pt x="10280" y="9741"/>
                    <a:pt x="10366" y="9571"/>
                    <a:pt x="10337" y="9400"/>
                  </a:cubicBezTo>
                  <a:cubicBezTo>
                    <a:pt x="10337" y="9400"/>
                    <a:pt x="10280" y="9372"/>
                    <a:pt x="10167" y="9344"/>
                  </a:cubicBezTo>
                  <a:cubicBezTo>
                    <a:pt x="10133" y="9337"/>
                    <a:pt x="10100" y="9333"/>
                    <a:pt x="10067" y="9333"/>
                  </a:cubicBezTo>
                  <a:close/>
                  <a:moveTo>
                    <a:pt x="3263" y="9538"/>
                  </a:moveTo>
                  <a:cubicBezTo>
                    <a:pt x="3096" y="9538"/>
                    <a:pt x="2976" y="9645"/>
                    <a:pt x="2925" y="9798"/>
                  </a:cubicBezTo>
                  <a:cubicBezTo>
                    <a:pt x="2897" y="9940"/>
                    <a:pt x="3010" y="10082"/>
                    <a:pt x="3152" y="10110"/>
                  </a:cubicBezTo>
                  <a:cubicBezTo>
                    <a:pt x="3167" y="10113"/>
                    <a:pt x="3182" y="10114"/>
                    <a:pt x="3196" y="10114"/>
                  </a:cubicBezTo>
                  <a:cubicBezTo>
                    <a:pt x="3379" y="10114"/>
                    <a:pt x="3550" y="9952"/>
                    <a:pt x="3550" y="9741"/>
                  </a:cubicBezTo>
                  <a:cubicBezTo>
                    <a:pt x="3550" y="9628"/>
                    <a:pt x="3465" y="9542"/>
                    <a:pt x="3323" y="9542"/>
                  </a:cubicBezTo>
                  <a:cubicBezTo>
                    <a:pt x="3302" y="9540"/>
                    <a:pt x="3282" y="9538"/>
                    <a:pt x="3263" y="9538"/>
                  </a:cubicBezTo>
                  <a:close/>
                  <a:moveTo>
                    <a:pt x="24111" y="9656"/>
                  </a:moveTo>
                  <a:lnTo>
                    <a:pt x="24111" y="9684"/>
                  </a:lnTo>
                  <a:cubicBezTo>
                    <a:pt x="24089" y="9681"/>
                    <a:pt x="24068" y="9679"/>
                    <a:pt x="24047" y="9679"/>
                  </a:cubicBezTo>
                  <a:cubicBezTo>
                    <a:pt x="23906" y="9679"/>
                    <a:pt x="23795" y="9763"/>
                    <a:pt x="23770" y="9912"/>
                  </a:cubicBezTo>
                  <a:cubicBezTo>
                    <a:pt x="23713" y="10054"/>
                    <a:pt x="23827" y="10224"/>
                    <a:pt x="23997" y="10252"/>
                  </a:cubicBezTo>
                  <a:cubicBezTo>
                    <a:pt x="24015" y="10256"/>
                    <a:pt x="24034" y="10258"/>
                    <a:pt x="24052" y="10258"/>
                  </a:cubicBezTo>
                  <a:cubicBezTo>
                    <a:pt x="24180" y="10258"/>
                    <a:pt x="24313" y="10174"/>
                    <a:pt x="24338" y="10025"/>
                  </a:cubicBezTo>
                  <a:cubicBezTo>
                    <a:pt x="24395" y="9855"/>
                    <a:pt x="24281" y="9684"/>
                    <a:pt x="24111" y="9656"/>
                  </a:cubicBezTo>
                  <a:close/>
                  <a:moveTo>
                    <a:pt x="21579" y="9879"/>
                  </a:moveTo>
                  <a:cubicBezTo>
                    <a:pt x="21562" y="9879"/>
                    <a:pt x="21544" y="9880"/>
                    <a:pt x="21526" y="9883"/>
                  </a:cubicBezTo>
                  <a:cubicBezTo>
                    <a:pt x="21384" y="9883"/>
                    <a:pt x="21271" y="10025"/>
                    <a:pt x="21271" y="10167"/>
                  </a:cubicBezTo>
                  <a:cubicBezTo>
                    <a:pt x="21297" y="10323"/>
                    <a:pt x="21441" y="10455"/>
                    <a:pt x="21596" y="10455"/>
                  </a:cubicBezTo>
                  <a:cubicBezTo>
                    <a:pt x="21611" y="10455"/>
                    <a:pt x="21625" y="10454"/>
                    <a:pt x="21640" y="10451"/>
                  </a:cubicBezTo>
                  <a:cubicBezTo>
                    <a:pt x="21754" y="10394"/>
                    <a:pt x="21867" y="10252"/>
                    <a:pt x="21867" y="10110"/>
                  </a:cubicBezTo>
                  <a:cubicBezTo>
                    <a:pt x="21842" y="9983"/>
                    <a:pt x="21725" y="9879"/>
                    <a:pt x="21579" y="9879"/>
                  </a:cubicBezTo>
                  <a:close/>
                  <a:moveTo>
                    <a:pt x="25900" y="9968"/>
                  </a:moveTo>
                  <a:cubicBezTo>
                    <a:pt x="25730" y="9968"/>
                    <a:pt x="25644" y="10110"/>
                    <a:pt x="25673" y="10281"/>
                  </a:cubicBezTo>
                  <a:lnTo>
                    <a:pt x="25673" y="10252"/>
                  </a:lnTo>
                  <a:cubicBezTo>
                    <a:pt x="25673" y="10394"/>
                    <a:pt x="25758" y="10480"/>
                    <a:pt x="25900" y="10480"/>
                  </a:cubicBezTo>
                  <a:cubicBezTo>
                    <a:pt x="26042" y="10480"/>
                    <a:pt x="26155" y="10366"/>
                    <a:pt x="26155" y="10224"/>
                  </a:cubicBezTo>
                  <a:cubicBezTo>
                    <a:pt x="26155" y="10082"/>
                    <a:pt x="26042" y="9968"/>
                    <a:pt x="25900" y="9968"/>
                  </a:cubicBezTo>
                  <a:close/>
                  <a:moveTo>
                    <a:pt x="8889" y="10451"/>
                  </a:moveTo>
                  <a:cubicBezTo>
                    <a:pt x="8747" y="10451"/>
                    <a:pt x="8633" y="10565"/>
                    <a:pt x="8633" y="10707"/>
                  </a:cubicBezTo>
                  <a:cubicBezTo>
                    <a:pt x="8662" y="10849"/>
                    <a:pt x="8747" y="10934"/>
                    <a:pt x="8861" y="10934"/>
                  </a:cubicBezTo>
                  <a:cubicBezTo>
                    <a:pt x="9031" y="10934"/>
                    <a:pt x="9145" y="10820"/>
                    <a:pt x="9116" y="10678"/>
                  </a:cubicBezTo>
                  <a:cubicBezTo>
                    <a:pt x="9116" y="10565"/>
                    <a:pt x="9059" y="10451"/>
                    <a:pt x="8917" y="10451"/>
                  </a:cubicBezTo>
                  <a:close/>
                  <a:moveTo>
                    <a:pt x="19411" y="10301"/>
                  </a:moveTo>
                  <a:cubicBezTo>
                    <a:pt x="19261" y="10301"/>
                    <a:pt x="19111" y="10394"/>
                    <a:pt x="19084" y="10593"/>
                  </a:cubicBezTo>
                  <a:cubicBezTo>
                    <a:pt x="19084" y="10792"/>
                    <a:pt x="19226" y="10934"/>
                    <a:pt x="19425" y="10962"/>
                  </a:cubicBezTo>
                  <a:cubicBezTo>
                    <a:pt x="19595" y="10962"/>
                    <a:pt x="19737" y="10820"/>
                    <a:pt x="19737" y="10650"/>
                  </a:cubicBezTo>
                  <a:cubicBezTo>
                    <a:pt x="19752" y="10423"/>
                    <a:pt x="19582" y="10301"/>
                    <a:pt x="19411" y="10301"/>
                  </a:cubicBezTo>
                  <a:close/>
                  <a:moveTo>
                    <a:pt x="6106" y="10508"/>
                  </a:moveTo>
                  <a:cubicBezTo>
                    <a:pt x="5935" y="10536"/>
                    <a:pt x="5793" y="10678"/>
                    <a:pt x="5793" y="10877"/>
                  </a:cubicBezTo>
                  <a:cubicBezTo>
                    <a:pt x="5819" y="11059"/>
                    <a:pt x="5940" y="11193"/>
                    <a:pt x="6113" y="11193"/>
                  </a:cubicBezTo>
                  <a:cubicBezTo>
                    <a:pt x="6129" y="11193"/>
                    <a:pt x="6146" y="11192"/>
                    <a:pt x="6163" y="11190"/>
                  </a:cubicBezTo>
                  <a:cubicBezTo>
                    <a:pt x="6503" y="11076"/>
                    <a:pt x="6475" y="10593"/>
                    <a:pt x="6106" y="10508"/>
                  </a:cubicBezTo>
                  <a:close/>
                  <a:moveTo>
                    <a:pt x="22833" y="10991"/>
                  </a:moveTo>
                  <a:cubicBezTo>
                    <a:pt x="22662" y="10991"/>
                    <a:pt x="22577" y="11104"/>
                    <a:pt x="22577" y="11246"/>
                  </a:cubicBezTo>
                  <a:lnTo>
                    <a:pt x="22549" y="11246"/>
                  </a:lnTo>
                  <a:cubicBezTo>
                    <a:pt x="22522" y="11410"/>
                    <a:pt x="22670" y="11488"/>
                    <a:pt x="22824" y="11488"/>
                  </a:cubicBezTo>
                  <a:cubicBezTo>
                    <a:pt x="22990" y="11488"/>
                    <a:pt x="23161" y="11395"/>
                    <a:pt x="23117" y="11218"/>
                  </a:cubicBezTo>
                  <a:cubicBezTo>
                    <a:pt x="23088" y="11076"/>
                    <a:pt x="22975" y="10991"/>
                    <a:pt x="22833" y="10991"/>
                  </a:cubicBezTo>
                  <a:close/>
                  <a:moveTo>
                    <a:pt x="2276" y="11270"/>
                  </a:moveTo>
                  <a:cubicBezTo>
                    <a:pt x="2125" y="11270"/>
                    <a:pt x="1985" y="11378"/>
                    <a:pt x="1960" y="11530"/>
                  </a:cubicBezTo>
                  <a:cubicBezTo>
                    <a:pt x="1960" y="11701"/>
                    <a:pt x="2073" y="11871"/>
                    <a:pt x="2244" y="11900"/>
                  </a:cubicBezTo>
                  <a:cubicBezTo>
                    <a:pt x="2442" y="11871"/>
                    <a:pt x="2556" y="11729"/>
                    <a:pt x="2556" y="11559"/>
                  </a:cubicBezTo>
                  <a:cubicBezTo>
                    <a:pt x="2556" y="11417"/>
                    <a:pt x="2471" y="11303"/>
                    <a:pt x="2329" y="11275"/>
                  </a:cubicBezTo>
                  <a:cubicBezTo>
                    <a:pt x="2311" y="11272"/>
                    <a:pt x="2294" y="11270"/>
                    <a:pt x="2276" y="11270"/>
                  </a:cubicBezTo>
                  <a:close/>
                  <a:moveTo>
                    <a:pt x="3834" y="11275"/>
                  </a:moveTo>
                  <a:lnTo>
                    <a:pt x="3834" y="11303"/>
                  </a:lnTo>
                  <a:cubicBezTo>
                    <a:pt x="3664" y="11303"/>
                    <a:pt x="3522" y="11474"/>
                    <a:pt x="3578" y="11672"/>
                  </a:cubicBezTo>
                  <a:cubicBezTo>
                    <a:pt x="3607" y="11786"/>
                    <a:pt x="3720" y="11900"/>
                    <a:pt x="3891" y="11900"/>
                  </a:cubicBezTo>
                  <a:cubicBezTo>
                    <a:pt x="4061" y="11871"/>
                    <a:pt x="4175" y="11729"/>
                    <a:pt x="4146" y="11559"/>
                  </a:cubicBezTo>
                  <a:cubicBezTo>
                    <a:pt x="4146" y="11388"/>
                    <a:pt x="4004" y="11275"/>
                    <a:pt x="3834" y="11275"/>
                  </a:cubicBezTo>
                  <a:close/>
                  <a:moveTo>
                    <a:pt x="27462" y="11360"/>
                  </a:moveTo>
                  <a:cubicBezTo>
                    <a:pt x="27291" y="11360"/>
                    <a:pt x="27121" y="11502"/>
                    <a:pt x="27121" y="11672"/>
                  </a:cubicBezTo>
                  <a:cubicBezTo>
                    <a:pt x="27121" y="11843"/>
                    <a:pt x="27235" y="11985"/>
                    <a:pt x="27377" y="12042"/>
                  </a:cubicBezTo>
                  <a:cubicBezTo>
                    <a:pt x="27391" y="12044"/>
                    <a:pt x="27406" y="12045"/>
                    <a:pt x="27420" y="12045"/>
                  </a:cubicBezTo>
                  <a:cubicBezTo>
                    <a:pt x="27600" y="12045"/>
                    <a:pt x="27746" y="11887"/>
                    <a:pt x="27746" y="11729"/>
                  </a:cubicBezTo>
                  <a:cubicBezTo>
                    <a:pt x="27746" y="11559"/>
                    <a:pt x="27632" y="11417"/>
                    <a:pt x="27462" y="11360"/>
                  </a:cubicBezTo>
                  <a:close/>
                  <a:moveTo>
                    <a:pt x="24906" y="11587"/>
                  </a:moveTo>
                  <a:lnTo>
                    <a:pt x="24906" y="11616"/>
                  </a:lnTo>
                  <a:cubicBezTo>
                    <a:pt x="24736" y="11616"/>
                    <a:pt x="24594" y="11729"/>
                    <a:pt x="24594" y="11900"/>
                  </a:cubicBezTo>
                  <a:cubicBezTo>
                    <a:pt x="24594" y="12070"/>
                    <a:pt x="24707" y="12184"/>
                    <a:pt x="24849" y="12184"/>
                  </a:cubicBezTo>
                  <a:cubicBezTo>
                    <a:pt x="24867" y="12186"/>
                    <a:pt x="24884" y="12188"/>
                    <a:pt x="24901" y="12188"/>
                  </a:cubicBezTo>
                  <a:cubicBezTo>
                    <a:pt x="25048" y="12188"/>
                    <a:pt x="25164" y="12081"/>
                    <a:pt x="25190" y="11928"/>
                  </a:cubicBezTo>
                  <a:cubicBezTo>
                    <a:pt x="25218" y="11758"/>
                    <a:pt x="25076" y="11587"/>
                    <a:pt x="24906" y="11587"/>
                  </a:cubicBezTo>
                  <a:close/>
                  <a:moveTo>
                    <a:pt x="20958" y="11644"/>
                  </a:moveTo>
                  <a:cubicBezTo>
                    <a:pt x="20788" y="11672"/>
                    <a:pt x="20646" y="11786"/>
                    <a:pt x="20646" y="11956"/>
                  </a:cubicBezTo>
                  <a:cubicBezTo>
                    <a:pt x="20674" y="12098"/>
                    <a:pt x="20788" y="12212"/>
                    <a:pt x="20930" y="12212"/>
                  </a:cubicBezTo>
                  <a:cubicBezTo>
                    <a:pt x="21072" y="12184"/>
                    <a:pt x="21186" y="12070"/>
                    <a:pt x="21186" y="11928"/>
                  </a:cubicBezTo>
                  <a:cubicBezTo>
                    <a:pt x="21186" y="11786"/>
                    <a:pt x="21072" y="11701"/>
                    <a:pt x="20958" y="11672"/>
                  </a:cubicBezTo>
                  <a:lnTo>
                    <a:pt x="20958" y="11644"/>
                  </a:lnTo>
                  <a:close/>
                  <a:moveTo>
                    <a:pt x="7805" y="11725"/>
                  </a:moveTo>
                  <a:cubicBezTo>
                    <a:pt x="7788" y="11725"/>
                    <a:pt x="7770" y="11726"/>
                    <a:pt x="7753" y="11729"/>
                  </a:cubicBezTo>
                  <a:cubicBezTo>
                    <a:pt x="7327" y="11729"/>
                    <a:pt x="7327" y="12354"/>
                    <a:pt x="7753" y="12354"/>
                  </a:cubicBezTo>
                  <a:cubicBezTo>
                    <a:pt x="7923" y="12354"/>
                    <a:pt x="8094" y="12212"/>
                    <a:pt x="8094" y="12013"/>
                  </a:cubicBezTo>
                  <a:cubicBezTo>
                    <a:pt x="8094" y="11835"/>
                    <a:pt x="7956" y="11725"/>
                    <a:pt x="7805" y="11725"/>
                  </a:cubicBezTo>
                  <a:close/>
                  <a:moveTo>
                    <a:pt x="9679" y="12037"/>
                  </a:moveTo>
                  <a:cubicBezTo>
                    <a:pt x="9662" y="12037"/>
                    <a:pt x="9645" y="12039"/>
                    <a:pt x="9627" y="12042"/>
                  </a:cubicBezTo>
                  <a:cubicBezTo>
                    <a:pt x="9485" y="12070"/>
                    <a:pt x="9372" y="12184"/>
                    <a:pt x="9400" y="12326"/>
                  </a:cubicBezTo>
                  <a:cubicBezTo>
                    <a:pt x="9400" y="12504"/>
                    <a:pt x="9538" y="12614"/>
                    <a:pt x="9689" y="12614"/>
                  </a:cubicBezTo>
                  <a:cubicBezTo>
                    <a:pt x="9706" y="12614"/>
                    <a:pt x="9724" y="12612"/>
                    <a:pt x="9741" y="12610"/>
                  </a:cubicBezTo>
                  <a:cubicBezTo>
                    <a:pt x="9883" y="12581"/>
                    <a:pt x="9996" y="12439"/>
                    <a:pt x="9968" y="12297"/>
                  </a:cubicBezTo>
                  <a:lnTo>
                    <a:pt x="9968" y="12297"/>
                  </a:lnTo>
                  <a:lnTo>
                    <a:pt x="9968" y="12326"/>
                  </a:lnTo>
                  <a:cubicBezTo>
                    <a:pt x="9968" y="12147"/>
                    <a:pt x="9831" y="12037"/>
                    <a:pt x="9679" y="12037"/>
                  </a:cubicBezTo>
                  <a:close/>
                  <a:moveTo>
                    <a:pt x="5424" y="12297"/>
                  </a:moveTo>
                  <a:cubicBezTo>
                    <a:pt x="5169" y="12297"/>
                    <a:pt x="5027" y="12581"/>
                    <a:pt x="5197" y="12780"/>
                  </a:cubicBezTo>
                  <a:cubicBezTo>
                    <a:pt x="5253" y="12836"/>
                    <a:pt x="5324" y="12861"/>
                    <a:pt x="5394" y="12861"/>
                  </a:cubicBezTo>
                  <a:cubicBezTo>
                    <a:pt x="5538" y="12861"/>
                    <a:pt x="5680" y="12753"/>
                    <a:pt x="5680" y="12581"/>
                  </a:cubicBezTo>
                  <a:cubicBezTo>
                    <a:pt x="5651" y="12439"/>
                    <a:pt x="5538" y="12326"/>
                    <a:pt x="5424" y="12326"/>
                  </a:cubicBezTo>
                  <a:lnTo>
                    <a:pt x="5424" y="12297"/>
                  </a:lnTo>
                  <a:close/>
                  <a:moveTo>
                    <a:pt x="18495" y="12719"/>
                  </a:moveTo>
                  <a:cubicBezTo>
                    <a:pt x="18324" y="12719"/>
                    <a:pt x="18204" y="12851"/>
                    <a:pt x="18176" y="13030"/>
                  </a:cubicBezTo>
                  <a:lnTo>
                    <a:pt x="18176" y="13030"/>
                  </a:lnTo>
                  <a:cubicBezTo>
                    <a:pt x="18176" y="13023"/>
                    <a:pt x="18175" y="13015"/>
                    <a:pt x="18175" y="13007"/>
                  </a:cubicBezTo>
                  <a:lnTo>
                    <a:pt x="18175" y="13036"/>
                  </a:lnTo>
                  <a:cubicBezTo>
                    <a:pt x="18176" y="13034"/>
                    <a:pt x="18176" y="13032"/>
                    <a:pt x="18176" y="13030"/>
                  </a:cubicBezTo>
                  <a:lnTo>
                    <a:pt x="18176" y="13030"/>
                  </a:lnTo>
                  <a:cubicBezTo>
                    <a:pt x="18189" y="13219"/>
                    <a:pt x="18354" y="13376"/>
                    <a:pt x="18545" y="13376"/>
                  </a:cubicBezTo>
                  <a:cubicBezTo>
                    <a:pt x="18971" y="13376"/>
                    <a:pt x="18971" y="12723"/>
                    <a:pt x="18545" y="12723"/>
                  </a:cubicBezTo>
                  <a:cubicBezTo>
                    <a:pt x="18528" y="12721"/>
                    <a:pt x="18511" y="12719"/>
                    <a:pt x="18495" y="12719"/>
                  </a:cubicBezTo>
                  <a:close/>
                  <a:moveTo>
                    <a:pt x="26184" y="12780"/>
                  </a:moveTo>
                  <a:cubicBezTo>
                    <a:pt x="25985" y="12780"/>
                    <a:pt x="25843" y="12950"/>
                    <a:pt x="25843" y="13149"/>
                  </a:cubicBezTo>
                  <a:cubicBezTo>
                    <a:pt x="25869" y="13279"/>
                    <a:pt x="25990" y="13408"/>
                    <a:pt x="26140" y="13408"/>
                  </a:cubicBezTo>
                  <a:cubicBezTo>
                    <a:pt x="26154" y="13408"/>
                    <a:pt x="26169" y="13407"/>
                    <a:pt x="26184" y="13405"/>
                  </a:cubicBezTo>
                  <a:cubicBezTo>
                    <a:pt x="26354" y="13376"/>
                    <a:pt x="26468" y="13206"/>
                    <a:pt x="26468" y="13064"/>
                  </a:cubicBezTo>
                  <a:cubicBezTo>
                    <a:pt x="26439" y="12922"/>
                    <a:pt x="26326" y="12808"/>
                    <a:pt x="26184" y="12780"/>
                  </a:cubicBezTo>
                  <a:close/>
                  <a:moveTo>
                    <a:pt x="22151" y="13064"/>
                  </a:moveTo>
                  <a:cubicBezTo>
                    <a:pt x="21782" y="13121"/>
                    <a:pt x="21810" y="13689"/>
                    <a:pt x="22180" y="13717"/>
                  </a:cubicBezTo>
                  <a:cubicBezTo>
                    <a:pt x="22350" y="13689"/>
                    <a:pt x="22492" y="13518"/>
                    <a:pt x="22492" y="13348"/>
                  </a:cubicBezTo>
                  <a:cubicBezTo>
                    <a:pt x="22464" y="13177"/>
                    <a:pt x="22322" y="13064"/>
                    <a:pt x="22151" y="13064"/>
                  </a:cubicBezTo>
                  <a:close/>
                  <a:moveTo>
                    <a:pt x="2108" y="13399"/>
                  </a:moveTo>
                  <a:cubicBezTo>
                    <a:pt x="2088" y="13399"/>
                    <a:pt x="2066" y="13401"/>
                    <a:pt x="2045" y="13405"/>
                  </a:cubicBezTo>
                  <a:cubicBezTo>
                    <a:pt x="1903" y="13433"/>
                    <a:pt x="1818" y="13547"/>
                    <a:pt x="1818" y="13689"/>
                  </a:cubicBezTo>
                  <a:cubicBezTo>
                    <a:pt x="1846" y="13859"/>
                    <a:pt x="1988" y="13973"/>
                    <a:pt x="2130" y="14001"/>
                  </a:cubicBezTo>
                  <a:cubicBezTo>
                    <a:pt x="2300" y="13944"/>
                    <a:pt x="2414" y="13802"/>
                    <a:pt x="2414" y="13632"/>
                  </a:cubicBezTo>
                  <a:cubicBezTo>
                    <a:pt x="2364" y="13483"/>
                    <a:pt x="2250" y="13399"/>
                    <a:pt x="2108" y="13399"/>
                  </a:cubicBezTo>
                  <a:close/>
                  <a:moveTo>
                    <a:pt x="24010" y="13515"/>
                  </a:moveTo>
                  <a:cubicBezTo>
                    <a:pt x="23860" y="13515"/>
                    <a:pt x="23739" y="13647"/>
                    <a:pt x="23713" y="13802"/>
                  </a:cubicBezTo>
                  <a:cubicBezTo>
                    <a:pt x="23742" y="13944"/>
                    <a:pt x="23855" y="14058"/>
                    <a:pt x="23997" y="14058"/>
                  </a:cubicBezTo>
                  <a:cubicBezTo>
                    <a:pt x="24012" y="14061"/>
                    <a:pt x="24027" y="14062"/>
                    <a:pt x="24041" y="14062"/>
                  </a:cubicBezTo>
                  <a:cubicBezTo>
                    <a:pt x="24167" y="14062"/>
                    <a:pt x="24281" y="13958"/>
                    <a:pt x="24281" y="13831"/>
                  </a:cubicBezTo>
                  <a:cubicBezTo>
                    <a:pt x="24310" y="13660"/>
                    <a:pt x="24196" y="13547"/>
                    <a:pt x="24054" y="13518"/>
                  </a:cubicBezTo>
                  <a:cubicBezTo>
                    <a:pt x="24039" y="13516"/>
                    <a:pt x="24025" y="13515"/>
                    <a:pt x="24010" y="13515"/>
                  </a:cubicBezTo>
                  <a:close/>
                  <a:moveTo>
                    <a:pt x="7312" y="13712"/>
                  </a:moveTo>
                  <a:cubicBezTo>
                    <a:pt x="7201" y="13712"/>
                    <a:pt x="7087" y="13791"/>
                    <a:pt x="7071" y="13944"/>
                  </a:cubicBezTo>
                  <a:cubicBezTo>
                    <a:pt x="7071" y="14046"/>
                    <a:pt x="7140" y="14147"/>
                    <a:pt x="7256" y="14147"/>
                  </a:cubicBezTo>
                  <a:cubicBezTo>
                    <a:pt x="7269" y="14147"/>
                    <a:pt x="7284" y="14146"/>
                    <a:pt x="7299" y="14143"/>
                  </a:cubicBezTo>
                  <a:cubicBezTo>
                    <a:pt x="7311" y="14146"/>
                    <a:pt x="7323" y="14147"/>
                    <a:pt x="7335" y="14147"/>
                  </a:cubicBezTo>
                  <a:cubicBezTo>
                    <a:pt x="7459" y="14147"/>
                    <a:pt x="7552" y="14017"/>
                    <a:pt x="7526" y="13887"/>
                  </a:cubicBezTo>
                  <a:cubicBezTo>
                    <a:pt x="7500" y="13770"/>
                    <a:pt x="7407" y="13712"/>
                    <a:pt x="7312" y="13712"/>
                  </a:cubicBezTo>
                  <a:close/>
                  <a:moveTo>
                    <a:pt x="20050" y="13547"/>
                  </a:moveTo>
                  <a:cubicBezTo>
                    <a:pt x="19879" y="13575"/>
                    <a:pt x="19766" y="13689"/>
                    <a:pt x="19766" y="13859"/>
                  </a:cubicBezTo>
                  <a:cubicBezTo>
                    <a:pt x="19766" y="14029"/>
                    <a:pt x="19908" y="14171"/>
                    <a:pt x="20078" y="14171"/>
                  </a:cubicBezTo>
                  <a:cubicBezTo>
                    <a:pt x="20249" y="14143"/>
                    <a:pt x="20362" y="14001"/>
                    <a:pt x="20362" y="13859"/>
                  </a:cubicBezTo>
                  <a:cubicBezTo>
                    <a:pt x="20362" y="13689"/>
                    <a:pt x="20220" y="13547"/>
                    <a:pt x="20050" y="13547"/>
                  </a:cubicBezTo>
                  <a:close/>
                  <a:moveTo>
                    <a:pt x="10138" y="13745"/>
                  </a:moveTo>
                  <a:cubicBezTo>
                    <a:pt x="9968" y="13774"/>
                    <a:pt x="9826" y="13887"/>
                    <a:pt x="9826" y="14058"/>
                  </a:cubicBezTo>
                  <a:cubicBezTo>
                    <a:pt x="9826" y="14228"/>
                    <a:pt x="9940" y="14342"/>
                    <a:pt x="10110" y="14370"/>
                  </a:cubicBezTo>
                  <a:cubicBezTo>
                    <a:pt x="10280" y="14370"/>
                    <a:pt x="10422" y="14257"/>
                    <a:pt x="10422" y="14086"/>
                  </a:cubicBezTo>
                  <a:cubicBezTo>
                    <a:pt x="10422" y="13916"/>
                    <a:pt x="10309" y="13774"/>
                    <a:pt x="10138" y="13745"/>
                  </a:cubicBezTo>
                  <a:close/>
                  <a:moveTo>
                    <a:pt x="4516" y="13887"/>
                  </a:moveTo>
                  <a:lnTo>
                    <a:pt x="4516" y="13916"/>
                  </a:lnTo>
                  <a:cubicBezTo>
                    <a:pt x="4374" y="13916"/>
                    <a:pt x="4260" y="14029"/>
                    <a:pt x="4260" y="14171"/>
                  </a:cubicBezTo>
                  <a:cubicBezTo>
                    <a:pt x="4232" y="14342"/>
                    <a:pt x="4374" y="14484"/>
                    <a:pt x="4544" y="14484"/>
                  </a:cubicBezTo>
                  <a:cubicBezTo>
                    <a:pt x="4714" y="14484"/>
                    <a:pt x="4828" y="14342"/>
                    <a:pt x="4828" y="14200"/>
                  </a:cubicBezTo>
                  <a:cubicBezTo>
                    <a:pt x="4828" y="14029"/>
                    <a:pt x="4686" y="13887"/>
                    <a:pt x="4516" y="13887"/>
                  </a:cubicBezTo>
                  <a:close/>
                  <a:moveTo>
                    <a:pt x="27291" y="13802"/>
                  </a:moveTo>
                  <a:cubicBezTo>
                    <a:pt x="27093" y="13831"/>
                    <a:pt x="26951" y="14001"/>
                    <a:pt x="26979" y="14200"/>
                  </a:cubicBezTo>
                  <a:cubicBezTo>
                    <a:pt x="26951" y="14370"/>
                    <a:pt x="27093" y="14512"/>
                    <a:pt x="27291" y="14512"/>
                  </a:cubicBezTo>
                  <a:cubicBezTo>
                    <a:pt x="27632" y="14427"/>
                    <a:pt x="27632" y="13916"/>
                    <a:pt x="27291" y="13802"/>
                  </a:cubicBezTo>
                  <a:close/>
                  <a:moveTo>
                    <a:pt x="8662" y="14228"/>
                  </a:moveTo>
                  <a:cubicBezTo>
                    <a:pt x="8520" y="14228"/>
                    <a:pt x="8406" y="14342"/>
                    <a:pt x="8406" y="14484"/>
                  </a:cubicBezTo>
                  <a:cubicBezTo>
                    <a:pt x="8435" y="14626"/>
                    <a:pt x="8548" y="14739"/>
                    <a:pt x="8690" y="14739"/>
                  </a:cubicBezTo>
                  <a:cubicBezTo>
                    <a:pt x="8804" y="14711"/>
                    <a:pt x="8889" y="14626"/>
                    <a:pt x="8889" y="14512"/>
                  </a:cubicBezTo>
                  <a:lnTo>
                    <a:pt x="8917" y="14512"/>
                  </a:lnTo>
                  <a:cubicBezTo>
                    <a:pt x="8917" y="14370"/>
                    <a:pt x="8804" y="14228"/>
                    <a:pt x="8662" y="14228"/>
                  </a:cubicBezTo>
                  <a:close/>
                  <a:moveTo>
                    <a:pt x="21640" y="14967"/>
                  </a:moveTo>
                  <a:lnTo>
                    <a:pt x="21640" y="14995"/>
                  </a:lnTo>
                  <a:cubicBezTo>
                    <a:pt x="21470" y="14995"/>
                    <a:pt x="21328" y="15109"/>
                    <a:pt x="21328" y="15279"/>
                  </a:cubicBezTo>
                  <a:cubicBezTo>
                    <a:pt x="21328" y="15449"/>
                    <a:pt x="21470" y="15591"/>
                    <a:pt x="21640" y="15591"/>
                  </a:cubicBezTo>
                  <a:cubicBezTo>
                    <a:pt x="21810" y="15591"/>
                    <a:pt x="21952" y="15449"/>
                    <a:pt x="21952" y="15307"/>
                  </a:cubicBezTo>
                  <a:cubicBezTo>
                    <a:pt x="21952" y="15137"/>
                    <a:pt x="21810" y="14967"/>
                    <a:pt x="21640" y="14967"/>
                  </a:cubicBezTo>
                  <a:close/>
                  <a:moveTo>
                    <a:pt x="17835" y="14938"/>
                  </a:moveTo>
                  <a:cubicBezTo>
                    <a:pt x="17636" y="14995"/>
                    <a:pt x="17522" y="15165"/>
                    <a:pt x="17551" y="15364"/>
                  </a:cubicBezTo>
                  <a:cubicBezTo>
                    <a:pt x="17576" y="15517"/>
                    <a:pt x="17693" y="15624"/>
                    <a:pt x="17840" y="15624"/>
                  </a:cubicBezTo>
                  <a:cubicBezTo>
                    <a:pt x="17857" y="15624"/>
                    <a:pt x="17874" y="15623"/>
                    <a:pt x="17891" y="15620"/>
                  </a:cubicBezTo>
                  <a:cubicBezTo>
                    <a:pt x="18090" y="15620"/>
                    <a:pt x="18261" y="15449"/>
                    <a:pt x="18232" y="15251"/>
                  </a:cubicBezTo>
                  <a:cubicBezTo>
                    <a:pt x="18204" y="15052"/>
                    <a:pt x="18033" y="14938"/>
                    <a:pt x="17835" y="14938"/>
                  </a:cubicBezTo>
                  <a:close/>
                  <a:moveTo>
                    <a:pt x="24622" y="15393"/>
                  </a:moveTo>
                  <a:cubicBezTo>
                    <a:pt x="24480" y="15393"/>
                    <a:pt x="24366" y="15506"/>
                    <a:pt x="24310" y="15648"/>
                  </a:cubicBezTo>
                  <a:lnTo>
                    <a:pt x="24338" y="15648"/>
                  </a:lnTo>
                  <a:cubicBezTo>
                    <a:pt x="24310" y="15819"/>
                    <a:pt x="24452" y="15961"/>
                    <a:pt x="24622" y="15989"/>
                  </a:cubicBezTo>
                  <a:cubicBezTo>
                    <a:pt x="24764" y="15961"/>
                    <a:pt x="24906" y="15819"/>
                    <a:pt x="24906" y="15648"/>
                  </a:cubicBezTo>
                  <a:cubicBezTo>
                    <a:pt x="24878" y="15506"/>
                    <a:pt x="24764" y="15393"/>
                    <a:pt x="24622" y="15393"/>
                  </a:cubicBezTo>
                  <a:close/>
                  <a:moveTo>
                    <a:pt x="5277" y="15559"/>
                  </a:moveTo>
                  <a:cubicBezTo>
                    <a:pt x="5260" y="15559"/>
                    <a:pt x="5243" y="15560"/>
                    <a:pt x="5225" y="15563"/>
                  </a:cubicBezTo>
                  <a:cubicBezTo>
                    <a:pt x="5055" y="15563"/>
                    <a:pt x="4913" y="15705"/>
                    <a:pt x="4941" y="15875"/>
                  </a:cubicBezTo>
                  <a:cubicBezTo>
                    <a:pt x="4941" y="16031"/>
                    <a:pt x="5060" y="16163"/>
                    <a:pt x="5210" y="16163"/>
                  </a:cubicBezTo>
                  <a:cubicBezTo>
                    <a:pt x="5225" y="16163"/>
                    <a:pt x="5239" y="16162"/>
                    <a:pt x="5254" y="16159"/>
                  </a:cubicBezTo>
                  <a:cubicBezTo>
                    <a:pt x="5424" y="16131"/>
                    <a:pt x="5566" y="15989"/>
                    <a:pt x="5538" y="15819"/>
                  </a:cubicBezTo>
                  <a:cubicBezTo>
                    <a:pt x="5538" y="15666"/>
                    <a:pt x="5424" y="15559"/>
                    <a:pt x="5277" y="15559"/>
                  </a:cubicBezTo>
                  <a:close/>
                  <a:moveTo>
                    <a:pt x="2755" y="15563"/>
                  </a:moveTo>
                  <a:cubicBezTo>
                    <a:pt x="2613" y="15563"/>
                    <a:pt x="2528" y="15705"/>
                    <a:pt x="2556" y="15904"/>
                  </a:cubicBezTo>
                  <a:cubicBezTo>
                    <a:pt x="2556" y="16059"/>
                    <a:pt x="2698" y="16191"/>
                    <a:pt x="2853" y="16191"/>
                  </a:cubicBezTo>
                  <a:cubicBezTo>
                    <a:pt x="2867" y="16191"/>
                    <a:pt x="2882" y="16190"/>
                    <a:pt x="2897" y="16188"/>
                  </a:cubicBezTo>
                  <a:cubicBezTo>
                    <a:pt x="3039" y="16159"/>
                    <a:pt x="3152" y="16046"/>
                    <a:pt x="3152" y="15875"/>
                  </a:cubicBezTo>
                  <a:cubicBezTo>
                    <a:pt x="3124" y="15705"/>
                    <a:pt x="2954" y="15563"/>
                    <a:pt x="2755" y="15563"/>
                  </a:cubicBezTo>
                  <a:close/>
                  <a:moveTo>
                    <a:pt x="10280" y="15790"/>
                  </a:moveTo>
                  <a:cubicBezTo>
                    <a:pt x="10138" y="15790"/>
                    <a:pt x="10025" y="15932"/>
                    <a:pt x="10025" y="16074"/>
                  </a:cubicBezTo>
                  <a:cubicBezTo>
                    <a:pt x="10025" y="16201"/>
                    <a:pt x="10139" y="16306"/>
                    <a:pt x="10265" y="16306"/>
                  </a:cubicBezTo>
                  <a:cubicBezTo>
                    <a:pt x="10279" y="16306"/>
                    <a:pt x="10294" y="16304"/>
                    <a:pt x="10309" y="16301"/>
                  </a:cubicBezTo>
                  <a:cubicBezTo>
                    <a:pt x="10422" y="16301"/>
                    <a:pt x="10536" y="16188"/>
                    <a:pt x="10536" y="16074"/>
                  </a:cubicBezTo>
                  <a:cubicBezTo>
                    <a:pt x="10536" y="15904"/>
                    <a:pt x="10422" y="15790"/>
                    <a:pt x="10280" y="15790"/>
                  </a:cubicBezTo>
                  <a:close/>
                  <a:moveTo>
                    <a:pt x="19539" y="15961"/>
                  </a:moveTo>
                  <a:cubicBezTo>
                    <a:pt x="19425" y="15961"/>
                    <a:pt x="19311" y="16017"/>
                    <a:pt x="19311" y="16159"/>
                  </a:cubicBezTo>
                  <a:cubicBezTo>
                    <a:pt x="19340" y="16330"/>
                    <a:pt x="19425" y="16358"/>
                    <a:pt x="19539" y="16415"/>
                  </a:cubicBezTo>
                  <a:cubicBezTo>
                    <a:pt x="19652" y="16387"/>
                    <a:pt x="19737" y="16301"/>
                    <a:pt x="19737" y="16188"/>
                  </a:cubicBezTo>
                  <a:lnTo>
                    <a:pt x="19766" y="16188"/>
                  </a:lnTo>
                  <a:cubicBezTo>
                    <a:pt x="19766" y="16074"/>
                    <a:pt x="19681" y="15961"/>
                    <a:pt x="19539" y="15961"/>
                  </a:cubicBezTo>
                  <a:close/>
                  <a:moveTo>
                    <a:pt x="26297" y="15961"/>
                  </a:moveTo>
                  <a:cubicBezTo>
                    <a:pt x="26127" y="15961"/>
                    <a:pt x="25985" y="16103"/>
                    <a:pt x="25985" y="16273"/>
                  </a:cubicBezTo>
                  <a:cubicBezTo>
                    <a:pt x="26013" y="16415"/>
                    <a:pt x="26155" y="16557"/>
                    <a:pt x="26297" y="16557"/>
                  </a:cubicBezTo>
                  <a:cubicBezTo>
                    <a:pt x="26468" y="16557"/>
                    <a:pt x="26610" y="16415"/>
                    <a:pt x="26610" y="16245"/>
                  </a:cubicBezTo>
                  <a:cubicBezTo>
                    <a:pt x="26610" y="16074"/>
                    <a:pt x="26468" y="15961"/>
                    <a:pt x="26297" y="15961"/>
                  </a:cubicBezTo>
                  <a:close/>
                  <a:moveTo>
                    <a:pt x="7781" y="15982"/>
                  </a:moveTo>
                  <a:cubicBezTo>
                    <a:pt x="7625" y="15982"/>
                    <a:pt x="7469" y="16088"/>
                    <a:pt x="7469" y="16301"/>
                  </a:cubicBezTo>
                  <a:lnTo>
                    <a:pt x="7469" y="16273"/>
                  </a:lnTo>
                  <a:lnTo>
                    <a:pt x="7469" y="16273"/>
                  </a:lnTo>
                  <a:cubicBezTo>
                    <a:pt x="7441" y="16443"/>
                    <a:pt x="7554" y="16614"/>
                    <a:pt x="7725" y="16614"/>
                  </a:cubicBezTo>
                  <a:cubicBezTo>
                    <a:pt x="7739" y="16616"/>
                    <a:pt x="7754" y="16617"/>
                    <a:pt x="7768" y="16617"/>
                  </a:cubicBezTo>
                  <a:cubicBezTo>
                    <a:pt x="7948" y="16617"/>
                    <a:pt x="8094" y="16459"/>
                    <a:pt x="8094" y="16301"/>
                  </a:cubicBezTo>
                  <a:cubicBezTo>
                    <a:pt x="8094" y="16088"/>
                    <a:pt x="7938" y="15982"/>
                    <a:pt x="7781" y="15982"/>
                  </a:cubicBezTo>
                  <a:close/>
                  <a:moveTo>
                    <a:pt x="6630" y="16979"/>
                  </a:moveTo>
                  <a:cubicBezTo>
                    <a:pt x="6475" y="16979"/>
                    <a:pt x="6333" y="17111"/>
                    <a:pt x="6333" y="17267"/>
                  </a:cubicBezTo>
                  <a:cubicBezTo>
                    <a:pt x="6333" y="17437"/>
                    <a:pt x="6447" y="17579"/>
                    <a:pt x="6617" y="17579"/>
                  </a:cubicBezTo>
                  <a:cubicBezTo>
                    <a:pt x="6632" y="17582"/>
                    <a:pt x="6646" y="17583"/>
                    <a:pt x="6661" y="17583"/>
                  </a:cubicBezTo>
                  <a:cubicBezTo>
                    <a:pt x="6816" y="17583"/>
                    <a:pt x="6958" y="17451"/>
                    <a:pt x="6958" y="17295"/>
                  </a:cubicBezTo>
                  <a:cubicBezTo>
                    <a:pt x="6958" y="17125"/>
                    <a:pt x="6844" y="16983"/>
                    <a:pt x="6674" y="16983"/>
                  </a:cubicBezTo>
                  <a:cubicBezTo>
                    <a:pt x="6659" y="16980"/>
                    <a:pt x="6644" y="16979"/>
                    <a:pt x="6630" y="16979"/>
                  </a:cubicBezTo>
                  <a:close/>
                  <a:moveTo>
                    <a:pt x="21417" y="17234"/>
                  </a:moveTo>
                  <a:cubicBezTo>
                    <a:pt x="21266" y="17234"/>
                    <a:pt x="21126" y="17341"/>
                    <a:pt x="21100" y="17494"/>
                  </a:cubicBezTo>
                  <a:cubicBezTo>
                    <a:pt x="21070" y="17735"/>
                    <a:pt x="21248" y="17865"/>
                    <a:pt x="21426" y="17865"/>
                  </a:cubicBezTo>
                  <a:cubicBezTo>
                    <a:pt x="21583" y="17865"/>
                    <a:pt x="21740" y="17764"/>
                    <a:pt x="21754" y="17551"/>
                  </a:cubicBezTo>
                  <a:cubicBezTo>
                    <a:pt x="21754" y="17381"/>
                    <a:pt x="21640" y="17239"/>
                    <a:pt x="21470" y="17239"/>
                  </a:cubicBezTo>
                  <a:cubicBezTo>
                    <a:pt x="21452" y="17236"/>
                    <a:pt x="21434" y="17234"/>
                    <a:pt x="21417" y="17234"/>
                  </a:cubicBezTo>
                  <a:close/>
                  <a:moveTo>
                    <a:pt x="13093" y="17119"/>
                  </a:moveTo>
                  <a:cubicBezTo>
                    <a:pt x="12970" y="17119"/>
                    <a:pt x="12854" y="17197"/>
                    <a:pt x="12780" y="17295"/>
                  </a:cubicBezTo>
                  <a:cubicBezTo>
                    <a:pt x="12780" y="17324"/>
                    <a:pt x="12780" y="17352"/>
                    <a:pt x="12780" y="17381"/>
                  </a:cubicBezTo>
                  <a:cubicBezTo>
                    <a:pt x="12734" y="17655"/>
                    <a:pt x="12965" y="17875"/>
                    <a:pt x="13220" y="17875"/>
                  </a:cubicBezTo>
                  <a:cubicBezTo>
                    <a:pt x="13282" y="17875"/>
                    <a:pt x="13344" y="17862"/>
                    <a:pt x="13404" y="17835"/>
                  </a:cubicBezTo>
                  <a:cubicBezTo>
                    <a:pt x="13518" y="17778"/>
                    <a:pt x="13603" y="17636"/>
                    <a:pt x="13575" y="17494"/>
                  </a:cubicBezTo>
                  <a:cubicBezTo>
                    <a:pt x="13546" y="17295"/>
                    <a:pt x="13376" y="17125"/>
                    <a:pt x="13149" y="17125"/>
                  </a:cubicBezTo>
                  <a:cubicBezTo>
                    <a:pt x="13130" y="17121"/>
                    <a:pt x="13111" y="17119"/>
                    <a:pt x="13093" y="17119"/>
                  </a:cubicBezTo>
                  <a:close/>
                  <a:moveTo>
                    <a:pt x="15676" y="17182"/>
                  </a:moveTo>
                  <a:cubicBezTo>
                    <a:pt x="15477" y="17210"/>
                    <a:pt x="15307" y="17352"/>
                    <a:pt x="15250" y="17551"/>
                  </a:cubicBezTo>
                  <a:cubicBezTo>
                    <a:pt x="15165" y="17693"/>
                    <a:pt x="15250" y="17892"/>
                    <a:pt x="15421" y="17949"/>
                  </a:cubicBezTo>
                  <a:cubicBezTo>
                    <a:pt x="15475" y="17970"/>
                    <a:pt x="15533" y="17979"/>
                    <a:pt x="15593" y="17979"/>
                  </a:cubicBezTo>
                  <a:cubicBezTo>
                    <a:pt x="15689" y="17979"/>
                    <a:pt x="15787" y="17955"/>
                    <a:pt x="15875" y="17920"/>
                  </a:cubicBezTo>
                  <a:cubicBezTo>
                    <a:pt x="16017" y="17835"/>
                    <a:pt x="16074" y="17636"/>
                    <a:pt x="16045" y="17494"/>
                  </a:cubicBezTo>
                  <a:cubicBezTo>
                    <a:pt x="15989" y="17324"/>
                    <a:pt x="15847" y="17210"/>
                    <a:pt x="15676" y="17182"/>
                  </a:cubicBezTo>
                  <a:close/>
                  <a:moveTo>
                    <a:pt x="8804" y="17494"/>
                  </a:moveTo>
                  <a:cubicBezTo>
                    <a:pt x="8605" y="17494"/>
                    <a:pt x="8463" y="17636"/>
                    <a:pt x="8491" y="17807"/>
                  </a:cubicBezTo>
                  <a:cubicBezTo>
                    <a:pt x="8491" y="17949"/>
                    <a:pt x="8605" y="18034"/>
                    <a:pt x="8747" y="18034"/>
                  </a:cubicBezTo>
                  <a:cubicBezTo>
                    <a:pt x="8917" y="18034"/>
                    <a:pt x="9031" y="17892"/>
                    <a:pt x="9031" y="17721"/>
                  </a:cubicBezTo>
                  <a:cubicBezTo>
                    <a:pt x="9003" y="17608"/>
                    <a:pt x="8917" y="17494"/>
                    <a:pt x="8804" y="17494"/>
                  </a:cubicBezTo>
                  <a:close/>
                  <a:moveTo>
                    <a:pt x="23287" y="17750"/>
                  </a:moveTo>
                  <a:cubicBezTo>
                    <a:pt x="23088" y="17750"/>
                    <a:pt x="22946" y="17920"/>
                    <a:pt x="22946" y="18119"/>
                  </a:cubicBezTo>
                  <a:cubicBezTo>
                    <a:pt x="22946" y="18261"/>
                    <a:pt x="23117" y="18403"/>
                    <a:pt x="23287" y="18403"/>
                  </a:cubicBezTo>
                  <a:cubicBezTo>
                    <a:pt x="23458" y="18374"/>
                    <a:pt x="23600" y="18204"/>
                    <a:pt x="23600" y="18005"/>
                  </a:cubicBezTo>
                  <a:cubicBezTo>
                    <a:pt x="23571" y="17863"/>
                    <a:pt x="23429" y="17750"/>
                    <a:pt x="23287" y="17750"/>
                  </a:cubicBezTo>
                  <a:close/>
                  <a:moveTo>
                    <a:pt x="25076" y="18034"/>
                  </a:moveTo>
                  <a:cubicBezTo>
                    <a:pt x="24963" y="18034"/>
                    <a:pt x="24878" y="18147"/>
                    <a:pt x="24849" y="18261"/>
                  </a:cubicBezTo>
                  <a:cubicBezTo>
                    <a:pt x="24849" y="18403"/>
                    <a:pt x="24963" y="18516"/>
                    <a:pt x="25105" y="18545"/>
                  </a:cubicBezTo>
                  <a:cubicBezTo>
                    <a:pt x="25247" y="18545"/>
                    <a:pt x="25360" y="18431"/>
                    <a:pt x="25360" y="18289"/>
                  </a:cubicBezTo>
                  <a:cubicBezTo>
                    <a:pt x="25360" y="18147"/>
                    <a:pt x="25218" y="18034"/>
                    <a:pt x="25076" y="18034"/>
                  </a:cubicBezTo>
                  <a:close/>
                  <a:moveTo>
                    <a:pt x="3862" y="17892"/>
                  </a:moveTo>
                  <a:cubicBezTo>
                    <a:pt x="3862" y="17892"/>
                    <a:pt x="3834" y="17920"/>
                    <a:pt x="3806" y="17920"/>
                  </a:cubicBezTo>
                  <a:cubicBezTo>
                    <a:pt x="3607" y="18062"/>
                    <a:pt x="3578" y="18374"/>
                    <a:pt x="3720" y="18573"/>
                  </a:cubicBezTo>
                  <a:cubicBezTo>
                    <a:pt x="3770" y="18623"/>
                    <a:pt x="3839" y="18653"/>
                    <a:pt x="3910" y="18653"/>
                  </a:cubicBezTo>
                  <a:cubicBezTo>
                    <a:pt x="3961" y="18653"/>
                    <a:pt x="4014" y="18637"/>
                    <a:pt x="4061" y="18602"/>
                  </a:cubicBezTo>
                  <a:cubicBezTo>
                    <a:pt x="4146" y="18545"/>
                    <a:pt x="4203" y="18431"/>
                    <a:pt x="4203" y="18318"/>
                  </a:cubicBezTo>
                  <a:cubicBezTo>
                    <a:pt x="4175" y="18119"/>
                    <a:pt x="4033" y="17977"/>
                    <a:pt x="3862" y="17892"/>
                  </a:cubicBezTo>
                  <a:close/>
                  <a:moveTo>
                    <a:pt x="18459" y="17920"/>
                  </a:moveTo>
                  <a:cubicBezTo>
                    <a:pt x="18175" y="17920"/>
                    <a:pt x="18005" y="18062"/>
                    <a:pt x="18005" y="18261"/>
                  </a:cubicBezTo>
                  <a:cubicBezTo>
                    <a:pt x="18062" y="18488"/>
                    <a:pt x="18261" y="18658"/>
                    <a:pt x="18488" y="18658"/>
                  </a:cubicBezTo>
                  <a:cubicBezTo>
                    <a:pt x="18658" y="18658"/>
                    <a:pt x="18800" y="18403"/>
                    <a:pt x="18800" y="18176"/>
                  </a:cubicBezTo>
                  <a:cubicBezTo>
                    <a:pt x="18800" y="18034"/>
                    <a:pt x="18658" y="17920"/>
                    <a:pt x="18459" y="17920"/>
                  </a:cubicBezTo>
                  <a:close/>
                  <a:moveTo>
                    <a:pt x="10305" y="18092"/>
                  </a:moveTo>
                  <a:cubicBezTo>
                    <a:pt x="10088" y="18092"/>
                    <a:pt x="9881" y="18230"/>
                    <a:pt x="9798" y="18460"/>
                  </a:cubicBezTo>
                  <a:cubicBezTo>
                    <a:pt x="9769" y="18602"/>
                    <a:pt x="9855" y="18744"/>
                    <a:pt x="9968" y="18800"/>
                  </a:cubicBezTo>
                  <a:cubicBezTo>
                    <a:pt x="10024" y="18819"/>
                    <a:pt x="10080" y="18828"/>
                    <a:pt x="10135" y="18828"/>
                  </a:cubicBezTo>
                  <a:cubicBezTo>
                    <a:pt x="10419" y="18828"/>
                    <a:pt x="10673" y="18598"/>
                    <a:pt x="10650" y="18289"/>
                  </a:cubicBezTo>
                  <a:cubicBezTo>
                    <a:pt x="10621" y="18232"/>
                    <a:pt x="10593" y="18147"/>
                    <a:pt x="10536" y="18147"/>
                  </a:cubicBezTo>
                  <a:cubicBezTo>
                    <a:pt x="10461" y="18110"/>
                    <a:pt x="10382" y="18092"/>
                    <a:pt x="10305" y="18092"/>
                  </a:cubicBezTo>
                  <a:close/>
                  <a:moveTo>
                    <a:pt x="6853" y="18512"/>
                  </a:moveTo>
                  <a:cubicBezTo>
                    <a:pt x="6605" y="18512"/>
                    <a:pt x="6522" y="18917"/>
                    <a:pt x="6816" y="18971"/>
                  </a:cubicBezTo>
                  <a:cubicBezTo>
                    <a:pt x="6958" y="18971"/>
                    <a:pt x="7071" y="18857"/>
                    <a:pt x="7071" y="18715"/>
                  </a:cubicBezTo>
                  <a:cubicBezTo>
                    <a:pt x="7071" y="18602"/>
                    <a:pt x="6986" y="18545"/>
                    <a:pt x="6901" y="18516"/>
                  </a:cubicBezTo>
                  <a:cubicBezTo>
                    <a:pt x="6884" y="18513"/>
                    <a:pt x="6868" y="18512"/>
                    <a:pt x="6853" y="18512"/>
                  </a:cubicBezTo>
                  <a:close/>
                  <a:moveTo>
                    <a:pt x="5325" y="19618"/>
                  </a:moveTo>
                  <a:cubicBezTo>
                    <a:pt x="5239" y="19618"/>
                    <a:pt x="5193" y="19692"/>
                    <a:pt x="5169" y="19766"/>
                  </a:cubicBezTo>
                  <a:cubicBezTo>
                    <a:pt x="5140" y="19880"/>
                    <a:pt x="5225" y="20022"/>
                    <a:pt x="5339" y="20022"/>
                  </a:cubicBezTo>
                  <a:cubicBezTo>
                    <a:pt x="5424" y="19993"/>
                    <a:pt x="5538" y="19993"/>
                    <a:pt x="5538" y="19880"/>
                  </a:cubicBezTo>
                  <a:cubicBezTo>
                    <a:pt x="5566" y="19766"/>
                    <a:pt x="5481" y="19652"/>
                    <a:pt x="5367" y="19624"/>
                  </a:cubicBezTo>
                  <a:cubicBezTo>
                    <a:pt x="5352" y="19620"/>
                    <a:pt x="5338" y="19618"/>
                    <a:pt x="5325" y="19618"/>
                  </a:cubicBezTo>
                  <a:close/>
                  <a:moveTo>
                    <a:pt x="8232" y="19560"/>
                  </a:moveTo>
                  <a:cubicBezTo>
                    <a:pt x="8151" y="19560"/>
                    <a:pt x="8051" y="19581"/>
                    <a:pt x="7952" y="19624"/>
                  </a:cubicBezTo>
                  <a:cubicBezTo>
                    <a:pt x="7867" y="19681"/>
                    <a:pt x="7781" y="19766"/>
                    <a:pt x="7696" y="19851"/>
                  </a:cubicBezTo>
                  <a:cubicBezTo>
                    <a:pt x="7554" y="20050"/>
                    <a:pt x="7668" y="20334"/>
                    <a:pt x="7923" y="20391"/>
                  </a:cubicBezTo>
                  <a:cubicBezTo>
                    <a:pt x="8122" y="20391"/>
                    <a:pt x="8321" y="20277"/>
                    <a:pt x="8406" y="20107"/>
                  </a:cubicBezTo>
                  <a:cubicBezTo>
                    <a:pt x="8491" y="19936"/>
                    <a:pt x="8491" y="19766"/>
                    <a:pt x="8406" y="19624"/>
                  </a:cubicBezTo>
                  <a:cubicBezTo>
                    <a:pt x="8378" y="19581"/>
                    <a:pt x="8314" y="19560"/>
                    <a:pt x="8232" y="19560"/>
                  </a:cubicBezTo>
                  <a:close/>
                  <a:moveTo>
                    <a:pt x="15115" y="19762"/>
                  </a:moveTo>
                  <a:cubicBezTo>
                    <a:pt x="14938" y="19762"/>
                    <a:pt x="14793" y="19897"/>
                    <a:pt x="14768" y="20078"/>
                  </a:cubicBezTo>
                  <a:cubicBezTo>
                    <a:pt x="14768" y="20249"/>
                    <a:pt x="14910" y="20419"/>
                    <a:pt x="15080" y="20419"/>
                  </a:cubicBezTo>
                  <a:cubicBezTo>
                    <a:pt x="15307" y="20419"/>
                    <a:pt x="15477" y="20249"/>
                    <a:pt x="15477" y="20022"/>
                  </a:cubicBezTo>
                  <a:cubicBezTo>
                    <a:pt x="15477" y="19908"/>
                    <a:pt x="15335" y="19766"/>
                    <a:pt x="15165" y="19766"/>
                  </a:cubicBezTo>
                  <a:cubicBezTo>
                    <a:pt x="15148" y="19764"/>
                    <a:pt x="15131" y="19762"/>
                    <a:pt x="15115" y="19762"/>
                  </a:cubicBezTo>
                  <a:close/>
                  <a:moveTo>
                    <a:pt x="23884" y="19851"/>
                  </a:moveTo>
                  <a:cubicBezTo>
                    <a:pt x="23713" y="19851"/>
                    <a:pt x="23571" y="19965"/>
                    <a:pt x="23543" y="20135"/>
                  </a:cubicBezTo>
                  <a:cubicBezTo>
                    <a:pt x="23543" y="20277"/>
                    <a:pt x="23628" y="20419"/>
                    <a:pt x="23770" y="20419"/>
                  </a:cubicBezTo>
                  <a:cubicBezTo>
                    <a:pt x="23788" y="20422"/>
                    <a:pt x="23805" y="20424"/>
                    <a:pt x="23822" y="20424"/>
                  </a:cubicBezTo>
                  <a:cubicBezTo>
                    <a:pt x="23968" y="20424"/>
                    <a:pt x="24085" y="20316"/>
                    <a:pt x="24111" y="20164"/>
                  </a:cubicBezTo>
                  <a:cubicBezTo>
                    <a:pt x="24111" y="20022"/>
                    <a:pt x="24026" y="19908"/>
                    <a:pt x="23884" y="19851"/>
                  </a:cubicBezTo>
                  <a:close/>
                  <a:moveTo>
                    <a:pt x="20391" y="19482"/>
                  </a:moveTo>
                  <a:cubicBezTo>
                    <a:pt x="20220" y="19482"/>
                    <a:pt x="19993" y="19596"/>
                    <a:pt x="19993" y="19709"/>
                  </a:cubicBezTo>
                  <a:cubicBezTo>
                    <a:pt x="19936" y="19936"/>
                    <a:pt x="19993" y="20192"/>
                    <a:pt x="20135" y="20362"/>
                  </a:cubicBezTo>
                  <a:cubicBezTo>
                    <a:pt x="20220" y="20419"/>
                    <a:pt x="20305" y="20448"/>
                    <a:pt x="20391" y="20448"/>
                  </a:cubicBezTo>
                  <a:cubicBezTo>
                    <a:pt x="20646" y="20419"/>
                    <a:pt x="20845" y="20192"/>
                    <a:pt x="20845" y="19908"/>
                  </a:cubicBezTo>
                  <a:cubicBezTo>
                    <a:pt x="20816" y="19681"/>
                    <a:pt x="20618" y="19482"/>
                    <a:pt x="20391" y="19482"/>
                  </a:cubicBezTo>
                  <a:close/>
                  <a:moveTo>
                    <a:pt x="12098" y="19851"/>
                  </a:moveTo>
                  <a:cubicBezTo>
                    <a:pt x="11899" y="19851"/>
                    <a:pt x="11729" y="19993"/>
                    <a:pt x="11700" y="20192"/>
                  </a:cubicBezTo>
                  <a:cubicBezTo>
                    <a:pt x="11700" y="20362"/>
                    <a:pt x="11814" y="20504"/>
                    <a:pt x="11984" y="20533"/>
                  </a:cubicBezTo>
                  <a:cubicBezTo>
                    <a:pt x="11999" y="20535"/>
                    <a:pt x="12014" y="20536"/>
                    <a:pt x="12028" y="20536"/>
                  </a:cubicBezTo>
                  <a:cubicBezTo>
                    <a:pt x="12208" y="20536"/>
                    <a:pt x="12356" y="20376"/>
                    <a:pt x="12382" y="20192"/>
                  </a:cubicBezTo>
                  <a:cubicBezTo>
                    <a:pt x="12382" y="20022"/>
                    <a:pt x="12268" y="19880"/>
                    <a:pt x="12098" y="19851"/>
                  </a:cubicBezTo>
                  <a:close/>
                  <a:moveTo>
                    <a:pt x="18090" y="20164"/>
                  </a:moveTo>
                  <a:cubicBezTo>
                    <a:pt x="17920" y="20164"/>
                    <a:pt x="17778" y="20277"/>
                    <a:pt x="17721" y="20448"/>
                  </a:cubicBezTo>
                  <a:cubicBezTo>
                    <a:pt x="17693" y="20703"/>
                    <a:pt x="17863" y="20959"/>
                    <a:pt x="18147" y="20987"/>
                  </a:cubicBezTo>
                  <a:cubicBezTo>
                    <a:pt x="18162" y="20990"/>
                    <a:pt x="18176" y="20991"/>
                    <a:pt x="18190" y="20991"/>
                  </a:cubicBezTo>
                  <a:cubicBezTo>
                    <a:pt x="18341" y="20991"/>
                    <a:pt x="18459" y="20859"/>
                    <a:pt x="18459" y="20703"/>
                  </a:cubicBezTo>
                  <a:lnTo>
                    <a:pt x="18488" y="20703"/>
                  </a:lnTo>
                  <a:cubicBezTo>
                    <a:pt x="18545" y="20448"/>
                    <a:pt x="18346" y="20192"/>
                    <a:pt x="18090" y="20164"/>
                  </a:cubicBezTo>
                  <a:close/>
                  <a:moveTo>
                    <a:pt x="6302" y="21652"/>
                  </a:moveTo>
                  <a:cubicBezTo>
                    <a:pt x="6261" y="21652"/>
                    <a:pt x="6222" y="21658"/>
                    <a:pt x="6191" y="21669"/>
                  </a:cubicBezTo>
                  <a:cubicBezTo>
                    <a:pt x="5992" y="21726"/>
                    <a:pt x="5850" y="21896"/>
                    <a:pt x="5850" y="22095"/>
                  </a:cubicBezTo>
                  <a:cubicBezTo>
                    <a:pt x="5850" y="22264"/>
                    <a:pt x="5994" y="22391"/>
                    <a:pt x="6158" y="22391"/>
                  </a:cubicBezTo>
                  <a:cubicBezTo>
                    <a:pt x="6188" y="22391"/>
                    <a:pt x="6218" y="22387"/>
                    <a:pt x="6248" y="22379"/>
                  </a:cubicBezTo>
                  <a:cubicBezTo>
                    <a:pt x="6361" y="22350"/>
                    <a:pt x="6475" y="22265"/>
                    <a:pt x="6560" y="22123"/>
                  </a:cubicBezTo>
                  <a:cubicBezTo>
                    <a:pt x="6617" y="22010"/>
                    <a:pt x="6589" y="21839"/>
                    <a:pt x="6503" y="21726"/>
                  </a:cubicBezTo>
                  <a:cubicBezTo>
                    <a:pt x="6449" y="21672"/>
                    <a:pt x="6373" y="21652"/>
                    <a:pt x="6302" y="21652"/>
                  </a:cubicBezTo>
                  <a:close/>
                  <a:moveTo>
                    <a:pt x="22350" y="21839"/>
                  </a:moveTo>
                  <a:cubicBezTo>
                    <a:pt x="22151" y="21839"/>
                    <a:pt x="22009" y="21981"/>
                    <a:pt x="22009" y="22180"/>
                  </a:cubicBezTo>
                  <a:cubicBezTo>
                    <a:pt x="21994" y="22432"/>
                    <a:pt x="22181" y="22561"/>
                    <a:pt x="22367" y="22561"/>
                  </a:cubicBezTo>
                  <a:cubicBezTo>
                    <a:pt x="22537" y="22561"/>
                    <a:pt x="22706" y="22454"/>
                    <a:pt x="22719" y="22237"/>
                  </a:cubicBezTo>
                  <a:cubicBezTo>
                    <a:pt x="22719" y="22010"/>
                    <a:pt x="22549" y="21839"/>
                    <a:pt x="22350" y="21839"/>
                  </a:cubicBezTo>
                  <a:close/>
                  <a:moveTo>
                    <a:pt x="9883" y="21924"/>
                  </a:moveTo>
                  <a:cubicBezTo>
                    <a:pt x="9571" y="21924"/>
                    <a:pt x="9400" y="22095"/>
                    <a:pt x="9429" y="22322"/>
                  </a:cubicBezTo>
                  <a:cubicBezTo>
                    <a:pt x="9429" y="22521"/>
                    <a:pt x="9571" y="22663"/>
                    <a:pt x="9769" y="22691"/>
                  </a:cubicBezTo>
                  <a:cubicBezTo>
                    <a:pt x="9996" y="22691"/>
                    <a:pt x="10138" y="22521"/>
                    <a:pt x="10138" y="22265"/>
                  </a:cubicBezTo>
                  <a:cubicBezTo>
                    <a:pt x="10138" y="22010"/>
                    <a:pt x="10053" y="21924"/>
                    <a:pt x="9883" y="21924"/>
                  </a:cubicBezTo>
                  <a:close/>
                  <a:moveTo>
                    <a:pt x="13319" y="22805"/>
                  </a:moveTo>
                  <a:cubicBezTo>
                    <a:pt x="13120" y="22805"/>
                    <a:pt x="12950" y="22975"/>
                    <a:pt x="12978" y="23202"/>
                  </a:cubicBezTo>
                  <a:lnTo>
                    <a:pt x="12978" y="23174"/>
                  </a:lnTo>
                  <a:cubicBezTo>
                    <a:pt x="12978" y="23373"/>
                    <a:pt x="13120" y="23543"/>
                    <a:pt x="13319" y="23543"/>
                  </a:cubicBezTo>
                  <a:cubicBezTo>
                    <a:pt x="13490" y="23543"/>
                    <a:pt x="13660" y="23429"/>
                    <a:pt x="13660" y="23259"/>
                  </a:cubicBezTo>
                  <a:cubicBezTo>
                    <a:pt x="13717" y="23032"/>
                    <a:pt x="13546" y="22805"/>
                    <a:pt x="13319" y="22805"/>
                  </a:cubicBezTo>
                  <a:close/>
                  <a:moveTo>
                    <a:pt x="19737" y="23117"/>
                  </a:moveTo>
                  <a:cubicBezTo>
                    <a:pt x="19425" y="23117"/>
                    <a:pt x="19226" y="23429"/>
                    <a:pt x="19340" y="23713"/>
                  </a:cubicBezTo>
                  <a:cubicBezTo>
                    <a:pt x="19368" y="23855"/>
                    <a:pt x="19510" y="23941"/>
                    <a:pt x="19652" y="23969"/>
                  </a:cubicBezTo>
                  <a:cubicBezTo>
                    <a:pt x="19766" y="23941"/>
                    <a:pt x="19879" y="23884"/>
                    <a:pt x="19936" y="23770"/>
                  </a:cubicBezTo>
                  <a:cubicBezTo>
                    <a:pt x="20021" y="23657"/>
                    <a:pt x="20050" y="23515"/>
                    <a:pt x="20021" y="23373"/>
                  </a:cubicBezTo>
                  <a:cubicBezTo>
                    <a:pt x="19993" y="23231"/>
                    <a:pt x="19879" y="23117"/>
                    <a:pt x="19737" y="23117"/>
                  </a:cubicBezTo>
                  <a:close/>
                  <a:moveTo>
                    <a:pt x="16017" y="23231"/>
                  </a:moveTo>
                  <a:cubicBezTo>
                    <a:pt x="15761" y="23231"/>
                    <a:pt x="15591" y="23458"/>
                    <a:pt x="15591" y="23685"/>
                  </a:cubicBezTo>
                  <a:cubicBezTo>
                    <a:pt x="15617" y="23841"/>
                    <a:pt x="15761" y="23973"/>
                    <a:pt x="15916" y="23973"/>
                  </a:cubicBezTo>
                  <a:cubicBezTo>
                    <a:pt x="15931" y="23973"/>
                    <a:pt x="15946" y="23972"/>
                    <a:pt x="15960" y="23969"/>
                  </a:cubicBezTo>
                  <a:cubicBezTo>
                    <a:pt x="16187" y="23969"/>
                    <a:pt x="16358" y="23770"/>
                    <a:pt x="16329" y="23543"/>
                  </a:cubicBezTo>
                  <a:lnTo>
                    <a:pt x="16329" y="23543"/>
                  </a:lnTo>
                  <a:lnTo>
                    <a:pt x="16329" y="23571"/>
                  </a:lnTo>
                  <a:cubicBezTo>
                    <a:pt x="16329" y="23373"/>
                    <a:pt x="16187" y="23231"/>
                    <a:pt x="16017" y="23231"/>
                  </a:cubicBezTo>
                  <a:close/>
                  <a:moveTo>
                    <a:pt x="23306" y="23907"/>
                  </a:moveTo>
                  <a:cubicBezTo>
                    <a:pt x="23231" y="23907"/>
                    <a:pt x="23156" y="23927"/>
                    <a:pt x="23088" y="23969"/>
                  </a:cubicBezTo>
                  <a:cubicBezTo>
                    <a:pt x="22918" y="24168"/>
                    <a:pt x="22861" y="24423"/>
                    <a:pt x="22918" y="24679"/>
                  </a:cubicBezTo>
                  <a:cubicBezTo>
                    <a:pt x="22975" y="24793"/>
                    <a:pt x="23088" y="24849"/>
                    <a:pt x="23230" y="24849"/>
                  </a:cubicBezTo>
                  <a:cubicBezTo>
                    <a:pt x="23514" y="24793"/>
                    <a:pt x="23742" y="24509"/>
                    <a:pt x="23685" y="24196"/>
                  </a:cubicBezTo>
                  <a:lnTo>
                    <a:pt x="23713" y="24196"/>
                  </a:lnTo>
                  <a:cubicBezTo>
                    <a:pt x="23653" y="24017"/>
                    <a:pt x="23481" y="23907"/>
                    <a:pt x="23306" y="23907"/>
                  </a:cubicBezTo>
                  <a:close/>
                  <a:moveTo>
                    <a:pt x="5112" y="23941"/>
                  </a:moveTo>
                  <a:cubicBezTo>
                    <a:pt x="4771" y="24026"/>
                    <a:pt x="4544" y="24367"/>
                    <a:pt x="4572" y="24736"/>
                  </a:cubicBezTo>
                  <a:cubicBezTo>
                    <a:pt x="4601" y="24849"/>
                    <a:pt x="4686" y="24935"/>
                    <a:pt x="4828" y="24935"/>
                  </a:cubicBezTo>
                  <a:lnTo>
                    <a:pt x="4941" y="24935"/>
                  </a:lnTo>
                  <a:cubicBezTo>
                    <a:pt x="5083" y="24821"/>
                    <a:pt x="5197" y="24707"/>
                    <a:pt x="5311" y="24594"/>
                  </a:cubicBezTo>
                  <a:cubicBezTo>
                    <a:pt x="5453" y="24423"/>
                    <a:pt x="5453" y="24196"/>
                    <a:pt x="5311" y="24026"/>
                  </a:cubicBezTo>
                  <a:cubicBezTo>
                    <a:pt x="5254" y="23969"/>
                    <a:pt x="5197" y="23941"/>
                    <a:pt x="5112" y="23941"/>
                  </a:cubicBezTo>
                  <a:close/>
                  <a:moveTo>
                    <a:pt x="7583" y="24878"/>
                  </a:moveTo>
                  <a:cubicBezTo>
                    <a:pt x="7355" y="24906"/>
                    <a:pt x="7185" y="25105"/>
                    <a:pt x="7213" y="25332"/>
                  </a:cubicBezTo>
                  <a:lnTo>
                    <a:pt x="7213" y="25304"/>
                  </a:lnTo>
                  <a:cubicBezTo>
                    <a:pt x="7242" y="25474"/>
                    <a:pt x="7355" y="25616"/>
                    <a:pt x="7497" y="25645"/>
                  </a:cubicBezTo>
                  <a:cubicBezTo>
                    <a:pt x="7753" y="25616"/>
                    <a:pt x="7923" y="25446"/>
                    <a:pt x="7952" y="25190"/>
                  </a:cubicBezTo>
                  <a:cubicBezTo>
                    <a:pt x="7952" y="25020"/>
                    <a:pt x="7781" y="24878"/>
                    <a:pt x="7583" y="24878"/>
                  </a:cubicBezTo>
                  <a:close/>
                  <a:moveTo>
                    <a:pt x="10438" y="25092"/>
                  </a:moveTo>
                  <a:cubicBezTo>
                    <a:pt x="10309" y="25092"/>
                    <a:pt x="10181" y="25136"/>
                    <a:pt x="10082" y="25219"/>
                  </a:cubicBezTo>
                  <a:cubicBezTo>
                    <a:pt x="9940" y="25332"/>
                    <a:pt x="9940" y="25531"/>
                    <a:pt x="10053" y="25645"/>
                  </a:cubicBezTo>
                  <a:cubicBezTo>
                    <a:pt x="10132" y="25762"/>
                    <a:pt x="10251" y="25826"/>
                    <a:pt x="10382" y="25826"/>
                  </a:cubicBezTo>
                  <a:cubicBezTo>
                    <a:pt x="10441" y="25826"/>
                    <a:pt x="10503" y="25813"/>
                    <a:pt x="10564" y="25787"/>
                  </a:cubicBezTo>
                  <a:cubicBezTo>
                    <a:pt x="10678" y="25645"/>
                    <a:pt x="10792" y="25474"/>
                    <a:pt x="10792" y="25304"/>
                  </a:cubicBezTo>
                  <a:cubicBezTo>
                    <a:pt x="10763" y="25247"/>
                    <a:pt x="10763" y="25219"/>
                    <a:pt x="10706" y="25162"/>
                  </a:cubicBezTo>
                  <a:cubicBezTo>
                    <a:pt x="10623" y="25114"/>
                    <a:pt x="10531" y="25092"/>
                    <a:pt x="10438" y="25092"/>
                  </a:cubicBezTo>
                  <a:close/>
                  <a:moveTo>
                    <a:pt x="14887" y="25385"/>
                  </a:moveTo>
                  <a:cubicBezTo>
                    <a:pt x="14711" y="25385"/>
                    <a:pt x="14566" y="25520"/>
                    <a:pt x="14540" y="25701"/>
                  </a:cubicBezTo>
                  <a:cubicBezTo>
                    <a:pt x="14512" y="25900"/>
                    <a:pt x="14682" y="26042"/>
                    <a:pt x="14853" y="26042"/>
                  </a:cubicBezTo>
                  <a:cubicBezTo>
                    <a:pt x="15052" y="26042"/>
                    <a:pt x="15194" y="25900"/>
                    <a:pt x="15222" y="25701"/>
                  </a:cubicBezTo>
                  <a:cubicBezTo>
                    <a:pt x="15222" y="25531"/>
                    <a:pt x="15080" y="25389"/>
                    <a:pt x="14938" y="25389"/>
                  </a:cubicBezTo>
                  <a:cubicBezTo>
                    <a:pt x="14921" y="25387"/>
                    <a:pt x="14904" y="25385"/>
                    <a:pt x="14887" y="25385"/>
                  </a:cubicBezTo>
                  <a:close/>
                  <a:moveTo>
                    <a:pt x="18090" y="26099"/>
                  </a:moveTo>
                  <a:cubicBezTo>
                    <a:pt x="17778" y="26099"/>
                    <a:pt x="17607" y="26213"/>
                    <a:pt x="17607" y="26440"/>
                  </a:cubicBezTo>
                  <a:cubicBezTo>
                    <a:pt x="17607" y="26639"/>
                    <a:pt x="17778" y="26809"/>
                    <a:pt x="17977" y="26809"/>
                  </a:cubicBezTo>
                  <a:cubicBezTo>
                    <a:pt x="18204" y="26809"/>
                    <a:pt x="18346" y="26639"/>
                    <a:pt x="18374" y="26326"/>
                  </a:cubicBezTo>
                  <a:cubicBezTo>
                    <a:pt x="18374" y="26184"/>
                    <a:pt x="18261" y="26099"/>
                    <a:pt x="18090" y="26099"/>
                  </a:cubicBezTo>
                  <a:close/>
                  <a:moveTo>
                    <a:pt x="20845" y="26269"/>
                  </a:moveTo>
                  <a:cubicBezTo>
                    <a:pt x="20646" y="26269"/>
                    <a:pt x="20476" y="26440"/>
                    <a:pt x="20476" y="26639"/>
                  </a:cubicBezTo>
                  <a:cubicBezTo>
                    <a:pt x="20476" y="26781"/>
                    <a:pt x="20618" y="26923"/>
                    <a:pt x="20788" y="26951"/>
                  </a:cubicBezTo>
                  <a:cubicBezTo>
                    <a:pt x="20805" y="26953"/>
                    <a:pt x="20822" y="26955"/>
                    <a:pt x="20839" y="26955"/>
                  </a:cubicBezTo>
                  <a:cubicBezTo>
                    <a:pt x="21015" y="26955"/>
                    <a:pt x="21157" y="26820"/>
                    <a:pt x="21157" y="26639"/>
                  </a:cubicBezTo>
                  <a:cubicBezTo>
                    <a:pt x="21157" y="26440"/>
                    <a:pt x="21015" y="26298"/>
                    <a:pt x="20845" y="26269"/>
                  </a:cubicBezTo>
                  <a:close/>
                  <a:moveTo>
                    <a:pt x="12694" y="26724"/>
                  </a:moveTo>
                  <a:cubicBezTo>
                    <a:pt x="12496" y="26724"/>
                    <a:pt x="12325" y="26894"/>
                    <a:pt x="12325" y="27121"/>
                  </a:cubicBezTo>
                  <a:cubicBezTo>
                    <a:pt x="12354" y="27263"/>
                    <a:pt x="12439" y="27405"/>
                    <a:pt x="12581" y="27462"/>
                  </a:cubicBezTo>
                  <a:cubicBezTo>
                    <a:pt x="12590" y="27463"/>
                    <a:pt x="12599" y="27464"/>
                    <a:pt x="12609" y="27464"/>
                  </a:cubicBezTo>
                  <a:cubicBezTo>
                    <a:pt x="12800" y="27464"/>
                    <a:pt x="13005" y="27196"/>
                    <a:pt x="12978" y="26979"/>
                  </a:cubicBezTo>
                  <a:cubicBezTo>
                    <a:pt x="12950" y="26837"/>
                    <a:pt x="12836" y="26724"/>
                    <a:pt x="12694" y="26724"/>
                  </a:cubicBezTo>
                  <a:close/>
                  <a:moveTo>
                    <a:pt x="23962" y="26919"/>
                  </a:moveTo>
                  <a:cubicBezTo>
                    <a:pt x="23946" y="26919"/>
                    <a:pt x="23929" y="26920"/>
                    <a:pt x="23912" y="26923"/>
                  </a:cubicBezTo>
                  <a:cubicBezTo>
                    <a:pt x="23713" y="26979"/>
                    <a:pt x="23571" y="27150"/>
                    <a:pt x="23600" y="27349"/>
                  </a:cubicBezTo>
                  <a:cubicBezTo>
                    <a:pt x="23600" y="27547"/>
                    <a:pt x="23742" y="27689"/>
                    <a:pt x="23940" y="27689"/>
                  </a:cubicBezTo>
                  <a:cubicBezTo>
                    <a:pt x="24168" y="27689"/>
                    <a:pt x="24338" y="27462"/>
                    <a:pt x="24281" y="27263"/>
                  </a:cubicBezTo>
                  <a:lnTo>
                    <a:pt x="24310" y="27235"/>
                  </a:lnTo>
                  <a:cubicBezTo>
                    <a:pt x="24284" y="27053"/>
                    <a:pt x="24139" y="26919"/>
                    <a:pt x="23962" y="26919"/>
                  </a:cubicBezTo>
                  <a:close/>
                  <a:moveTo>
                    <a:pt x="4004" y="26866"/>
                  </a:moveTo>
                  <a:cubicBezTo>
                    <a:pt x="3777" y="27008"/>
                    <a:pt x="3664" y="27263"/>
                    <a:pt x="3749" y="27519"/>
                  </a:cubicBezTo>
                  <a:cubicBezTo>
                    <a:pt x="3800" y="27672"/>
                    <a:pt x="3965" y="27779"/>
                    <a:pt x="4121" y="27779"/>
                  </a:cubicBezTo>
                  <a:cubicBezTo>
                    <a:pt x="4139" y="27779"/>
                    <a:pt x="4157" y="27777"/>
                    <a:pt x="4175" y="27775"/>
                  </a:cubicBezTo>
                  <a:cubicBezTo>
                    <a:pt x="4374" y="27746"/>
                    <a:pt x="4516" y="27576"/>
                    <a:pt x="4544" y="27405"/>
                  </a:cubicBezTo>
                  <a:cubicBezTo>
                    <a:pt x="4487" y="27178"/>
                    <a:pt x="4345" y="26979"/>
                    <a:pt x="4118" y="26866"/>
                  </a:cubicBezTo>
                  <a:close/>
                  <a:moveTo>
                    <a:pt x="6484" y="27913"/>
                  </a:moveTo>
                  <a:cubicBezTo>
                    <a:pt x="6471" y="27913"/>
                    <a:pt x="6459" y="27914"/>
                    <a:pt x="6447" y="27917"/>
                  </a:cubicBezTo>
                  <a:cubicBezTo>
                    <a:pt x="6219" y="27945"/>
                    <a:pt x="6077" y="28172"/>
                    <a:pt x="6134" y="28371"/>
                  </a:cubicBezTo>
                  <a:cubicBezTo>
                    <a:pt x="6160" y="28524"/>
                    <a:pt x="6277" y="28631"/>
                    <a:pt x="6423" y="28631"/>
                  </a:cubicBezTo>
                  <a:cubicBezTo>
                    <a:pt x="6440" y="28631"/>
                    <a:pt x="6457" y="28629"/>
                    <a:pt x="6475" y="28626"/>
                  </a:cubicBezTo>
                  <a:cubicBezTo>
                    <a:pt x="6645" y="28570"/>
                    <a:pt x="6759" y="28371"/>
                    <a:pt x="6759" y="28201"/>
                  </a:cubicBezTo>
                  <a:cubicBezTo>
                    <a:pt x="6759" y="28045"/>
                    <a:pt x="6617" y="27913"/>
                    <a:pt x="6484" y="27913"/>
                  </a:cubicBezTo>
                  <a:close/>
                  <a:moveTo>
                    <a:pt x="9542" y="28115"/>
                  </a:moveTo>
                  <a:cubicBezTo>
                    <a:pt x="9343" y="28115"/>
                    <a:pt x="9201" y="28286"/>
                    <a:pt x="9201" y="28484"/>
                  </a:cubicBezTo>
                  <a:cubicBezTo>
                    <a:pt x="9201" y="28740"/>
                    <a:pt x="9315" y="28910"/>
                    <a:pt x="9542" y="28910"/>
                  </a:cubicBezTo>
                  <a:cubicBezTo>
                    <a:pt x="9713" y="28910"/>
                    <a:pt x="9855" y="28768"/>
                    <a:pt x="9855" y="28598"/>
                  </a:cubicBezTo>
                  <a:cubicBezTo>
                    <a:pt x="9855" y="28371"/>
                    <a:pt x="9713" y="28144"/>
                    <a:pt x="9542" y="28144"/>
                  </a:cubicBezTo>
                  <a:lnTo>
                    <a:pt x="9542" y="28115"/>
                  </a:lnTo>
                  <a:close/>
                  <a:moveTo>
                    <a:pt x="15648" y="28655"/>
                  </a:moveTo>
                  <a:cubicBezTo>
                    <a:pt x="15449" y="28655"/>
                    <a:pt x="15279" y="28797"/>
                    <a:pt x="15250" y="28996"/>
                  </a:cubicBezTo>
                  <a:cubicBezTo>
                    <a:pt x="15279" y="29251"/>
                    <a:pt x="15477" y="29422"/>
                    <a:pt x="15733" y="29422"/>
                  </a:cubicBezTo>
                  <a:cubicBezTo>
                    <a:pt x="15932" y="29422"/>
                    <a:pt x="16045" y="29223"/>
                    <a:pt x="16045" y="28967"/>
                  </a:cubicBezTo>
                  <a:cubicBezTo>
                    <a:pt x="16074" y="28768"/>
                    <a:pt x="15818" y="28683"/>
                    <a:pt x="15648" y="28655"/>
                  </a:cubicBezTo>
                  <a:close/>
                  <a:moveTo>
                    <a:pt x="19731" y="28878"/>
                  </a:moveTo>
                  <a:cubicBezTo>
                    <a:pt x="19714" y="28878"/>
                    <a:pt x="19698" y="28880"/>
                    <a:pt x="19681" y="28882"/>
                  </a:cubicBezTo>
                  <a:cubicBezTo>
                    <a:pt x="19482" y="28882"/>
                    <a:pt x="19340" y="29024"/>
                    <a:pt x="19340" y="29223"/>
                  </a:cubicBezTo>
                  <a:cubicBezTo>
                    <a:pt x="19368" y="29422"/>
                    <a:pt x="19539" y="29564"/>
                    <a:pt x="19709" y="29592"/>
                  </a:cubicBezTo>
                  <a:cubicBezTo>
                    <a:pt x="19908" y="29564"/>
                    <a:pt x="20078" y="29422"/>
                    <a:pt x="20078" y="29194"/>
                  </a:cubicBezTo>
                  <a:cubicBezTo>
                    <a:pt x="20052" y="29013"/>
                    <a:pt x="19908" y="28878"/>
                    <a:pt x="19731" y="28878"/>
                  </a:cubicBezTo>
                  <a:close/>
                  <a:moveTo>
                    <a:pt x="23586" y="29220"/>
                  </a:moveTo>
                  <a:cubicBezTo>
                    <a:pt x="23572" y="29220"/>
                    <a:pt x="23557" y="29221"/>
                    <a:pt x="23543" y="29223"/>
                  </a:cubicBezTo>
                  <a:cubicBezTo>
                    <a:pt x="23316" y="29223"/>
                    <a:pt x="23174" y="29393"/>
                    <a:pt x="23202" y="29592"/>
                  </a:cubicBezTo>
                  <a:lnTo>
                    <a:pt x="23230" y="29592"/>
                  </a:lnTo>
                  <a:cubicBezTo>
                    <a:pt x="23257" y="29908"/>
                    <a:pt x="23405" y="30078"/>
                    <a:pt x="23654" y="30078"/>
                  </a:cubicBezTo>
                  <a:cubicBezTo>
                    <a:pt x="23673" y="30078"/>
                    <a:pt x="23693" y="30077"/>
                    <a:pt x="23713" y="30075"/>
                  </a:cubicBezTo>
                  <a:cubicBezTo>
                    <a:pt x="23884" y="30046"/>
                    <a:pt x="24026" y="29876"/>
                    <a:pt x="24026" y="29677"/>
                  </a:cubicBezTo>
                  <a:cubicBezTo>
                    <a:pt x="24026" y="29436"/>
                    <a:pt x="23824" y="29220"/>
                    <a:pt x="23586" y="29220"/>
                  </a:cubicBezTo>
                  <a:close/>
                  <a:moveTo>
                    <a:pt x="3862" y="29904"/>
                  </a:moveTo>
                  <a:cubicBezTo>
                    <a:pt x="3720" y="29904"/>
                    <a:pt x="3578" y="29990"/>
                    <a:pt x="3522" y="30103"/>
                  </a:cubicBezTo>
                  <a:cubicBezTo>
                    <a:pt x="3493" y="30160"/>
                    <a:pt x="3465" y="30188"/>
                    <a:pt x="3436" y="30245"/>
                  </a:cubicBezTo>
                  <a:cubicBezTo>
                    <a:pt x="3380" y="30387"/>
                    <a:pt x="3408" y="30558"/>
                    <a:pt x="3522" y="30671"/>
                  </a:cubicBezTo>
                  <a:cubicBezTo>
                    <a:pt x="3573" y="30740"/>
                    <a:pt x="3656" y="30778"/>
                    <a:pt x="3739" y="30778"/>
                  </a:cubicBezTo>
                  <a:cubicBezTo>
                    <a:pt x="3792" y="30778"/>
                    <a:pt x="3846" y="30762"/>
                    <a:pt x="3891" y="30728"/>
                  </a:cubicBezTo>
                  <a:cubicBezTo>
                    <a:pt x="4061" y="30671"/>
                    <a:pt x="4203" y="30501"/>
                    <a:pt x="4203" y="30330"/>
                  </a:cubicBezTo>
                  <a:cubicBezTo>
                    <a:pt x="4175" y="30132"/>
                    <a:pt x="4033" y="29990"/>
                    <a:pt x="3891" y="29904"/>
                  </a:cubicBezTo>
                  <a:close/>
                  <a:moveTo>
                    <a:pt x="12467" y="30160"/>
                  </a:moveTo>
                  <a:cubicBezTo>
                    <a:pt x="12268" y="30160"/>
                    <a:pt x="12098" y="30330"/>
                    <a:pt x="12098" y="30558"/>
                  </a:cubicBezTo>
                  <a:lnTo>
                    <a:pt x="12070" y="30558"/>
                  </a:lnTo>
                  <a:cubicBezTo>
                    <a:pt x="12098" y="30728"/>
                    <a:pt x="12212" y="30870"/>
                    <a:pt x="12382" y="30927"/>
                  </a:cubicBezTo>
                  <a:cubicBezTo>
                    <a:pt x="12609" y="30927"/>
                    <a:pt x="12808" y="30700"/>
                    <a:pt x="12780" y="30472"/>
                  </a:cubicBezTo>
                  <a:cubicBezTo>
                    <a:pt x="12780" y="30302"/>
                    <a:pt x="12638" y="30160"/>
                    <a:pt x="12467" y="30160"/>
                  </a:cubicBezTo>
                  <a:close/>
                  <a:moveTo>
                    <a:pt x="17295" y="30501"/>
                  </a:moveTo>
                  <a:cubicBezTo>
                    <a:pt x="17096" y="30501"/>
                    <a:pt x="16926" y="30643"/>
                    <a:pt x="16926" y="30842"/>
                  </a:cubicBezTo>
                  <a:cubicBezTo>
                    <a:pt x="16926" y="31083"/>
                    <a:pt x="17103" y="31204"/>
                    <a:pt x="17281" y="31204"/>
                  </a:cubicBezTo>
                  <a:cubicBezTo>
                    <a:pt x="17458" y="31204"/>
                    <a:pt x="17636" y="31083"/>
                    <a:pt x="17636" y="30842"/>
                  </a:cubicBezTo>
                  <a:cubicBezTo>
                    <a:pt x="17636" y="30643"/>
                    <a:pt x="17494" y="30501"/>
                    <a:pt x="17295" y="30501"/>
                  </a:cubicBezTo>
                  <a:close/>
                  <a:moveTo>
                    <a:pt x="6248" y="30785"/>
                  </a:moveTo>
                  <a:cubicBezTo>
                    <a:pt x="6049" y="30842"/>
                    <a:pt x="5935" y="31012"/>
                    <a:pt x="5907" y="31211"/>
                  </a:cubicBezTo>
                  <a:cubicBezTo>
                    <a:pt x="5879" y="31381"/>
                    <a:pt x="6049" y="31580"/>
                    <a:pt x="6248" y="31608"/>
                  </a:cubicBezTo>
                  <a:cubicBezTo>
                    <a:pt x="6418" y="31608"/>
                    <a:pt x="6532" y="31466"/>
                    <a:pt x="6589" y="31296"/>
                  </a:cubicBezTo>
                  <a:cubicBezTo>
                    <a:pt x="6589" y="31268"/>
                    <a:pt x="6617" y="31211"/>
                    <a:pt x="6617" y="31182"/>
                  </a:cubicBezTo>
                  <a:cubicBezTo>
                    <a:pt x="6643" y="30972"/>
                    <a:pt x="6475" y="30810"/>
                    <a:pt x="6291" y="30810"/>
                  </a:cubicBezTo>
                  <a:cubicBezTo>
                    <a:pt x="6277" y="30810"/>
                    <a:pt x="6262" y="30811"/>
                    <a:pt x="6248" y="30813"/>
                  </a:cubicBezTo>
                  <a:lnTo>
                    <a:pt x="6248" y="30785"/>
                  </a:lnTo>
                  <a:close/>
                  <a:moveTo>
                    <a:pt x="21133" y="31150"/>
                  </a:moveTo>
                  <a:cubicBezTo>
                    <a:pt x="20982" y="31150"/>
                    <a:pt x="20845" y="31257"/>
                    <a:pt x="20845" y="31410"/>
                  </a:cubicBezTo>
                  <a:cubicBezTo>
                    <a:pt x="20845" y="31580"/>
                    <a:pt x="20958" y="31722"/>
                    <a:pt x="21129" y="31750"/>
                  </a:cubicBezTo>
                  <a:cubicBezTo>
                    <a:pt x="21299" y="31750"/>
                    <a:pt x="21441" y="31637"/>
                    <a:pt x="21470" y="31466"/>
                  </a:cubicBezTo>
                  <a:cubicBezTo>
                    <a:pt x="21470" y="31296"/>
                    <a:pt x="21356" y="31154"/>
                    <a:pt x="21186" y="31154"/>
                  </a:cubicBezTo>
                  <a:cubicBezTo>
                    <a:pt x="21168" y="31151"/>
                    <a:pt x="21151" y="31150"/>
                    <a:pt x="21133" y="31150"/>
                  </a:cubicBezTo>
                  <a:close/>
                  <a:moveTo>
                    <a:pt x="9287" y="31807"/>
                  </a:moveTo>
                  <a:cubicBezTo>
                    <a:pt x="9088" y="31807"/>
                    <a:pt x="8889" y="31949"/>
                    <a:pt x="8832" y="32148"/>
                  </a:cubicBezTo>
                  <a:cubicBezTo>
                    <a:pt x="8832" y="32404"/>
                    <a:pt x="9003" y="32602"/>
                    <a:pt x="9258" y="32631"/>
                  </a:cubicBezTo>
                  <a:cubicBezTo>
                    <a:pt x="9457" y="32602"/>
                    <a:pt x="9627" y="32432"/>
                    <a:pt x="9627" y="32205"/>
                  </a:cubicBezTo>
                  <a:cubicBezTo>
                    <a:pt x="9599" y="32006"/>
                    <a:pt x="9485" y="31864"/>
                    <a:pt x="9287" y="31807"/>
                  </a:cubicBezTo>
                  <a:close/>
                  <a:moveTo>
                    <a:pt x="23548" y="31734"/>
                  </a:moveTo>
                  <a:cubicBezTo>
                    <a:pt x="23398" y="31734"/>
                    <a:pt x="23249" y="31840"/>
                    <a:pt x="23230" y="32006"/>
                  </a:cubicBezTo>
                  <a:cubicBezTo>
                    <a:pt x="23230" y="32091"/>
                    <a:pt x="23202" y="32176"/>
                    <a:pt x="23174" y="32262"/>
                  </a:cubicBezTo>
                  <a:cubicBezTo>
                    <a:pt x="23149" y="32462"/>
                    <a:pt x="23301" y="32641"/>
                    <a:pt x="23493" y="32641"/>
                  </a:cubicBezTo>
                  <a:cubicBezTo>
                    <a:pt x="23518" y="32641"/>
                    <a:pt x="23545" y="32637"/>
                    <a:pt x="23571" y="32631"/>
                  </a:cubicBezTo>
                  <a:cubicBezTo>
                    <a:pt x="23798" y="32574"/>
                    <a:pt x="23940" y="32404"/>
                    <a:pt x="23969" y="32176"/>
                  </a:cubicBezTo>
                  <a:cubicBezTo>
                    <a:pt x="23940" y="32034"/>
                    <a:pt x="23884" y="31892"/>
                    <a:pt x="23770" y="31807"/>
                  </a:cubicBezTo>
                  <a:lnTo>
                    <a:pt x="23770" y="31836"/>
                  </a:lnTo>
                  <a:cubicBezTo>
                    <a:pt x="23710" y="31766"/>
                    <a:pt x="23629" y="31734"/>
                    <a:pt x="23548" y="31734"/>
                  </a:cubicBezTo>
                  <a:close/>
                  <a:moveTo>
                    <a:pt x="14761" y="32449"/>
                  </a:moveTo>
                  <a:cubicBezTo>
                    <a:pt x="14735" y="32449"/>
                    <a:pt x="14709" y="32453"/>
                    <a:pt x="14682" y="32460"/>
                  </a:cubicBezTo>
                  <a:cubicBezTo>
                    <a:pt x="14512" y="32489"/>
                    <a:pt x="14398" y="32631"/>
                    <a:pt x="14398" y="32801"/>
                  </a:cubicBezTo>
                  <a:cubicBezTo>
                    <a:pt x="14424" y="32983"/>
                    <a:pt x="14569" y="33117"/>
                    <a:pt x="14745" y="33117"/>
                  </a:cubicBezTo>
                  <a:cubicBezTo>
                    <a:pt x="14762" y="33117"/>
                    <a:pt x="14779" y="33116"/>
                    <a:pt x="14796" y="33114"/>
                  </a:cubicBezTo>
                  <a:cubicBezTo>
                    <a:pt x="14966" y="33085"/>
                    <a:pt x="15080" y="32943"/>
                    <a:pt x="15080" y="32773"/>
                  </a:cubicBezTo>
                  <a:cubicBezTo>
                    <a:pt x="15080" y="32600"/>
                    <a:pt x="14930" y="32449"/>
                    <a:pt x="14761" y="32449"/>
                  </a:cubicBezTo>
                  <a:close/>
                  <a:moveTo>
                    <a:pt x="3883" y="32344"/>
                  </a:moveTo>
                  <a:cubicBezTo>
                    <a:pt x="3867" y="32344"/>
                    <a:pt x="3851" y="32345"/>
                    <a:pt x="3834" y="32347"/>
                  </a:cubicBezTo>
                  <a:cubicBezTo>
                    <a:pt x="3635" y="32347"/>
                    <a:pt x="3493" y="32517"/>
                    <a:pt x="3493" y="32716"/>
                  </a:cubicBezTo>
                  <a:cubicBezTo>
                    <a:pt x="3465" y="32943"/>
                    <a:pt x="3635" y="33114"/>
                    <a:pt x="3862" y="33142"/>
                  </a:cubicBezTo>
                  <a:cubicBezTo>
                    <a:pt x="4090" y="33114"/>
                    <a:pt x="4260" y="32943"/>
                    <a:pt x="4260" y="32716"/>
                  </a:cubicBezTo>
                  <a:cubicBezTo>
                    <a:pt x="4260" y="32505"/>
                    <a:pt x="4089" y="32344"/>
                    <a:pt x="3883" y="32344"/>
                  </a:cubicBezTo>
                  <a:close/>
                  <a:moveTo>
                    <a:pt x="18944" y="33056"/>
                  </a:moveTo>
                  <a:cubicBezTo>
                    <a:pt x="18515" y="33056"/>
                    <a:pt x="18497" y="33739"/>
                    <a:pt x="18942" y="33767"/>
                  </a:cubicBezTo>
                  <a:cubicBezTo>
                    <a:pt x="18957" y="33769"/>
                    <a:pt x="18971" y="33770"/>
                    <a:pt x="18986" y="33770"/>
                  </a:cubicBezTo>
                  <a:cubicBezTo>
                    <a:pt x="19165" y="33770"/>
                    <a:pt x="19311" y="33612"/>
                    <a:pt x="19311" y="33454"/>
                  </a:cubicBezTo>
                  <a:cubicBezTo>
                    <a:pt x="19340" y="33256"/>
                    <a:pt x="19169" y="33057"/>
                    <a:pt x="18971" y="33057"/>
                  </a:cubicBezTo>
                  <a:cubicBezTo>
                    <a:pt x="18962" y="33056"/>
                    <a:pt x="18953" y="33056"/>
                    <a:pt x="18944" y="33056"/>
                  </a:cubicBezTo>
                  <a:close/>
                  <a:moveTo>
                    <a:pt x="11593" y="33964"/>
                  </a:moveTo>
                  <a:cubicBezTo>
                    <a:pt x="11419" y="33964"/>
                    <a:pt x="11134" y="34259"/>
                    <a:pt x="11161" y="34477"/>
                  </a:cubicBezTo>
                  <a:cubicBezTo>
                    <a:pt x="11189" y="34675"/>
                    <a:pt x="11360" y="34817"/>
                    <a:pt x="11558" y="34817"/>
                  </a:cubicBezTo>
                  <a:cubicBezTo>
                    <a:pt x="11729" y="34817"/>
                    <a:pt x="11899" y="34647"/>
                    <a:pt x="11899" y="34448"/>
                  </a:cubicBezTo>
                  <a:cubicBezTo>
                    <a:pt x="11928" y="34278"/>
                    <a:pt x="11757" y="33994"/>
                    <a:pt x="11615" y="33965"/>
                  </a:cubicBezTo>
                  <a:cubicBezTo>
                    <a:pt x="11608" y="33964"/>
                    <a:pt x="11600" y="33964"/>
                    <a:pt x="11593" y="33964"/>
                  </a:cubicBezTo>
                  <a:close/>
                  <a:moveTo>
                    <a:pt x="6830" y="34095"/>
                  </a:moveTo>
                  <a:cubicBezTo>
                    <a:pt x="6798" y="34095"/>
                    <a:pt x="6765" y="34099"/>
                    <a:pt x="6731" y="34107"/>
                  </a:cubicBezTo>
                  <a:cubicBezTo>
                    <a:pt x="6617" y="34164"/>
                    <a:pt x="6475" y="34249"/>
                    <a:pt x="6390" y="34335"/>
                  </a:cubicBezTo>
                  <a:cubicBezTo>
                    <a:pt x="6248" y="34448"/>
                    <a:pt x="6248" y="34675"/>
                    <a:pt x="6390" y="34761"/>
                  </a:cubicBezTo>
                  <a:cubicBezTo>
                    <a:pt x="6473" y="34844"/>
                    <a:pt x="6571" y="34897"/>
                    <a:pt x="6674" y="34897"/>
                  </a:cubicBezTo>
                  <a:cubicBezTo>
                    <a:pt x="6711" y="34897"/>
                    <a:pt x="6749" y="34889"/>
                    <a:pt x="6787" y="34874"/>
                  </a:cubicBezTo>
                  <a:cubicBezTo>
                    <a:pt x="6986" y="34789"/>
                    <a:pt x="7128" y="34619"/>
                    <a:pt x="7185" y="34420"/>
                  </a:cubicBezTo>
                  <a:cubicBezTo>
                    <a:pt x="7161" y="34227"/>
                    <a:pt x="7013" y="34095"/>
                    <a:pt x="6830" y="34095"/>
                  </a:cubicBezTo>
                  <a:close/>
                  <a:moveTo>
                    <a:pt x="22854" y="34332"/>
                  </a:moveTo>
                  <a:cubicBezTo>
                    <a:pt x="22838" y="34332"/>
                    <a:pt x="22821" y="34333"/>
                    <a:pt x="22804" y="34335"/>
                  </a:cubicBezTo>
                  <a:lnTo>
                    <a:pt x="22833" y="34335"/>
                  </a:lnTo>
                  <a:cubicBezTo>
                    <a:pt x="22662" y="34363"/>
                    <a:pt x="22549" y="34533"/>
                    <a:pt x="22577" y="34761"/>
                  </a:cubicBezTo>
                  <a:cubicBezTo>
                    <a:pt x="22577" y="34959"/>
                    <a:pt x="22748" y="35101"/>
                    <a:pt x="22918" y="35101"/>
                  </a:cubicBezTo>
                  <a:cubicBezTo>
                    <a:pt x="23117" y="35045"/>
                    <a:pt x="23259" y="34874"/>
                    <a:pt x="23230" y="34704"/>
                  </a:cubicBezTo>
                  <a:cubicBezTo>
                    <a:pt x="23230" y="34493"/>
                    <a:pt x="23060" y="34332"/>
                    <a:pt x="22854" y="34332"/>
                  </a:cubicBezTo>
                  <a:close/>
                  <a:moveTo>
                    <a:pt x="16610" y="34814"/>
                  </a:moveTo>
                  <a:cubicBezTo>
                    <a:pt x="16593" y="34814"/>
                    <a:pt x="16575" y="34815"/>
                    <a:pt x="16557" y="34817"/>
                  </a:cubicBezTo>
                  <a:cubicBezTo>
                    <a:pt x="16358" y="34846"/>
                    <a:pt x="16216" y="34988"/>
                    <a:pt x="16216" y="35187"/>
                  </a:cubicBezTo>
                  <a:cubicBezTo>
                    <a:pt x="16216" y="35385"/>
                    <a:pt x="16415" y="35556"/>
                    <a:pt x="16613" y="35556"/>
                  </a:cubicBezTo>
                  <a:cubicBezTo>
                    <a:pt x="17106" y="35528"/>
                    <a:pt x="17071" y="34814"/>
                    <a:pt x="16610" y="34814"/>
                  </a:cubicBezTo>
                  <a:close/>
                  <a:moveTo>
                    <a:pt x="4118" y="35187"/>
                  </a:moveTo>
                  <a:cubicBezTo>
                    <a:pt x="3891" y="35187"/>
                    <a:pt x="3720" y="35385"/>
                    <a:pt x="3692" y="35669"/>
                  </a:cubicBezTo>
                  <a:cubicBezTo>
                    <a:pt x="3664" y="35868"/>
                    <a:pt x="3834" y="36067"/>
                    <a:pt x="4061" y="36067"/>
                  </a:cubicBezTo>
                  <a:cubicBezTo>
                    <a:pt x="4077" y="36069"/>
                    <a:pt x="4094" y="36070"/>
                    <a:pt x="4109" y="36070"/>
                  </a:cubicBezTo>
                  <a:cubicBezTo>
                    <a:pt x="4341" y="36070"/>
                    <a:pt x="4516" y="35880"/>
                    <a:pt x="4516" y="35641"/>
                  </a:cubicBezTo>
                  <a:cubicBezTo>
                    <a:pt x="4544" y="35414"/>
                    <a:pt x="4345" y="35187"/>
                    <a:pt x="4118" y="35187"/>
                  </a:cubicBezTo>
                  <a:close/>
                  <a:moveTo>
                    <a:pt x="20277" y="35698"/>
                  </a:moveTo>
                  <a:lnTo>
                    <a:pt x="20277" y="35726"/>
                  </a:lnTo>
                  <a:cubicBezTo>
                    <a:pt x="20259" y="35723"/>
                    <a:pt x="20242" y="35722"/>
                    <a:pt x="20225" y="35722"/>
                  </a:cubicBezTo>
                  <a:cubicBezTo>
                    <a:pt x="20078" y="35722"/>
                    <a:pt x="19962" y="35829"/>
                    <a:pt x="19936" y="35982"/>
                  </a:cubicBezTo>
                  <a:cubicBezTo>
                    <a:pt x="19910" y="36166"/>
                    <a:pt x="20054" y="36326"/>
                    <a:pt x="20233" y="36326"/>
                  </a:cubicBezTo>
                  <a:cubicBezTo>
                    <a:pt x="20248" y="36326"/>
                    <a:pt x="20262" y="36325"/>
                    <a:pt x="20277" y="36323"/>
                  </a:cubicBezTo>
                  <a:cubicBezTo>
                    <a:pt x="20292" y="36325"/>
                    <a:pt x="20306" y="36326"/>
                    <a:pt x="20320" y="36326"/>
                  </a:cubicBezTo>
                  <a:cubicBezTo>
                    <a:pt x="20471" y="36326"/>
                    <a:pt x="20589" y="36194"/>
                    <a:pt x="20589" y="36039"/>
                  </a:cubicBezTo>
                  <a:cubicBezTo>
                    <a:pt x="20618" y="35840"/>
                    <a:pt x="20447" y="35698"/>
                    <a:pt x="20277" y="35698"/>
                  </a:cubicBezTo>
                  <a:close/>
                  <a:moveTo>
                    <a:pt x="13675" y="35582"/>
                  </a:moveTo>
                  <a:cubicBezTo>
                    <a:pt x="13661" y="35582"/>
                    <a:pt x="13646" y="35582"/>
                    <a:pt x="13632" y="35584"/>
                  </a:cubicBezTo>
                  <a:cubicBezTo>
                    <a:pt x="13461" y="35584"/>
                    <a:pt x="13319" y="35698"/>
                    <a:pt x="13291" y="35868"/>
                  </a:cubicBezTo>
                  <a:cubicBezTo>
                    <a:pt x="13262" y="36124"/>
                    <a:pt x="13461" y="36351"/>
                    <a:pt x="13688" y="36351"/>
                  </a:cubicBezTo>
                  <a:cubicBezTo>
                    <a:pt x="13916" y="36351"/>
                    <a:pt x="14086" y="36181"/>
                    <a:pt x="14058" y="35982"/>
                  </a:cubicBezTo>
                  <a:cubicBezTo>
                    <a:pt x="14084" y="35769"/>
                    <a:pt x="13887" y="35582"/>
                    <a:pt x="13675" y="35582"/>
                  </a:cubicBezTo>
                  <a:close/>
                  <a:moveTo>
                    <a:pt x="9158" y="35582"/>
                  </a:moveTo>
                  <a:cubicBezTo>
                    <a:pt x="8946" y="35582"/>
                    <a:pt x="8745" y="35769"/>
                    <a:pt x="8719" y="35982"/>
                  </a:cubicBezTo>
                  <a:cubicBezTo>
                    <a:pt x="8719" y="36181"/>
                    <a:pt x="8861" y="36351"/>
                    <a:pt x="9059" y="36379"/>
                  </a:cubicBezTo>
                  <a:cubicBezTo>
                    <a:pt x="9315" y="36379"/>
                    <a:pt x="9514" y="36181"/>
                    <a:pt x="9542" y="35953"/>
                  </a:cubicBezTo>
                  <a:cubicBezTo>
                    <a:pt x="9542" y="35755"/>
                    <a:pt x="9400" y="35613"/>
                    <a:pt x="9201" y="35584"/>
                  </a:cubicBezTo>
                  <a:cubicBezTo>
                    <a:pt x="9187" y="35582"/>
                    <a:pt x="9172" y="35582"/>
                    <a:pt x="9158" y="35582"/>
                  </a:cubicBezTo>
                  <a:close/>
                  <a:moveTo>
                    <a:pt x="22464" y="36436"/>
                  </a:moveTo>
                  <a:cubicBezTo>
                    <a:pt x="22265" y="36436"/>
                    <a:pt x="22151" y="36550"/>
                    <a:pt x="22151" y="36777"/>
                  </a:cubicBezTo>
                  <a:cubicBezTo>
                    <a:pt x="22123" y="37033"/>
                    <a:pt x="22208" y="37175"/>
                    <a:pt x="22407" y="37175"/>
                  </a:cubicBezTo>
                  <a:cubicBezTo>
                    <a:pt x="22421" y="37176"/>
                    <a:pt x="22436" y="37177"/>
                    <a:pt x="22450" y="37177"/>
                  </a:cubicBezTo>
                  <a:cubicBezTo>
                    <a:pt x="22655" y="37177"/>
                    <a:pt x="22804" y="36990"/>
                    <a:pt x="22804" y="36777"/>
                  </a:cubicBezTo>
                  <a:cubicBezTo>
                    <a:pt x="22804" y="36607"/>
                    <a:pt x="22662" y="36436"/>
                    <a:pt x="22464" y="36436"/>
                  </a:cubicBezTo>
                  <a:close/>
                  <a:moveTo>
                    <a:pt x="17886" y="37171"/>
                  </a:moveTo>
                  <a:cubicBezTo>
                    <a:pt x="17869" y="37171"/>
                    <a:pt x="17852" y="37172"/>
                    <a:pt x="17835" y="37175"/>
                  </a:cubicBezTo>
                  <a:cubicBezTo>
                    <a:pt x="17664" y="37203"/>
                    <a:pt x="17551" y="37345"/>
                    <a:pt x="17551" y="37515"/>
                  </a:cubicBezTo>
                  <a:cubicBezTo>
                    <a:pt x="17579" y="37714"/>
                    <a:pt x="17721" y="37856"/>
                    <a:pt x="17920" y="37885"/>
                  </a:cubicBezTo>
                  <a:cubicBezTo>
                    <a:pt x="18119" y="37885"/>
                    <a:pt x="18289" y="37714"/>
                    <a:pt x="18289" y="37515"/>
                  </a:cubicBezTo>
                  <a:cubicBezTo>
                    <a:pt x="18263" y="37307"/>
                    <a:pt x="18071" y="37171"/>
                    <a:pt x="17886" y="37171"/>
                  </a:cubicBezTo>
                  <a:close/>
                  <a:moveTo>
                    <a:pt x="11421" y="37227"/>
                  </a:moveTo>
                  <a:cubicBezTo>
                    <a:pt x="11274" y="37227"/>
                    <a:pt x="11152" y="37331"/>
                    <a:pt x="11076" y="37459"/>
                  </a:cubicBezTo>
                  <a:cubicBezTo>
                    <a:pt x="11047" y="37686"/>
                    <a:pt x="11218" y="37885"/>
                    <a:pt x="11445" y="37913"/>
                  </a:cubicBezTo>
                  <a:cubicBezTo>
                    <a:pt x="11615" y="37913"/>
                    <a:pt x="11786" y="37799"/>
                    <a:pt x="11786" y="37629"/>
                  </a:cubicBezTo>
                  <a:cubicBezTo>
                    <a:pt x="11814" y="37430"/>
                    <a:pt x="11672" y="37260"/>
                    <a:pt x="11473" y="37231"/>
                  </a:cubicBezTo>
                  <a:cubicBezTo>
                    <a:pt x="11455" y="37228"/>
                    <a:pt x="11438" y="37227"/>
                    <a:pt x="11421" y="37227"/>
                  </a:cubicBezTo>
                  <a:close/>
                  <a:moveTo>
                    <a:pt x="6784" y="37436"/>
                  </a:moveTo>
                  <a:cubicBezTo>
                    <a:pt x="6616" y="37436"/>
                    <a:pt x="6445" y="37544"/>
                    <a:pt x="6418" y="37771"/>
                  </a:cubicBezTo>
                  <a:cubicBezTo>
                    <a:pt x="6447" y="37941"/>
                    <a:pt x="6589" y="38083"/>
                    <a:pt x="6787" y="38112"/>
                  </a:cubicBezTo>
                  <a:cubicBezTo>
                    <a:pt x="6929" y="38112"/>
                    <a:pt x="7071" y="37998"/>
                    <a:pt x="7128" y="37828"/>
                  </a:cubicBezTo>
                  <a:cubicBezTo>
                    <a:pt x="7158" y="37572"/>
                    <a:pt x="6974" y="37436"/>
                    <a:pt x="6784" y="37436"/>
                  </a:cubicBezTo>
                  <a:close/>
                  <a:moveTo>
                    <a:pt x="4374" y="37799"/>
                  </a:moveTo>
                  <a:cubicBezTo>
                    <a:pt x="4175" y="37828"/>
                    <a:pt x="4004" y="37970"/>
                    <a:pt x="3976" y="38169"/>
                  </a:cubicBezTo>
                  <a:cubicBezTo>
                    <a:pt x="3948" y="38424"/>
                    <a:pt x="4146" y="38680"/>
                    <a:pt x="4402" y="38708"/>
                  </a:cubicBezTo>
                  <a:cubicBezTo>
                    <a:pt x="4629" y="38680"/>
                    <a:pt x="4828" y="38481"/>
                    <a:pt x="4828" y="38225"/>
                  </a:cubicBezTo>
                  <a:cubicBezTo>
                    <a:pt x="4799" y="37998"/>
                    <a:pt x="4601" y="37799"/>
                    <a:pt x="4374" y="37799"/>
                  </a:cubicBezTo>
                  <a:close/>
                  <a:moveTo>
                    <a:pt x="15379" y="38052"/>
                  </a:moveTo>
                  <a:cubicBezTo>
                    <a:pt x="15365" y="38052"/>
                    <a:pt x="15350" y="38053"/>
                    <a:pt x="15335" y="38055"/>
                  </a:cubicBezTo>
                  <a:cubicBezTo>
                    <a:pt x="15165" y="38083"/>
                    <a:pt x="15023" y="38225"/>
                    <a:pt x="15023" y="38396"/>
                  </a:cubicBezTo>
                  <a:cubicBezTo>
                    <a:pt x="15023" y="38594"/>
                    <a:pt x="15165" y="38736"/>
                    <a:pt x="15364" y="38736"/>
                  </a:cubicBezTo>
                  <a:cubicBezTo>
                    <a:pt x="15381" y="38739"/>
                    <a:pt x="15398" y="38740"/>
                    <a:pt x="15414" y="38740"/>
                  </a:cubicBezTo>
                  <a:cubicBezTo>
                    <a:pt x="15591" y="38740"/>
                    <a:pt x="15736" y="38606"/>
                    <a:pt x="15761" y="38424"/>
                  </a:cubicBezTo>
                  <a:cubicBezTo>
                    <a:pt x="15735" y="38214"/>
                    <a:pt x="15563" y="38052"/>
                    <a:pt x="15379" y="38052"/>
                  </a:cubicBezTo>
                  <a:close/>
                  <a:moveTo>
                    <a:pt x="21498" y="38736"/>
                  </a:moveTo>
                  <a:cubicBezTo>
                    <a:pt x="21271" y="38736"/>
                    <a:pt x="21100" y="38907"/>
                    <a:pt x="21044" y="39106"/>
                  </a:cubicBezTo>
                  <a:cubicBezTo>
                    <a:pt x="21072" y="39333"/>
                    <a:pt x="21242" y="39503"/>
                    <a:pt x="21470" y="39503"/>
                  </a:cubicBezTo>
                  <a:cubicBezTo>
                    <a:pt x="21668" y="39475"/>
                    <a:pt x="21839" y="39304"/>
                    <a:pt x="21867" y="39077"/>
                  </a:cubicBezTo>
                  <a:cubicBezTo>
                    <a:pt x="21839" y="38907"/>
                    <a:pt x="21697" y="38736"/>
                    <a:pt x="21498" y="38736"/>
                  </a:cubicBezTo>
                  <a:close/>
                  <a:moveTo>
                    <a:pt x="9287" y="39020"/>
                  </a:moveTo>
                  <a:cubicBezTo>
                    <a:pt x="9088" y="39020"/>
                    <a:pt x="8946" y="39191"/>
                    <a:pt x="8946" y="39390"/>
                  </a:cubicBezTo>
                  <a:cubicBezTo>
                    <a:pt x="8946" y="39588"/>
                    <a:pt x="9116" y="39730"/>
                    <a:pt x="9315" y="39730"/>
                  </a:cubicBezTo>
                  <a:cubicBezTo>
                    <a:pt x="9514" y="39702"/>
                    <a:pt x="9656" y="39560"/>
                    <a:pt x="9656" y="39361"/>
                  </a:cubicBezTo>
                  <a:cubicBezTo>
                    <a:pt x="9656" y="39162"/>
                    <a:pt x="9485" y="39020"/>
                    <a:pt x="9315" y="39020"/>
                  </a:cubicBezTo>
                  <a:close/>
                  <a:moveTo>
                    <a:pt x="18857" y="39191"/>
                  </a:moveTo>
                  <a:cubicBezTo>
                    <a:pt x="18715" y="39191"/>
                    <a:pt x="18573" y="39333"/>
                    <a:pt x="18545" y="39475"/>
                  </a:cubicBezTo>
                  <a:cubicBezTo>
                    <a:pt x="18516" y="39674"/>
                    <a:pt x="18658" y="39844"/>
                    <a:pt x="18829" y="39872"/>
                  </a:cubicBezTo>
                  <a:cubicBezTo>
                    <a:pt x="18846" y="39875"/>
                    <a:pt x="18863" y="39876"/>
                    <a:pt x="18880" y="39876"/>
                  </a:cubicBezTo>
                  <a:cubicBezTo>
                    <a:pt x="19060" y="39876"/>
                    <a:pt x="19226" y="39742"/>
                    <a:pt x="19226" y="39560"/>
                  </a:cubicBezTo>
                  <a:cubicBezTo>
                    <a:pt x="19226" y="39361"/>
                    <a:pt x="19056" y="39191"/>
                    <a:pt x="18857" y="39191"/>
                  </a:cubicBezTo>
                  <a:close/>
                  <a:moveTo>
                    <a:pt x="13291" y="39532"/>
                  </a:moveTo>
                  <a:lnTo>
                    <a:pt x="13262" y="39560"/>
                  </a:lnTo>
                  <a:cubicBezTo>
                    <a:pt x="13064" y="39560"/>
                    <a:pt x="12922" y="39730"/>
                    <a:pt x="12950" y="39901"/>
                  </a:cubicBezTo>
                  <a:cubicBezTo>
                    <a:pt x="12974" y="40070"/>
                    <a:pt x="13101" y="40197"/>
                    <a:pt x="13260" y="40197"/>
                  </a:cubicBezTo>
                  <a:cubicBezTo>
                    <a:pt x="13288" y="40197"/>
                    <a:pt x="13318" y="40193"/>
                    <a:pt x="13348" y="40185"/>
                  </a:cubicBezTo>
                  <a:cubicBezTo>
                    <a:pt x="13518" y="40185"/>
                    <a:pt x="13632" y="40043"/>
                    <a:pt x="13632" y="39872"/>
                  </a:cubicBezTo>
                  <a:cubicBezTo>
                    <a:pt x="13603" y="39674"/>
                    <a:pt x="13461" y="39532"/>
                    <a:pt x="13291" y="39532"/>
                  </a:cubicBezTo>
                  <a:close/>
                  <a:moveTo>
                    <a:pt x="16797" y="39813"/>
                  </a:moveTo>
                  <a:cubicBezTo>
                    <a:pt x="16618" y="39813"/>
                    <a:pt x="16471" y="39970"/>
                    <a:pt x="16471" y="40128"/>
                  </a:cubicBezTo>
                  <a:cubicBezTo>
                    <a:pt x="16443" y="40327"/>
                    <a:pt x="16585" y="40440"/>
                    <a:pt x="16755" y="40440"/>
                  </a:cubicBezTo>
                  <a:cubicBezTo>
                    <a:pt x="16773" y="40443"/>
                    <a:pt x="16791" y="40445"/>
                    <a:pt x="16808" y="40445"/>
                  </a:cubicBezTo>
                  <a:cubicBezTo>
                    <a:pt x="16959" y="40445"/>
                    <a:pt x="17099" y="40338"/>
                    <a:pt x="17125" y="40185"/>
                  </a:cubicBezTo>
                  <a:cubicBezTo>
                    <a:pt x="17125" y="40014"/>
                    <a:pt x="17011" y="39872"/>
                    <a:pt x="16841" y="39844"/>
                  </a:cubicBezTo>
                  <a:lnTo>
                    <a:pt x="16841" y="39816"/>
                  </a:lnTo>
                  <a:cubicBezTo>
                    <a:pt x="16826" y="39814"/>
                    <a:pt x="16811" y="39813"/>
                    <a:pt x="16797" y="39813"/>
                  </a:cubicBezTo>
                  <a:close/>
                  <a:moveTo>
                    <a:pt x="4650" y="40294"/>
                  </a:moveTo>
                  <a:cubicBezTo>
                    <a:pt x="4562" y="40294"/>
                    <a:pt x="4478" y="40323"/>
                    <a:pt x="4402" y="40384"/>
                  </a:cubicBezTo>
                  <a:cubicBezTo>
                    <a:pt x="4232" y="40526"/>
                    <a:pt x="4260" y="40724"/>
                    <a:pt x="4288" y="40895"/>
                  </a:cubicBezTo>
                  <a:cubicBezTo>
                    <a:pt x="4315" y="41132"/>
                    <a:pt x="4512" y="41295"/>
                    <a:pt x="4744" y="41295"/>
                  </a:cubicBezTo>
                  <a:cubicBezTo>
                    <a:pt x="4762" y="41295"/>
                    <a:pt x="4781" y="41294"/>
                    <a:pt x="4799" y="41292"/>
                  </a:cubicBezTo>
                  <a:cubicBezTo>
                    <a:pt x="4998" y="41236"/>
                    <a:pt x="5169" y="41037"/>
                    <a:pt x="5140" y="40810"/>
                  </a:cubicBezTo>
                  <a:cubicBezTo>
                    <a:pt x="5169" y="40611"/>
                    <a:pt x="5055" y="40440"/>
                    <a:pt x="4885" y="40355"/>
                  </a:cubicBezTo>
                  <a:cubicBezTo>
                    <a:pt x="4806" y="40316"/>
                    <a:pt x="4727" y="40294"/>
                    <a:pt x="4650" y="40294"/>
                  </a:cubicBezTo>
                  <a:close/>
                  <a:moveTo>
                    <a:pt x="7327" y="40639"/>
                  </a:moveTo>
                  <a:cubicBezTo>
                    <a:pt x="7157" y="40668"/>
                    <a:pt x="7043" y="40810"/>
                    <a:pt x="7015" y="40980"/>
                  </a:cubicBezTo>
                  <a:cubicBezTo>
                    <a:pt x="7015" y="41164"/>
                    <a:pt x="7161" y="41324"/>
                    <a:pt x="7340" y="41324"/>
                  </a:cubicBezTo>
                  <a:cubicBezTo>
                    <a:pt x="7355" y="41324"/>
                    <a:pt x="7369" y="41323"/>
                    <a:pt x="7384" y="41321"/>
                  </a:cubicBezTo>
                  <a:cubicBezTo>
                    <a:pt x="7554" y="41321"/>
                    <a:pt x="7696" y="41179"/>
                    <a:pt x="7668" y="41008"/>
                  </a:cubicBezTo>
                  <a:cubicBezTo>
                    <a:pt x="7696" y="40810"/>
                    <a:pt x="7526" y="40639"/>
                    <a:pt x="7327" y="40639"/>
                  </a:cubicBezTo>
                  <a:close/>
                  <a:moveTo>
                    <a:pt x="20554" y="40674"/>
                  </a:moveTo>
                  <a:cubicBezTo>
                    <a:pt x="20319" y="40674"/>
                    <a:pt x="20102" y="40835"/>
                    <a:pt x="20078" y="41094"/>
                  </a:cubicBezTo>
                  <a:cubicBezTo>
                    <a:pt x="20106" y="41263"/>
                    <a:pt x="20247" y="41376"/>
                    <a:pt x="20416" y="41405"/>
                  </a:cubicBezTo>
                  <a:lnTo>
                    <a:pt x="20416" y="41405"/>
                  </a:lnTo>
                  <a:cubicBezTo>
                    <a:pt x="20632" y="41395"/>
                    <a:pt x="20819" y="41257"/>
                    <a:pt x="20873" y="41065"/>
                  </a:cubicBezTo>
                  <a:cubicBezTo>
                    <a:pt x="20902" y="40923"/>
                    <a:pt x="20845" y="40753"/>
                    <a:pt x="20703" y="40696"/>
                  </a:cubicBezTo>
                  <a:cubicBezTo>
                    <a:pt x="20654" y="40681"/>
                    <a:pt x="20604" y="40674"/>
                    <a:pt x="20554" y="40674"/>
                  </a:cubicBezTo>
                  <a:close/>
                  <a:moveTo>
                    <a:pt x="20416" y="41405"/>
                  </a:moveTo>
                  <a:cubicBezTo>
                    <a:pt x="20407" y="41406"/>
                    <a:pt x="20399" y="41406"/>
                    <a:pt x="20391" y="41406"/>
                  </a:cubicBezTo>
                  <a:lnTo>
                    <a:pt x="20419" y="41406"/>
                  </a:lnTo>
                  <a:cubicBezTo>
                    <a:pt x="20418" y="41406"/>
                    <a:pt x="20417" y="41406"/>
                    <a:pt x="20416" y="41405"/>
                  </a:cubicBezTo>
                  <a:close/>
                  <a:moveTo>
                    <a:pt x="11347" y="41261"/>
                  </a:moveTo>
                  <a:cubicBezTo>
                    <a:pt x="11332" y="41261"/>
                    <a:pt x="11318" y="41262"/>
                    <a:pt x="11303" y="41264"/>
                  </a:cubicBezTo>
                  <a:lnTo>
                    <a:pt x="11274" y="41264"/>
                  </a:lnTo>
                  <a:cubicBezTo>
                    <a:pt x="11104" y="41292"/>
                    <a:pt x="10990" y="41463"/>
                    <a:pt x="11019" y="41633"/>
                  </a:cubicBezTo>
                  <a:cubicBezTo>
                    <a:pt x="11047" y="41804"/>
                    <a:pt x="11189" y="41946"/>
                    <a:pt x="11360" y="41974"/>
                  </a:cubicBezTo>
                  <a:cubicBezTo>
                    <a:pt x="11558" y="41946"/>
                    <a:pt x="11700" y="41804"/>
                    <a:pt x="11729" y="41605"/>
                  </a:cubicBezTo>
                  <a:cubicBezTo>
                    <a:pt x="11703" y="41421"/>
                    <a:pt x="11530" y="41261"/>
                    <a:pt x="11347" y="41261"/>
                  </a:cubicBezTo>
                  <a:close/>
                  <a:moveTo>
                    <a:pt x="15989" y="41889"/>
                  </a:moveTo>
                  <a:cubicBezTo>
                    <a:pt x="15790" y="41917"/>
                    <a:pt x="15648" y="42059"/>
                    <a:pt x="15648" y="42258"/>
                  </a:cubicBezTo>
                  <a:cubicBezTo>
                    <a:pt x="15648" y="42457"/>
                    <a:pt x="15818" y="42599"/>
                    <a:pt x="16017" y="42599"/>
                  </a:cubicBezTo>
                  <a:cubicBezTo>
                    <a:pt x="16216" y="42599"/>
                    <a:pt x="16358" y="42428"/>
                    <a:pt x="16329" y="42258"/>
                  </a:cubicBezTo>
                  <a:cubicBezTo>
                    <a:pt x="16329" y="42059"/>
                    <a:pt x="16187" y="41889"/>
                    <a:pt x="15989" y="41889"/>
                  </a:cubicBezTo>
                  <a:close/>
                  <a:moveTo>
                    <a:pt x="19491" y="42255"/>
                  </a:moveTo>
                  <a:cubicBezTo>
                    <a:pt x="19479" y="42255"/>
                    <a:pt x="19466" y="42256"/>
                    <a:pt x="19453" y="42258"/>
                  </a:cubicBezTo>
                  <a:cubicBezTo>
                    <a:pt x="19198" y="42286"/>
                    <a:pt x="19027" y="42514"/>
                    <a:pt x="19056" y="42741"/>
                  </a:cubicBezTo>
                  <a:cubicBezTo>
                    <a:pt x="19084" y="42911"/>
                    <a:pt x="19226" y="43025"/>
                    <a:pt x="19397" y="43025"/>
                  </a:cubicBezTo>
                  <a:cubicBezTo>
                    <a:pt x="19624" y="43025"/>
                    <a:pt x="19823" y="42826"/>
                    <a:pt x="19794" y="42570"/>
                  </a:cubicBezTo>
                  <a:cubicBezTo>
                    <a:pt x="19794" y="42413"/>
                    <a:pt x="19648" y="42255"/>
                    <a:pt x="19491" y="422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4"/>
            <p:cNvSpPr/>
            <p:nvPr/>
          </p:nvSpPr>
          <p:spPr>
            <a:xfrm>
              <a:off x="4822400" y="2205000"/>
              <a:ext cx="616300" cy="569525"/>
            </a:xfrm>
            <a:custGeom>
              <a:avLst/>
              <a:gdLst/>
              <a:ahLst/>
              <a:cxnLst/>
              <a:rect l="l" t="t" r="r" b="b"/>
              <a:pathLst>
                <a:path w="24652" h="22781" extrusionOk="0">
                  <a:moveTo>
                    <a:pt x="21044" y="541"/>
                  </a:moveTo>
                  <a:cubicBezTo>
                    <a:pt x="21044" y="541"/>
                    <a:pt x="21044" y="542"/>
                    <a:pt x="21044" y="543"/>
                  </a:cubicBezTo>
                  <a:lnTo>
                    <a:pt x="21044" y="543"/>
                  </a:lnTo>
                  <a:lnTo>
                    <a:pt x="21073" y="541"/>
                  </a:lnTo>
                  <a:close/>
                  <a:moveTo>
                    <a:pt x="1" y="115"/>
                  </a:moveTo>
                  <a:cubicBezTo>
                    <a:pt x="285" y="1790"/>
                    <a:pt x="654" y="3466"/>
                    <a:pt x="1052" y="5141"/>
                  </a:cubicBezTo>
                  <a:cubicBezTo>
                    <a:pt x="1534" y="7243"/>
                    <a:pt x="2017" y="9344"/>
                    <a:pt x="2415" y="11446"/>
                  </a:cubicBezTo>
                  <a:cubicBezTo>
                    <a:pt x="2670" y="12809"/>
                    <a:pt x="2926" y="14200"/>
                    <a:pt x="3182" y="15564"/>
                  </a:cubicBezTo>
                  <a:cubicBezTo>
                    <a:pt x="3551" y="17438"/>
                    <a:pt x="3948" y="19341"/>
                    <a:pt x="4318" y="21243"/>
                  </a:cubicBezTo>
                  <a:cubicBezTo>
                    <a:pt x="4435" y="21337"/>
                    <a:pt x="4572" y="21393"/>
                    <a:pt x="4729" y="21393"/>
                  </a:cubicBezTo>
                  <a:cubicBezTo>
                    <a:pt x="4761" y="21393"/>
                    <a:pt x="4795" y="21390"/>
                    <a:pt x="4829" y="21385"/>
                  </a:cubicBezTo>
                  <a:cubicBezTo>
                    <a:pt x="4687" y="20675"/>
                    <a:pt x="4545" y="19994"/>
                    <a:pt x="4403" y="19312"/>
                  </a:cubicBezTo>
                  <a:cubicBezTo>
                    <a:pt x="4034" y="17438"/>
                    <a:pt x="3608" y="15564"/>
                    <a:pt x="3238" y="13689"/>
                  </a:cubicBezTo>
                  <a:cubicBezTo>
                    <a:pt x="2784" y="11105"/>
                    <a:pt x="2273" y="8549"/>
                    <a:pt x="1676" y="5993"/>
                  </a:cubicBezTo>
                  <a:cubicBezTo>
                    <a:pt x="1222" y="4062"/>
                    <a:pt x="796" y="2131"/>
                    <a:pt x="427" y="171"/>
                  </a:cubicBezTo>
                  <a:lnTo>
                    <a:pt x="1" y="115"/>
                  </a:lnTo>
                  <a:close/>
                  <a:moveTo>
                    <a:pt x="24651" y="1"/>
                  </a:moveTo>
                  <a:lnTo>
                    <a:pt x="24254" y="115"/>
                  </a:lnTo>
                  <a:cubicBezTo>
                    <a:pt x="24197" y="512"/>
                    <a:pt x="24140" y="881"/>
                    <a:pt x="24055" y="1279"/>
                  </a:cubicBezTo>
                  <a:cubicBezTo>
                    <a:pt x="23742" y="3096"/>
                    <a:pt x="23402" y="4886"/>
                    <a:pt x="23061" y="6703"/>
                  </a:cubicBezTo>
                  <a:cubicBezTo>
                    <a:pt x="22720" y="8322"/>
                    <a:pt x="22379" y="9912"/>
                    <a:pt x="22067" y="11502"/>
                  </a:cubicBezTo>
                  <a:cubicBezTo>
                    <a:pt x="21811" y="12837"/>
                    <a:pt x="21612" y="14200"/>
                    <a:pt x="21357" y="15564"/>
                  </a:cubicBezTo>
                  <a:cubicBezTo>
                    <a:pt x="21016" y="17551"/>
                    <a:pt x="20618" y="19539"/>
                    <a:pt x="20335" y="21556"/>
                  </a:cubicBezTo>
                  <a:cubicBezTo>
                    <a:pt x="20363" y="21560"/>
                    <a:pt x="20392" y="21563"/>
                    <a:pt x="20422" y="21563"/>
                  </a:cubicBezTo>
                  <a:cubicBezTo>
                    <a:pt x="20569" y="21563"/>
                    <a:pt x="20723" y="21504"/>
                    <a:pt x="20817" y="21385"/>
                  </a:cubicBezTo>
                  <a:cubicBezTo>
                    <a:pt x="20817" y="21272"/>
                    <a:pt x="20817" y="21130"/>
                    <a:pt x="20846" y="21016"/>
                  </a:cubicBezTo>
                  <a:cubicBezTo>
                    <a:pt x="21130" y="19341"/>
                    <a:pt x="21414" y="17665"/>
                    <a:pt x="21726" y="16018"/>
                  </a:cubicBezTo>
                  <a:cubicBezTo>
                    <a:pt x="21982" y="14598"/>
                    <a:pt x="22180" y="13178"/>
                    <a:pt x="22464" y="11758"/>
                  </a:cubicBezTo>
                  <a:cubicBezTo>
                    <a:pt x="23089" y="8663"/>
                    <a:pt x="23771" y="5596"/>
                    <a:pt x="24310" y="2528"/>
                  </a:cubicBezTo>
                  <a:cubicBezTo>
                    <a:pt x="24452" y="1676"/>
                    <a:pt x="24538" y="853"/>
                    <a:pt x="24651" y="1"/>
                  </a:cubicBezTo>
                  <a:close/>
                  <a:moveTo>
                    <a:pt x="4743" y="683"/>
                  </a:moveTo>
                  <a:cubicBezTo>
                    <a:pt x="4743" y="739"/>
                    <a:pt x="4743" y="796"/>
                    <a:pt x="4743" y="853"/>
                  </a:cubicBezTo>
                  <a:cubicBezTo>
                    <a:pt x="4829" y="1676"/>
                    <a:pt x="4885" y="2500"/>
                    <a:pt x="4971" y="3324"/>
                  </a:cubicBezTo>
                  <a:cubicBezTo>
                    <a:pt x="5198" y="5312"/>
                    <a:pt x="5453" y="7271"/>
                    <a:pt x="5681" y="9287"/>
                  </a:cubicBezTo>
                  <a:cubicBezTo>
                    <a:pt x="5908" y="11304"/>
                    <a:pt x="6107" y="13320"/>
                    <a:pt x="6334" y="15308"/>
                  </a:cubicBezTo>
                  <a:cubicBezTo>
                    <a:pt x="6533" y="16841"/>
                    <a:pt x="6703" y="18375"/>
                    <a:pt x="6873" y="19880"/>
                  </a:cubicBezTo>
                  <a:cubicBezTo>
                    <a:pt x="6959" y="20562"/>
                    <a:pt x="7044" y="21272"/>
                    <a:pt x="7101" y="21982"/>
                  </a:cubicBezTo>
                  <a:cubicBezTo>
                    <a:pt x="7198" y="22079"/>
                    <a:pt x="7321" y="22123"/>
                    <a:pt x="7444" y="22123"/>
                  </a:cubicBezTo>
                  <a:cubicBezTo>
                    <a:pt x="7501" y="22123"/>
                    <a:pt x="7558" y="22113"/>
                    <a:pt x="7612" y="22095"/>
                  </a:cubicBezTo>
                  <a:cubicBezTo>
                    <a:pt x="7498" y="21243"/>
                    <a:pt x="7385" y="20420"/>
                    <a:pt x="7271" y="19568"/>
                  </a:cubicBezTo>
                  <a:cubicBezTo>
                    <a:pt x="7157" y="18545"/>
                    <a:pt x="7044" y="17466"/>
                    <a:pt x="6930" y="16501"/>
                  </a:cubicBezTo>
                  <a:cubicBezTo>
                    <a:pt x="6817" y="15507"/>
                    <a:pt x="6703" y="14513"/>
                    <a:pt x="6589" y="13547"/>
                  </a:cubicBezTo>
                  <a:cubicBezTo>
                    <a:pt x="6476" y="12326"/>
                    <a:pt x="6334" y="11105"/>
                    <a:pt x="6220" y="9884"/>
                  </a:cubicBezTo>
                  <a:cubicBezTo>
                    <a:pt x="6107" y="8861"/>
                    <a:pt x="5965" y="7811"/>
                    <a:pt x="5851" y="6788"/>
                  </a:cubicBezTo>
                  <a:cubicBezTo>
                    <a:pt x="5737" y="5879"/>
                    <a:pt x="5595" y="4971"/>
                    <a:pt x="5510" y="4062"/>
                  </a:cubicBezTo>
                  <a:cubicBezTo>
                    <a:pt x="5368" y="2954"/>
                    <a:pt x="5255" y="1847"/>
                    <a:pt x="5141" y="739"/>
                  </a:cubicBezTo>
                  <a:lnTo>
                    <a:pt x="4743" y="683"/>
                  </a:lnTo>
                  <a:close/>
                  <a:moveTo>
                    <a:pt x="21044" y="543"/>
                  </a:moveTo>
                  <a:lnTo>
                    <a:pt x="20675" y="569"/>
                  </a:lnTo>
                  <a:cubicBezTo>
                    <a:pt x="20590" y="1080"/>
                    <a:pt x="20505" y="1563"/>
                    <a:pt x="20448" y="2074"/>
                  </a:cubicBezTo>
                  <a:cubicBezTo>
                    <a:pt x="20221" y="4005"/>
                    <a:pt x="20051" y="5965"/>
                    <a:pt x="19823" y="7924"/>
                  </a:cubicBezTo>
                  <a:cubicBezTo>
                    <a:pt x="19767" y="8492"/>
                    <a:pt x="19710" y="9060"/>
                    <a:pt x="19653" y="9600"/>
                  </a:cubicBezTo>
                  <a:cubicBezTo>
                    <a:pt x="19483" y="10849"/>
                    <a:pt x="19284" y="12099"/>
                    <a:pt x="19170" y="13348"/>
                  </a:cubicBezTo>
                  <a:cubicBezTo>
                    <a:pt x="19000" y="14768"/>
                    <a:pt x="18858" y="16160"/>
                    <a:pt x="18687" y="17580"/>
                  </a:cubicBezTo>
                  <a:cubicBezTo>
                    <a:pt x="18489" y="19113"/>
                    <a:pt x="18375" y="20675"/>
                    <a:pt x="18261" y="22237"/>
                  </a:cubicBezTo>
                  <a:cubicBezTo>
                    <a:pt x="18291" y="22242"/>
                    <a:pt x="18320" y="22244"/>
                    <a:pt x="18349" y="22244"/>
                  </a:cubicBezTo>
                  <a:cubicBezTo>
                    <a:pt x="18489" y="22244"/>
                    <a:pt x="18622" y="22189"/>
                    <a:pt x="18716" y="22095"/>
                  </a:cubicBezTo>
                  <a:cubicBezTo>
                    <a:pt x="18716" y="21868"/>
                    <a:pt x="18716" y="21612"/>
                    <a:pt x="18744" y="21385"/>
                  </a:cubicBezTo>
                  <a:cubicBezTo>
                    <a:pt x="18829" y="20590"/>
                    <a:pt x="18886" y="19795"/>
                    <a:pt x="18971" y="19000"/>
                  </a:cubicBezTo>
                  <a:cubicBezTo>
                    <a:pt x="19113" y="17466"/>
                    <a:pt x="19255" y="15933"/>
                    <a:pt x="19454" y="14428"/>
                  </a:cubicBezTo>
                  <a:cubicBezTo>
                    <a:pt x="19738" y="12070"/>
                    <a:pt x="20079" y="9742"/>
                    <a:pt x="20306" y="7385"/>
                  </a:cubicBezTo>
                  <a:cubicBezTo>
                    <a:pt x="20477" y="5454"/>
                    <a:pt x="20732" y="3494"/>
                    <a:pt x="20959" y="1563"/>
                  </a:cubicBezTo>
                  <a:cubicBezTo>
                    <a:pt x="20988" y="1223"/>
                    <a:pt x="21016" y="883"/>
                    <a:pt x="21044" y="543"/>
                  </a:cubicBezTo>
                  <a:close/>
                  <a:moveTo>
                    <a:pt x="8805" y="910"/>
                  </a:moveTo>
                  <a:lnTo>
                    <a:pt x="8805" y="1478"/>
                  </a:lnTo>
                  <a:cubicBezTo>
                    <a:pt x="8833" y="1960"/>
                    <a:pt x="8890" y="2472"/>
                    <a:pt x="8918" y="2954"/>
                  </a:cubicBezTo>
                  <a:cubicBezTo>
                    <a:pt x="8975" y="3863"/>
                    <a:pt x="9032" y="4800"/>
                    <a:pt x="9089" y="5709"/>
                  </a:cubicBezTo>
                  <a:cubicBezTo>
                    <a:pt x="9202" y="7385"/>
                    <a:pt x="9344" y="9060"/>
                    <a:pt x="9429" y="10736"/>
                  </a:cubicBezTo>
                  <a:cubicBezTo>
                    <a:pt x="9515" y="11985"/>
                    <a:pt x="9571" y="13235"/>
                    <a:pt x="9628" y="14484"/>
                  </a:cubicBezTo>
                  <a:cubicBezTo>
                    <a:pt x="9685" y="15422"/>
                    <a:pt x="9742" y="16359"/>
                    <a:pt x="9799" y="17324"/>
                  </a:cubicBezTo>
                  <a:cubicBezTo>
                    <a:pt x="9912" y="19057"/>
                    <a:pt x="9997" y="20817"/>
                    <a:pt x="10111" y="22550"/>
                  </a:cubicBezTo>
                  <a:cubicBezTo>
                    <a:pt x="10206" y="22625"/>
                    <a:pt x="10313" y="22676"/>
                    <a:pt x="10424" y="22676"/>
                  </a:cubicBezTo>
                  <a:cubicBezTo>
                    <a:pt x="10480" y="22676"/>
                    <a:pt x="10537" y="22663"/>
                    <a:pt x="10594" y="22635"/>
                  </a:cubicBezTo>
                  <a:cubicBezTo>
                    <a:pt x="10537" y="21726"/>
                    <a:pt x="10480" y="20817"/>
                    <a:pt x="10423" y="19880"/>
                  </a:cubicBezTo>
                  <a:lnTo>
                    <a:pt x="10395" y="19454"/>
                  </a:lnTo>
                  <a:cubicBezTo>
                    <a:pt x="10338" y="18489"/>
                    <a:pt x="10253" y="17523"/>
                    <a:pt x="10196" y="16557"/>
                  </a:cubicBezTo>
                  <a:cubicBezTo>
                    <a:pt x="10111" y="15223"/>
                    <a:pt x="10054" y="13888"/>
                    <a:pt x="9997" y="12582"/>
                  </a:cubicBezTo>
                  <a:cubicBezTo>
                    <a:pt x="9941" y="11730"/>
                    <a:pt x="9884" y="10878"/>
                    <a:pt x="9827" y="10026"/>
                  </a:cubicBezTo>
                  <a:cubicBezTo>
                    <a:pt x="9770" y="9032"/>
                    <a:pt x="9685" y="8038"/>
                    <a:pt x="9628" y="7044"/>
                  </a:cubicBezTo>
                  <a:cubicBezTo>
                    <a:pt x="9543" y="5908"/>
                    <a:pt x="9486" y="4744"/>
                    <a:pt x="9429" y="3579"/>
                  </a:cubicBezTo>
                  <a:cubicBezTo>
                    <a:pt x="9373" y="2983"/>
                    <a:pt x="9344" y="2415"/>
                    <a:pt x="9287" y="1818"/>
                  </a:cubicBezTo>
                  <a:cubicBezTo>
                    <a:pt x="9259" y="1506"/>
                    <a:pt x="9202" y="1222"/>
                    <a:pt x="9145" y="910"/>
                  </a:cubicBezTo>
                  <a:close/>
                  <a:moveTo>
                    <a:pt x="16756" y="853"/>
                  </a:moveTo>
                  <a:cubicBezTo>
                    <a:pt x="16728" y="2983"/>
                    <a:pt x="16586" y="5113"/>
                    <a:pt x="16472" y="7214"/>
                  </a:cubicBezTo>
                  <a:cubicBezTo>
                    <a:pt x="16387" y="8748"/>
                    <a:pt x="16245" y="10281"/>
                    <a:pt x="16103" y="11815"/>
                  </a:cubicBezTo>
                  <a:cubicBezTo>
                    <a:pt x="15961" y="13689"/>
                    <a:pt x="15876" y="15564"/>
                    <a:pt x="15762" y="17495"/>
                  </a:cubicBezTo>
                  <a:cubicBezTo>
                    <a:pt x="15677" y="19199"/>
                    <a:pt x="15620" y="20931"/>
                    <a:pt x="15563" y="22663"/>
                  </a:cubicBezTo>
                  <a:cubicBezTo>
                    <a:pt x="15622" y="22675"/>
                    <a:pt x="15686" y="22682"/>
                    <a:pt x="15751" y="22682"/>
                  </a:cubicBezTo>
                  <a:cubicBezTo>
                    <a:pt x="15842" y="22682"/>
                    <a:pt x="15935" y="22668"/>
                    <a:pt x="16018" y="22635"/>
                  </a:cubicBezTo>
                  <a:cubicBezTo>
                    <a:pt x="15989" y="21811"/>
                    <a:pt x="16103" y="20988"/>
                    <a:pt x="16131" y="20136"/>
                  </a:cubicBezTo>
                  <a:cubicBezTo>
                    <a:pt x="16188" y="18489"/>
                    <a:pt x="16245" y="16813"/>
                    <a:pt x="16330" y="15166"/>
                  </a:cubicBezTo>
                  <a:cubicBezTo>
                    <a:pt x="16359" y="14342"/>
                    <a:pt x="16415" y="13519"/>
                    <a:pt x="16472" y="12695"/>
                  </a:cubicBezTo>
                  <a:cubicBezTo>
                    <a:pt x="16614" y="11076"/>
                    <a:pt x="16756" y="9486"/>
                    <a:pt x="16870" y="7896"/>
                  </a:cubicBezTo>
                  <a:cubicBezTo>
                    <a:pt x="16955" y="6987"/>
                    <a:pt x="16983" y="6107"/>
                    <a:pt x="17069" y="5198"/>
                  </a:cubicBezTo>
                  <a:cubicBezTo>
                    <a:pt x="17182" y="3835"/>
                    <a:pt x="17154" y="2472"/>
                    <a:pt x="17154" y="1108"/>
                  </a:cubicBezTo>
                  <a:cubicBezTo>
                    <a:pt x="17154" y="910"/>
                    <a:pt x="17154" y="853"/>
                    <a:pt x="17012" y="853"/>
                  </a:cubicBezTo>
                  <a:close/>
                  <a:moveTo>
                    <a:pt x="12496" y="938"/>
                  </a:moveTo>
                  <a:cubicBezTo>
                    <a:pt x="12496" y="1392"/>
                    <a:pt x="12468" y="1847"/>
                    <a:pt x="12468" y="2301"/>
                  </a:cubicBezTo>
                  <a:lnTo>
                    <a:pt x="12468" y="6760"/>
                  </a:lnTo>
                  <a:lnTo>
                    <a:pt x="12468" y="18375"/>
                  </a:lnTo>
                  <a:cubicBezTo>
                    <a:pt x="12468" y="19823"/>
                    <a:pt x="12496" y="21272"/>
                    <a:pt x="12525" y="22692"/>
                  </a:cubicBezTo>
                  <a:cubicBezTo>
                    <a:pt x="12601" y="22753"/>
                    <a:pt x="12693" y="22781"/>
                    <a:pt x="12789" y="22781"/>
                  </a:cubicBezTo>
                  <a:cubicBezTo>
                    <a:pt x="12872" y="22781"/>
                    <a:pt x="12957" y="22760"/>
                    <a:pt x="13036" y="22720"/>
                  </a:cubicBezTo>
                  <a:cubicBezTo>
                    <a:pt x="13008" y="21669"/>
                    <a:pt x="12922" y="20590"/>
                    <a:pt x="12922" y="19539"/>
                  </a:cubicBezTo>
                  <a:cubicBezTo>
                    <a:pt x="12894" y="15620"/>
                    <a:pt x="12894" y="11730"/>
                    <a:pt x="12894" y="7839"/>
                  </a:cubicBezTo>
                  <a:cubicBezTo>
                    <a:pt x="12894" y="7044"/>
                    <a:pt x="12951" y="6277"/>
                    <a:pt x="12951" y="5482"/>
                  </a:cubicBezTo>
                  <a:cubicBezTo>
                    <a:pt x="13008" y="3977"/>
                    <a:pt x="12894" y="2472"/>
                    <a:pt x="12866" y="93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 name="Google Shape;859;p14"/>
          <p:cNvGrpSpPr/>
          <p:nvPr/>
        </p:nvGrpSpPr>
        <p:grpSpPr>
          <a:xfrm>
            <a:off x="8789779" y="1017186"/>
            <a:ext cx="1129790" cy="1493647"/>
            <a:chOff x="7364218" y="595858"/>
            <a:chExt cx="764094" cy="1010108"/>
          </a:xfrm>
        </p:grpSpPr>
        <p:sp>
          <p:nvSpPr>
            <p:cNvPr id="860" name="Google Shape;860;p14"/>
            <p:cNvSpPr/>
            <p:nvPr/>
          </p:nvSpPr>
          <p:spPr>
            <a:xfrm>
              <a:off x="7364218" y="630232"/>
              <a:ext cx="729758" cy="975735"/>
            </a:xfrm>
            <a:custGeom>
              <a:avLst/>
              <a:gdLst/>
              <a:ahLst/>
              <a:cxnLst/>
              <a:rect l="l" t="t" r="r" b="b"/>
              <a:pathLst>
                <a:path w="19468" h="26030" extrusionOk="0">
                  <a:moveTo>
                    <a:pt x="1" y="0"/>
                  </a:moveTo>
                  <a:lnTo>
                    <a:pt x="1" y="26029"/>
                  </a:lnTo>
                  <a:lnTo>
                    <a:pt x="19467" y="26029"/>
                  </a:lnTo>
                  <a:lnTo>
                    <a:pt x="194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4"/>
            <p:cNvSpPr/>
            <p:nvPr/>
          </p:nvSpPr>
          <p:spPr>
            <a:xfrm>
              <a:off x="7398592" y="595858"/>
              <a:ext cx="729720" cy="975735"/>
            </a:xfrm>
            <a:custGeom>
              <a:avLst/>
              <a:gdLst/>
              <a:ahLst/>
              <a:cxnLst/>
              <a:rect l="l" t="t" r="r" b="b"/>
              <a:pathLst>
                <a:path w="19467" h="26030" extrusionOk="0">
                  <a:moveTo>
                    <a:pt x="0" y="1"/>
                  </a:moveTo>
                  <a:lnTo>
                    <a:pt x="0" y="26030"/>
                  </a:lnTo>
                  <a:lnTo>
                    <a:pt x="19467" y="26030"/>
                  </a:lnTo>
                  <a:lnTo>
                    <a:pt x="194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4"/>
            <p:cNvSpPr/>
            <p:nvPr/>
          </p:nvSpPr>
          <p:spPr>
            <a:xfrm>
              <a:off x="7472775" y="671466"/>
              <a:ext cx="581355" cy="825907"/>
            </a:xfrm>
            <a:custGeom>
              <a:avLst/>
              <a:gdLst/>
              <a:ahLst/>
              <a:cxnLst/>
              <a:rect l="l" t="t" r="r" b="b"/>
              <a:pathLst>
                <a:path w="15509" h="22033" extrusionOk="0">
                  <a:moveTo>
                    <a:pt x="1" y="0"/>
                  </a:moveTo>
                  <a:lnTo>
                    <a:pt x="1" y="22033"/>
                  </a:lnTo>
                  <a:lnTo>
                    <a:pt x="15508" y="22033"/>
                  </a:lnTo>
                  <a:lnTo>
                    <a:pt x="155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4"/>
            <p:cNvSpPr/>
            <p:nvPr/>
          </p:nvSpPr>
          <p:spPr>
            <a:xfrm>
              <a:off x="7435702" y="632969"/>
              <a:ext cx="655538" cy="901514"/>
            </a:xfrm>
            <a:custGeom>
              <a:avLst/>
              <a:gdLst/>
              <a:ahLst/>
              <a:cxnLst/>
              <a:rect l="l" t="t" r="r" b="b"/>
              <a:pathLst>
                <a:path w="17488" h="24050" extrusionOk="0">
                  <a:moveTo>
                    <a:pt x="16497" y="1027"/>
                  </a:moveTo>
                  <a:lnTo>
                    <a:pt x="16497" y="23060"/>
                  </a:lnTo>
                  <a:lnTo>
                    <a:pt x="990" y="23060"/>
                  </a:lnTo>
                  <a:lnTo>
                    <a:pt x="990" y="1027"/>
                  </a:lnTo>
                  <a:close/>
                  <a:moveTo>
                    <a:pt x="0" y="1"/>
                  </a:moveTo>
                  <a:lnTo>
                    <a:pt x="0" y="24050"/>
                  </a:lnTo>
                  <a:lnTo>
                    <a:pt x="17487" y="24050"/>
                  </a:lnTo>
                  <a:lnTo>
                    <a:pt x="174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864"/>
        <p:cNvGrpSpPr/>
        <p:nvPr/>
      </p:nvGrpSpPr>
      <p:grpSpPr>
        <a:xfrm>
          <a:off x="0" y="0"/>
          <a:ext cx="0" cy="0"/>
          <a:chOff x="0" y="0"/>
          <a:chExt cx="0" cy="0"/>
        </a:xfrm>
      </p:grpSpPr>
      <p:sp>
        <p:nvSpPr>
          <p:cNvPr id="865" name="Google Shape;865;p15"/>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5"/>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5"/>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 </a:t>
            </a:r>
            <a:endParaRPr>
              <a:solidFill>
                <a:schemeClr val="dk1"/>
              </a:solidFill>
            </a:endParaRPr>
          </a:p>
        </p:txBody>
      </p:sp>
      <p:grpSp>
        <p:nvGrpSpPr>
          <p:cNvPr id="868" name="Google Shape;868;p15"/>
          <p:cNvGrpSpPr/>
          <p:nvPr/>
        </p:nvGrpSpPr>
        <p:grpSpPr>
          <a:xfrm>
            <a:off x="2936544" y="-329546"/>
            <a:ext cx="2934233" cy="708308"/>
            <a:chOff x="2375925" y="3297600"/>
            <a:chExt cx="735950" cy="177650"/>
          </a:xfrm>
        </p:grpSpPr>
        <p:sp>
          <p:nvSpPr>
            <p:cNvPr id="869" name="Google Shape;869;p15"/>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5"/>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5"/>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5"/>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5"/>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5"/>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5" name="Google Shape;875;p15"/>
          <p:cNvSpPr txBox="1">
            <a:spLocks noGrp="1"/>
          </p:cNvSpPr>
          <p:nvPr>
            <p:ph type="title"/>
          </p:nvPr>
        </p:nvSpPr>
        <p:spPr>
          <a:xfrm>
            <a:off x="2620175" y="3736825"/>
            <a:ext cx="3825600" cy="42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30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76" name="Google Shape;876;p15"/>
          <p:cNvSpPr txBox="1">
            <a:spLocks noGrp="1"/>
          </p:cNvSpPr>
          <p:nvPr>
            <p:ph type="subTitle" idx="1"/>
          </p:nvPr>
        </p:nvSpPr>
        <p:spPr>
          <a:xfrm>
            <a:off x="2620100" y="1127250"/>
            <a:ext cx="3825600" cy="197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4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877" name="Google Shape;877;p15"/>
          <p:cNvGrpSpPr/>
          <p:nvPr/>
        </p:nvGrpSpPr>
        <p:grpSpPr>
          <a:xfrm>
            <a:off x="7169846" y="2833891"/>
            <a:ext cx="3071647" cy="2128595"/>
            <a:chOff x="7169846" y="2833891"/>
            <a:chExt cx="3071647" cy="2128595"/>
          </a:xfrm>
        </p:grpSpPr>
        <p:grpSp>
          <p:nvGrpSpPr>
            <p:cNvPr id="878" name="Google Shape;878;p15"/>
            <p:cNvGrpSpPr/>
            <p:nvPr/>
          </p:nvGrpSpPr>
          <p:grpSpPr>
            <a:xfrm>
              <a:off x="7169846" y="2833891"/>
              <a:ext cx="3071647" cy="2128595"/>
              <a:chOff x="6701321" y="2327691"/>
              <a:chExt cx="3071647" cy="2128595"/>
            </a:xfrm>
          </p:grpSpPr>
          <p:sp>
            <p:nvSpPr>
              <p:cNvPr id="879" name="Google Shape;879;p15"/>
              <p:cNvSpPr/>
              <p:nvPr/>
            </p:nvSpPr>
            <p:spPr>
              <a:xfrm>
                <a:off x="6701321" y="4243502"/>
                <a:ext cx="3071647" cy="212784"/>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5"/>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5"/>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5"/>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5"/>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5"/>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5"/>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5"/>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5"/>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5"/>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5"/>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5"/>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5"/>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5"/>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5"/>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5"/>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5"/>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5"/>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5"/>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5"/>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5"/>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5"/>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5"/>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5"/>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5"/>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5"/>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5"/>
              <p:cNvSpPr/>
              <p:nvPr/>
            </p:nvSpPr>
            <p:spPr>
              <a:xfrm>
                <a:off x="6834186" y="2839316"/>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5"/>
              <p:cNvSpPr/>
              <p:nvPr/>
            </p:nvSpPr>
            <p:spPr>
              <a:xfrm>
                <a:off x="6780375" y="2790425"/>
                <a:ext cx="755956" cy="125924"/>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5"/>
              <p:cNvSpPr/>
              <p:nvPr/>
            </p:nvSpPr>
            <p:spPr>
              <a:xfrm>
                <a:off x="7532125" y="2819775"/>
                <a:ext cx="2231240" cy="105076"/>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5"/>
              <p:cNvSpPr/>
              <p:nvPr/>
            </p:nvSpPr>
            <p:spPr>
              <a:xfrm>
                <a:off x="7532125" y="2905275"/>
                <a:ext cx="2140970" cy="560036"/>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5"/>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5"/>
              <p:cNvSpPr/>
              <p:nvPr/>
            </p:nvSpPr>
            <p:spPr>
              <a:xfrm>
                <a:off x="6834175" y="2858926"/>
                <a:ext cx="702146" cy="16672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15"/>
            <p:cNvGrpSpPr/>
            <p:nvPr/>
          </p:nvGrpSpPr>
          <p:grpSpPr>
            <a:xfrm>
              <a:off x="8394114" y="2965234"/>
              <a:ext cx="623127" cy="376402"/>
              <a:chOff x="1412143" y="4301302"/>
              <a:chExt cx="701246" cy="423542"/>
            </a:xfrm>
          </p:grpSpPr>
          <p:grpSp>
            <p:nvGrpSpPr>
              <p:cNvPr id="916" name="Google Shape;916;p15"/>
              <p:cNvGrpSpPr/>
              <p:nvPr/>
            </p:nvGrpSpPr>
            <p:grpSpPr>
              <a:xfrm>
                <a:off x="1412143" y="4492167"/>
                <a:ext cx="701246" cy="232678"/>
                <a:chOff x="7138068" y="2592629"/>
                <a:chExt cx="701246" cy="232678"/>
              </a:xfrm>
            </p:grpSpPr>
            <p:sp>
              <p:nvSpPr>
                <p:cNvPr id="917" name="Google Shape;917;p15"/>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5"/>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5"/>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5"/>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5"/>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5"/>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5"/>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5"/>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5"/>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5"/>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7" name="Google Shape;927;p15"/>
              <p:cNvGrpSpPr/>
              <p:nvPr/>
            </p:nvGrpSpPr>
            <p:grpSpPr>
              <a:xfrm rot="-1436162">
                <a:off x="1652698" y="4359172"/>
                <a:ext cx="325222" cy="188484"/>
                <a:chOff x="3731575" y="1638525"/>
                <a:chExt cx="208350" cy="120750"/>
              </a:xfrm>
            </p:grpSpPr>
            <p:sp>
              <p:nvSpPr>
                <p:cNvPr id="928" name="Google Shape;928;p15"/>
                <p:cNvSpPr/>
                <p:nvPr/>
              </p:nvSpPr>
              <p:spPr>
                <a:xfrm>
                  <a:off x="3731575" y="1638525"/>
                  <a:ext cx="52525" cy="53175"/>
                </a:xfrm>
                <a:custGeom>
                  <a:avLst/>
                  <a:gdLst/>
                  <a:ahLst/>
                  <a:cxnLst/>
                  <a:rect l="l" t="t" r="r" b="b"/>
                  <a:pathLst>
                    <a:path w="2101" h="2127" extrusionOk="0">
                      <a:moveTo>
                        <a:pt x="1995" y="1"/>
                      </a:moveTo>
                      <a:lnTo>
                        <a:pt x="832" y="278"/>
                      </a:lnTo>
                      <a:lnTo>
                        <a:pt x="199" y="344"/>
                      </a:lnTo>
                      <a:cubicBezTo>
                        <a:pt x="66" y="357"/>
                        <a:pt x="0" y="503"/>
                        <a:pt x="80" y="621"/>
                      </a:cubicBezTo>
                      <a:lnTo>
                        <a:pt x="489" y="1176"/>
                      </a:lnTo>
                      <a:lnTo>
                        <a:pt x="1044" y="2127"/>
                      </a:lnTo>
                      <a:lnTo>
                        <a:pt x="1691" y="1625"/>
                      </a:lnTo>
                      <a:lnTo>
                        <a:pt x="2100" y="833"/>
                      </a:lnTo>
                      <a:lnTo>
                        <a:pt x="1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5"/>
                <p:cNvSpPr/>
                <p:nvPr/>
              </p:nvSpPr>
              <p:spPr>
                <a:xfrm>
                  <a:off x="3757650" y="1638850"/>
                  <a:ext cx="182275" cy="120425"/>
                </a:xfrm>
                <a:custGeom>
                  <a:avLst/>
                  <a:gdLst/>
                  <a:ahLst/>
                  <a:cxnLst/>
                  <a:rect l="l" t="t" r="r" b="b"/>
                  <a:pathLst>
                    <a:path w="7291" h="4817" extrusionOk="0">
                      <a:moveTo>
                        <a:pt x="952" y="1"/>
                      </a:moveTo>
                      <a:lnTo>
                        <a:pt x="1018" y="476"/>
                      </a:lnTo>
                      <a:cubicBezTo>
                        <a:pt x="1044" y="701"/>
                        <a:pt x="1004" y="925"/>
                        <a:pt x="899" y="1123"/>
                      </a:cubicBezTo>
                      <a:lnTo>
                        <a:pt x="754" y="1414"/>
                      </a:lnTo>
                      <a:cubicBezTo>
                        <a:pt x="688" y="1546"/>
                        <a:pt x="582" y="1665"/>
                        <a:pt x="463" y="1757"/>
                      </a:cubicBezTo>
                      <a:lnTo>
                        <a:pt x="1" y="2114"/>
                      </a:lnTo>
                      <a:lnTo>
                        <a:pt x="5931" y="4755"/>
                      </a:lnTo>
                      <a:cubicBezTo>
                        <a:pt x="6013" y="4797"/>
                        <a:pt x="6100" y="4816"/>
                        <a:pt x="6186" y="4816"/>
                      </a:cubicBezTo>
                      <a:cubicBezTo>
                        <a:pt x="6265" y="4816"/>
                        <a:pt x="6344" y="4800"/>
                        <a:pt x="6419" y="4768"/>
                      </a:cubicBezTo>
                      <a:lnTo>
                        <a:pt x="6604" y="4702"/>
                      </a:lnTo>
                      <a:cubicBezTo>
                        <a:pt x="6749" y="4636"/>
                        <a:pt x="6868" y="4531"/>
                        <a:pt x="6934" y="4385"/>
                      </a:cubicBezTo>
                      <a:lnTo>
                        <a:pt x="7225" y="3752"/>
                      </a:lnTo>
                      <a:cubicBezTo>
                        <a:pt x="7291" y="3593"/>
                        <a:pt x="7291" y="3408"/>
                        <a:pt x="7225" y="3250"/>
                      </a:cubicBezTo>
                      <a:lnTo>
                        <a:pt x="7079" y="2919"/>
                      </a:lnTo>
                      <a:cubicBezTo>
                        <a:pt x="7013" y="2774"/>
                        <a:pt x="6895" y="2669"/>
                        <a:pt x="6763" y="2603"/>
                      </a:cubicBezTo>
                      <a:lnTo>
                        <a:pt x="9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5"/>
                <p:cNvSpPr/>
                <p:nvPr/>
              </p:nvSpPr>
              <p:spPr>
                <a:xfrm>
                  <a:off x="3781425" y="1638850"/>
                  <a:ext cx="158500" cy="93475"/>
                </a:xfrm>
                <a:custGeom>
                  <a:avLst/>
                  <a:gdLst/>
                  <a:ahLst/>
                  <a:cxnLst/>
                  <a:rect l="l" t="t" r="r" b="b"/>
                  <a:pathLst>
                    <a:path w="6340" h="3739" extrusionOk="0">
                      <a:moveTo>
                        <a:pt x="1" y="1"/>
                      </a:moveTo>
                      <a:lnTo>
                        <a:pt x="67" y="476"/>
                      </a:lnTo>
                      <a:cubicBezTo>
                        <a:pt x="80" y="608"/>
                        <a:pt x="80" y="727"/>
                        <a:pt x="53" y="846"/>
                      </a:cubicBezTo>
                      <a:cubicBezTo>
                        <a:pt x="27" y="952"/>
                        <a:pt x="6261" y="3738"/>
                        <a:pt x="6261" y="3738"/>
                      </a:cubicBezTo>
                      <a:cubicBezTo>
                        <a:pt x="6340" y="3580"/>
                        <a:pt x="6340" y="3408"/>
                        <a:pt x="6261" y="3250"/>
                      </a:cubicBezTo>
                      <a:lnTo>
                        <a:pt x="6115" y="2919"/>
                      </a:lnTo>
                      <a:cubicBezTo>
                        <a:pt x="6049" y="2774"/>
                        <a:pt x="5944" y="2669"/>
                        <a:pt x="5798" y="2603"/>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5"/>
                <p:cNvSpPr/>
                <p:nvPr/>
              </p:nvSpPr>
              <p:spPr>
                <a:xfrm>
                  <a:off x="3731575" y="1645450"/>
                  <a:ext cx="25125" cy="22500"/>
                </a:xfrm>
                <a:custGeom>
                  <a:avLst/>
                  <a:gdLst/>
                  <a:ahLst/>
                  <a:cxnLst/>
                  <a:rect l="l" t="t" r="r" b="b"/>
                  <a:pathLst>
                    <a:path w="1005" h="900" extrusionOk="0">
                      <a:moveTo>
                        <a:pt x="832" y="1"/>
                      </a:moveTo>
                      <a:lnTo>
                        <a:pt x="199" y="67"/>
                      </a:lnTo>
                      <a:cubicBezTo>
                        <a:pt x="66" y="80"/>
                        <a:pt x="0" y="239"/>
                        <a:pt x="80" y="344"/>
                      </a:cubicBezTo>
                      <a:lnTo>
                        <a:pt x="476" y="899"/>
                      </a:lnTo>
                      <a:lnTo>
                        <a:pt x="516" y="886"/>
                      </a:lnTo>
                      <a:cubicBezTo>
                        <a:pt x="859" y="741"/>
                        <a:pt x="1004" y="331"/>
                        <a:pt x="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32" name="Google Shape;932;p15"/>
          <p:cNvGrpSpPr/>
          <p:nvPr/>
        </p:nvGrpSpPr>
        <p:grpSpPr>
          <a:xfrm>
            <a:off x="7954319" y="892106"/>
            <a:ext cx="1366680" cy="1325871"/>
            <a:chOff x="7954319" y="892106"/>
            <a:chExt cx="1366680" cy="1325871"/>
          </a:xfrm>
        </p:grpSpPr>
        <p:grpSp>
          <p:nvGrpSpPr>
            <p:cNvPr id="933" name="Google Shape;933;p15"/>
            <p:cNvGrpSpPr/>
            <p:nvPr/>
          </p:nvGrpSpPr>
          <p:grpSpPr>
            <a:xfrm>
              <a:off x="8696169" y="892106"/>
              <a:ext cx="624830" cy="864271"/>
              <a:chOff x="8836294" y="892106"/>
              <a:chExt cx="624830" cy="864271"/>
            </a:xfrm>
          </p:grpSpPr>
          <p:grpSp>
            <p:nvGrpSpPr>
              <p:cNvPr id="934" name="Google Shape;934;p15"/>
              <p:cNvGrpSpPr/>
              <p:nvPr/>
            </p:nvGrpSpPr>
            <p:grpSpPr>
              <a:xfrm>
                <a:off x="8867712" y="923406"/>
                <a:ext cx="593412" cy="807774"/>
                <a:chOff x="6003750" y="3839525"/>
                <a:chExt cx="736700" cy="1069475"/>
              </a:xfrm>
            </p:grpSpPr>
            <p:sp>
              <p:nvSpPr>
                <p:cNvPr id="935" name="Google Shape;935;p15"/>
                <p:cNvSpPr/>
                <p:nvPr/>
              </p:nvSpPr>
              <p:spPr>
                <a:xfrm>
                  <a:off x="6003750" y="3839525"/>
                  <a:ext cx="736700" cy="1069475"/>
                </a:xfrm>
                <a:custGeom>
                  <a:avLst/>
                  <a:gdLst/>
                  <a:ahLst/>
                  <a:cxnLst/>
                  <a:rect l="l" t="t" r="r" b="b"/>
                  <a:pathLst>
                    <a:path w="29468" h="42779" extrusionOk="0">
                      <a:moveTo>
                        <a:pt x="0" y="1"/>
                      </a:moveTo>
                      <a:lnTo>
                        <a:pt x="0" y="42779"/>
                      </a:lnTo>
                      <a:lnTo>
                        <a:pt x="29467" y="42779"/>
                      </a:lnTo>
                      <a:lnTo>
                        <a:pt x="29467" y="7090"/>
                      </a:lnTo>
                      <a:lnTo>
                        <a:pt x="22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5"/>
                <p:cNvSpPr/>
                <p:nvPr/>
              </p:nvSpPr>
              <p:spPr>
                <a:xfrm>
                  <a:off x="6563175" y="3839525"/>
                  <a:ext cx="177275" cy="177275"/>
                </a:xfrm>
                <a:custGeom>
                  <a:avLst/>
                  <a:gdLst/>
                  <a:ahLst/>
                  <a:cxnLst/>
                  <a:rect l="l" t="t" r="r" b="b"/>
                  <a:pathLst>
                    <a:path w="7091" h="7091" extrusionOk="0">
                      <a:moveTo>
                        <a:pt x="1" y="1"/>
                      </a:moveTo>
                      <a:lnTo>
                        <a:pt x="1" y="7090"/>
                      </a:lnTo>
                      <a:lnTo>
                        <a:pt x="7090" y="709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5"/>
                <p:cNvSpPr/>
                <p:nvPr/>
              </p:nvSpPr>
              <p:spPr>
                <a:xfrm>
                  <a:off x="6259350" y="3948050"/>
                  <a:ext cx="225500" cy="25325"/>
                </a:xfrm>
                <a:custGeom>
                  <a:avLst/>
                  <a:gdLst/>
                  <a:ahLst/>
                  <a:cxnLst/>
                  <a:rect l="l" t="t" r="r" b="b"/>
                  <a:pathLst>
                    <a:path w="9020" h="1013" extrusionOk="0">
                      <a:moveTo>
                        <a:pt x="1" y="0"/>
                      </a:moveTo>
                      <a:lnTo>
                        <a:pt x="1" y="1013"/>
                      </a:lnTo>
                      <a:lnTo>
                        <a:pt x="9019" y="1013"/>
                      </a:lnTo>
                      <a:lnTo>
                        <a:pt x="9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5"/>
                <p:cNvSpPr/>
                <p:nvPr/>
              </p:nvSpPr>
              <p:spPr>
                <a:xfrm>
                  <a:off x="6094216" y="4067400"/>
                  <a:ext cx="558243" cy="26550"/>
                </a:xfrm>
                <a:custGeom>
                  <a:avLst/>
                  <a:gdLst/>
                  <a:ahLst/>
                  <a:cxnLst/>
                  <a:rect l="l" t="t" r="r" b="b"/>
                  <a:pathLst>
                    <a:path w="5836" h="1062" extrusionOk="0">
                      <a:moveTo>
                        <a:pt x="0" y="1"/>
                      </a:moveTo>
                      <a:lnTo>
                        <a:pt x="0" y="1062"/>
                      </a:lnTo>
                      <a:lnTo>
                        <a:pt x="5836" y="1062"/>
                      </a:lnTo>
                      <a:lnTo>
                        <a:pt x="5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5"/>
                <p:cNvSpPr/>
                <p:nvPr/>
              </p:nvSpPr>
              <p:spPr>
                <a:xfrm>
                  <a:off x="6094175" y="41277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5"/>
                <p:cNvSpPr/>
                <p:nvPr/>
              </p:nvSpPr>
              <p:spPr>
                <a:xfrm>
                  <a:off x="6094175" y="466905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5"/>
                <p:cNvSpPr/>
                <p:nvPr/>
              </p:nvSpPr>
              <p:spPr>
                <a:xfrm>
                  <a:off x="6094175" y="4729325"/>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5"/>
                <p:cNvSpPr/>
                <p:nvPr/>
              </p:nvSpPr>
              <p:spPr>
                <a:xfrm>
                  <a:off x="6511350" y="4789625"/>
                  <a:ext cx="141075" cy="26550"/>
                </a:xfrm>
                <a:custGeom>
                  <a:avLst/>
                  <a:gdLst/>
                  <a:ahLst/>
                  <a:cxnLst/>
                  <a:rect l="l" t="t" r="r" b="b"/>
                  <a:pathLst>
                    <a:path w="5643" h="1062" extrusionOk="0">
                      <a:moveTo>
                        <a:pt x="0" y="0"/>
                      </a:moveTo>
                      <a:lnTo>
                        <a:pt x="0" y="1061"/>
                      </a:lnTo>
                      <a:lnTo>
                        <a:pt x="5643" y="1061"/>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5"/>
                <p:cNvSpPr/>
                <p:nvPr/>
              </p:nvSpPr>
              <p:spPr>
                <a:xfrm>
                  <a:off x="6094175" y="41928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5"/>
                <p:cNvSpPr/>
                <p:nvPr/>
              </p:nvSpPr>
              <p:spPr>
                <a:xfrm>
                  <a:off x="6094175" y="44894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5"/>
                <p:cNvSpPr/>
                <p:nvPr/>
              </p:nvSpPr>
              <p:spPr>
                <a:xfrm>
                  <a:off x="6094175" y="45533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5"/>
                <p:cNvSpPr/>
                <p:nvPr/>
              </p:nvSpPr>
              <p:spPr>
                <a:xfrm>
                  <a:off x="6094175" y="46087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5"/>
                <p:cNvSpPr/>
                <p:nvPr/>
              </p:nvSpPr>
              <p:spPr>
                <a:xfrm>
                  <a:off x="6094175" y="4308550"/>
                  <a:ext cx="558250" cy="25325"/>
                </a:xfrm>
                <a:custGeom>
                  <a:avLst/>
                  <a:gdLst/>
                  <a:ahLst/>
                  <a:cxnLst/>
                  <a:rect l="l" t="t" r="r" b="b"/>
                  <a:pathLst>
                    <a:path w="22330" h="1013"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5"/>
                <p:cNvSpPr/>
                <p:nvPr/>
              </p:nvSpPr>
              <p:spPr>
                <a:xfrm>
                  <a:off x="6373901" y="4429125"/>
                  <a:ext cx="278525" cy="25325"/>
                </a:xfrm>
                <a:custGeom>
                  <a:avLst/>
                  <a:gdLst/>
                  <a:ahLst/>
                  <a:cxnLst/>
                  <a:rect l="l" t="t" r="r" b="b"/>
                  <a:pathLst>
                    <a:path w="11141" h="1013" extrusionOk="0">
                      <a:moveTo>
                        <a:pt x="0" y="0"/>
                      </a:moveTo>
                      <a:lnTo>
                        <a:pt x="0" y="1013"/>
                      </a:lnTo>
                      <a:lnTo>
                        <a:pt x="11141" y="1013"/>
                      </a:lnTo>
                      <a:lnTo>
                        <a:pt x="11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5"/>
                <p:cNvSpPr/>
                <p:nvPr/>
              </p:nvSpPr>
              <p:spPr>
                <a:xfrm>
                  <a:off x="6094175" y="42482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0" name="Google Shape;950;p15"/>
              <p:cNvSpPr/>
              <p:nvPr/>
            </p:nvSpPr>
            <p:spPr>
              <a:xfrm rot="1872548" flipH="1">
                <a:off x="8831412" y="1699175"/>
                <a:ext cx="144163" cy="21403"/>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5"/>
              <p:cNvSpPr/>
              <p:nvPr/>
            </p:nvSpPr>
            <p:spPr>
              <a:xfrm rot="-2033306" flipH="1">
                <a:off x="8831137" y="930379"/>
                <a:ext cx="144195" cy="21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15"/>
            <p:cNvGrpSpPr/>
            <p:nvPr/>
          </p:nvGrpSpPr>
          <p:grpSpPr>
            <a:xfrm>
              <a:off x="7954319" y="1353706"/>
              <a:ext cx="650230" cy="864271"/>
              <a:chOff x="7954319" y="1353706"/>
              <a:chExt cx="650230" cy="864271"/>
            </a:xfrm>
          </p:grpSpPr>
          <p:grpSp>
            <p:nvGrpSpPr>
              <p:cNvPr id="953" name="Google Shape;953;p15"/>
              <p:cNvGrpSpPr/>
              <p:nvPr/>
            </p:nvGrpSpPr>
            <p:grpSpPr>
              <a:xfrm>
                <a:off x="7985737" y="1385006"/>
                <a:ext cx="593412" cy="807774"/>
                <a:chOff x="6003750" y="3839525"/>
                <a:chExt cx="736700" cy="1069475"/>
              </a:xfrm>
            </p:grpSpPr>
            <p:sp>
              <p:nvSpPr>
                <p:cNvPr id="954" name="Google Shape;954;p15"/>
                <p:cNvSpPr/>
                <p:nvPr/>
              </p:nvSpPr>
              <p:spPr>
                <a:xfrm>
                  <a:off x="6003750" y="3839525"/>
                  <a:ext cx="736700" cy="1069475"/>
                </a:xfrm>
                <a:custGeom>
                  <a:avLst/>
                  <a:gdLst/>
                  <a:ahLst/>
                  <a:cxnLst/>
                  <a:rect l="l" t="t" r="r" b="b"/>
                  <a:pathLst>
                    <a:path w="29468" h="42779" extrusionOk="0">
                      <a:moveTo>
                        <a:pt x="0" y="1"/>
                      </a:moveTo>
                      <a:lnTo>
                        <a:pt x="0" y="42779"/>
                      </a:lnTo>
                      <a:lnTo>
                        <a:pt x="29467" y="42779"/>
                      </a:lnTo>
                      <a:lnTo>
                        <a:pt x="29467" y="7090"/>
                      </a:lnTo>
                      <a:lnTo>
                        <a:pt x="22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5"/>
                <p:cNvSpPr/>
                <p:nvPr/>
              </p:nvSpPr>
              <p:spPr>
                <a:xfrm>
                  <a:off x="6259350" y="3948050"/>
                  <a:ext cx="225500" cy="25325"/>
                </a:xfrm>
                <a:custGeom>
                  <a:avLst/>
                  <a:gdLst/>
                  <a:ahLst/>
                  <a:cxnLst/>
                  <a:rect l="l" t="t" r="r" b="b"/>
                  <a:pathLst>
                    <a:path w="9020" h="1013" extrusionOk="0">
                      <a:moveTo>
                        <a:pt x="1" y="0"/>
                      </a:moveTo>
                      <a:lnTo>
                        <a:pt x="1" y="1013"/>
                      </a:lnTo>
                      <a:lnTo>
                        <a:pt x="9019" y="1013"/>
                      </a:lnTo>
                      <a:lnTo>
                        <a:pt x="9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5"/>
                <p:cNvSpPr/>
                <p:nvPr/>
              </p:nvSpPr>
              <p:spPr>
                <a:xfrm>
                  <a:off x="6094216" y="4067400"/>
                  <a:ext cx="558243" cy="26550"/>
                </a:xfrm>
                <a:custGeom>
                  <a:avLst/>
                  <a:gdLst/>
                  <a:ahLst/>
                  <a:cxnLst/>
                  <a:rect l="l" t="t" r="r" b="b"/>
                  <a:pathLst>
                    <a:path w="5836" h="1062" extrusionOk="0">
                      <a:moveTo>
                        <a:pt x="0" y="1"/>
                      </a:moveTo>
                      <a:lnTo>
                        <a:pt x="0" y="1062"/>
                      </a:lnTo>
                      <a:lnTo>
                        <a:pt x="5836" y="1062"/>
                      </a:lnTo>
                      <a:lnTo>
                        <a:pt x="5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5"/>
                <p:cNvSpPr/>
                <p:nvPr/>
              </p:nvSpPr>
              <p:spPr>
                <a:xfrm>
                  <a:off x="6094175" y="41277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5"/>
                <p:cNvSpPr/>
                <p:nvPr/>
              </p:nvSpPr>
              <p:spPr>
                <a:xfrm>
                  <a:off x="6094175" y="466905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5"/>
                <p:cNvSpPr/>
                <p:nvPr/>
              </p:nvSpPr>
              <p:spPr>
                <a:xfrm>
                  <a:off x="6094175" y="4729325"/>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5"/>
                <p:cNvSpPr/>
                <p:nvPr/>
              </p:nvSpPr>
              <p:spPr>
                <a:xfrm>
                  <a:off x="6511350" y="4789625"/>
                  <a:ext cx="141075" cy="26550"/>
                </a:xfrm>
                <a:custGeom>
                  <a:avLst/>
                  <a:gdLst/>
                  <a:ahLst/>
                  <a:cxnLst/>
                  <a:rect l="l" t="t" r="r" b="b"/>
                  <a:pathLst>
                    <a:path w="5643" h="1062" extrusionOk="0">
                      <a:moveTo>
                        <a:pt x="0" y="0"/>
                      </a:moveTo>
                      <a:lnTo>
                        <a:pt x="0" y="1061"/>
                      </a:lnTo>
                      <a:lnTo>
                        <a:pt x="5643" y="1061"/>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5"/>
                <p:cNvSpPr/>
                <p:nvPr/>
              </p:nvSpPr>
              <p:spPr>
                <a:xfrm>
                  <a:off x="6094175" y="41928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5"/>
                <p:cNvSpPr/>
                <p:nvPr/>
              </p:nvSpPr>
              <p:spPr>
                <a:xfrm>
                  <a:off x="6094175" y="44894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5"/>
                <p:cNvSpPr/>
                <p:nvPr/>
              </p:nvSpPr>
              <p:spPr>
                <a:xfrm>
                  <a:off x="6094175" y="45533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5"/>
                <p:cNvSpPr/>
                <p:nvPr/>
              </p:nvSpPr>
              <p:spPr>
                <a:xfrm>
                  <a:off x="6094175" y="46087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5"/>
                <p:cNvSpPr/>
                <p:nvPr/>
              </p:nvSpPr>
              <p:spPr>
                <a:xfrm>
                  <a:off x="6094175" y="4308550"/>
                  <a:ext cx="558250" cy="25325"/>
                </a:xfrm>
                <a:custGeom>
                  <a:avLst/>
                  <a:gdLst/>
                  <a:ahLst/>
                  <a:cxnLst/>
                  <a:rect l="l" t="t" r="r" b="b"/>
                  <a:pathLst>
                    <a:path w="22330" h="1013"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5"/>
                <p:cNvSpPr/>
                <p:nvPr/>
              </p:nvSpPr>
              <p:spPr>
                <a:xfrm>
                  <a:off x="6234065" y="4429125"/>
                  <a:ext cx="278525" cy="25325"/>
                </a:xfrm>
                <a:custGeom>
                  <a:avLst/>
                  <a:gdLst/>
                  <a:ahLst/>
                  <a:cxnLst/>
                  <a:rect l="l" t="t" r="r" b="b"/>
                  <a:pathLst>
                    <a:path w="11141" h="1013" extrusionOk="0">
                      <a:moveTo>
                        <a:pt x="0" y="0"/>
                      </a:moveTo>
                      <a:lnTo>
                        <a:pt x="0" y="1013"/>
                      </a:lnTo>
                      <a:lnTo>
                        <a:pt x="11141" y="1013"/>
                      </a:lnTo>
                      <a:lnTo>
                        <a:pt x="11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5"/>
                <p:cNvSpPr/>
                <p:nvPr/>
              </p:nvSpPr>
              <p:spPr>
                <a:xfrm>
                  <a:off x="6094175" y="42482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5"/>
                <p:cNvSpPr/>
                <p:nvPr/>
              </p:nvSpPr>
              <p:spPr>
                <a:xfrm>
                  <a:off x="6563175" y="3839525"/>
                  <a:ext cx="177275" cy="177275"/>
                </a:xfrm>
                <a:custGeom>
                  <a:avLst/>
                  <a:gdLst/>
                  <a:ahLst/>
                  <a:cxnLst/>
                  <a:rect l="l" t="t" r="r" b="b"/>
                  <a:pathLst>
                    <a:path w="7091" h="7091" extrusionOk="0">
                      <a:moveTo>
                        <a:pt x="1" y="1"/>
                      </a:moveTo>
                      <a:lnTo>
                        <a:pt x="1" y="7090"/>
                      </a:lnTo>
                      <a:lnTo>
                        <a:pt x="7090" y="709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9" name="Google Shape;969;p15"/>
              <p:cNvSpPr/>
              <p:nvPr/>
            </p:nvSpPr>
            <p:spPr>
              <a:xfrm rot="-1798898" flipH="1">
                <a:off x="8464708" y="2160732"/>
                <a:ext cx="144080" cy="21508"/>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5"/>
              <p:cNvSpPr/>
              <p:nvPr/>
            </p:nvSpPr>
            <p:spPr>
              <a:xfrm rot="1872548" flipH="1">
                <a:off x="7949437" y="2160775"/>
                <a:ext cx="144163" cy="21403"/>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5"/>
              <p:cNvSpPr/>
              <p:nvPr/>
            </p:nvSpPr>
            <p:spPr>
              <a:xfrm rot="-2033306" flipH="1">
                <a:off x="7949162" y="1391979"/>
                <a:ext cx="144195" cy="21554"/>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5">
  <p:cSld name="CUSTOM_4_1_1">
    <p:spTree>
      <p:nvGrpSpPr>
        <p:cNvPr id="1" name="Shape 1396"/>
        <p:cNvGrpSpPr/>
        <p:nvPr/>
      </p:nvGrpSpPr>
      <p:grpSpPr>
        <a:xfrm>
          <a:off x="0" y="0"/>
          <a:ext cx="0" cy="0"/>
          <a:chOff x="0" y="0"/>
          <a:chExt cx="0" cy="0"/>
        </a:xfrm>
      </p:grpSpPr>
      <p:sp>
        <p:nvSpPr>
          <p:cNvPr id="1397" name="Google Shape;1397;p20"/>
          <p:cNvSpPr txBox="1">
            <a:spLocks noGrp="1"/>
          </p:cNvSpPr>
          <p:nvPr>
            <p:ph type="subTitle" idx="1"/>
          </p:nvPr>
        </p:nvSpPr>
        <p:spPr>
          <a:xfrm>
            <a:off x="2135725" y="3408050"/>
            <a:ext cx="4872600" cy="7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8" name="Google Shape;1398;p20"/>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0"/>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0"/>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 </a:t>
            </a:r>
            <a:endParaRPr>
              <a:solidFill>
                <a:schemeClr val="dk1"/>
              </a:solidFill>
            </a:endParaRPr>
          </a:p>
        </p:txBody>
      </p:sp>
      <p:grpSp>
        <p:nvGrpSpPr>
          <p:cNvPr id="1401" name="Google Shape;1401;p20"/>
          <p:cNvGrpSpPr/>
          <p:nvPr/>
        </p:nvGrpSpPr>
        <p:grpSpPr>
          <a:xfrm>
            <a:off x="2936544" y="-329546"/>
            <a:ext cx="2934233" cy="708308"/>
            <a:chOff x="2375925" y="3297600"/>
            <a:chExt cx="735950" cy="177650"/>
          </a:xfrm>
        </p:grpSpPr>
        <p:sp>
          <p:nvSpPr>
            <p:cNvPr id="1402" name="Google Shape;1402;p20"/>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0"/>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0"/>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0"/>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0"/>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0"/>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8" name="Google Shape;1408;p20"/>
          <p:cNvSpPr txBox="1">
            <a:spLocks noGrp="1"/>
          </p:cNvSpPr>
          <p:nvPr>
            <p:ph type="title"/>
          </p:nvPr>
        </p:nvSpPr>
        <p:spPr>
          <a:xfrm>
            <a:off x="2135768" y="1530038"/>
            <a:ext cx="4872600" cy="119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10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409" name="Google Shape;1409;p20"/>
          <p:cNvGrpSpPr/>
          <p:nvPr/>
        </p:nvGrpSpPr>
        <p:grpSpPr>
          <a:xfrm>
            <a:off x="7436837" y="1160158"/>
            <a:ext cx="3476046" cy="3683781"/>
            <a:chOff x="7079785" y="908822"/>
            <a:chExt cx="3491058" cy="3699690"/>
          </a:xfrm>
        </p:grpSpPr>
        <p:sp>
          <p:nvSpPr>
            <p:cNvPr id="1410" name="Google Shape;1410;p20"/>
            <p:cNvSpPr/>
            <p:nvPr/>
          </p:nvSpPr>
          <p:spPr>
            <a:xfrm>
              <a:off x="7079785" y="4349880"/>
              <a:ext cx="3491058" cy="258632"/>
            </a:xfrm>
            <a:custGeom>
              <a:avLst/>
              <a:gdLst/>
              <a:ahLst/>
              <a:cxnLst/>
              <a:rect l="l" t="t" r="r" b="b"/>
              <a:pathLst>
                <a:path w="37132" h="2933" extrusionOk="0">
                  <a:moveTo>
                    <a:pt x="37086" y="2096"/>
                  </a:moveTo>
                  <a:cubicBezTo>
                    <a:pt x="37109" y="2102"/>
                    <a:pt x="37123" y="2105"/>
                    <a:pt x="37128" y="2105"/>
                  </a:cubicBezTo>
                  <a:cubicBezTo>
                    <a:pt x="37131" y="2105"/>
                    <a:pt x="37130" y="2103"/>
                    <a:pt x="37124" y="2100"/>
                  </a:cubicBezTo>
                  <a:cubicBezTo>
                    <a:pt x="37121" y="2098"/>
                    <a:pt x="37108" y="2097"/>
                    <a:pt x="37086" y="2096"/>
                  </a:cubicBezTo>
                  <a:close/>
                  <a:moveTo>
                    <a:pt x="29993" y="0"/>
                  </a:moveTo>
                  <a:cubicBezTo>
                    <a:pt x="29372" y="0"/>
                    <a:pt x="1" y="529"/>
                    <a:pt x="1" y="529"/>
                  </a:cubicBezTo>
                  <a:lnTo>
                    <a:pt x="6802" y="2932"/>
                  </a:lnTo>
                  <a:cubicBezTo>
                    <a:pt x="6802" y="2932"/>
                    <a:pt x="33787" y="2092"/>
                    <a:pt x="36845" y="2092"/>
                  </a:cubicBezTo>
                  <a:cubicBezTo>
                    <a:pt x="36960" y="2092"/>
                    <a:pt x="37041" y="2093"/>
                    <a:pt x="37086" y="2096"/>
                  </a:cubicBezTo>
                  <a:lnTo>
                    <a:pt x="37086" y="2096"/>
                  </a:lnTo>
                  <a:cubicBezTo>
                    <a:pt x="36514" y="1945"/>
                    <a:pt x="30574" y="0"/>
                    <a:pt x="29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0"/>
            <p:cNvSpPr/>
            <p:nvPr/>
          </p:nvSpPr>
          <p:spPr>
            <a:xfrm flipH="1">
              <a:off x="7451909" y="908822"/>
              <a:ext cx="1478916" cy="3430361"/>
            </a:xfrm>
            <a:custGeom>
              <a:avLst/>
              <a:gdLst/>
              <a:ahLst/>
              <a:cxnLst/>
              <a:rect l="l" t="t" r="r" b="b"/>
              <a:pathLst>
                <a:path w="53122" h="123217" extrusionOk="0">
                  <a:moveTo>
                    <a:pt x="6049" y="1"/>
                  </a:moveTo>
                  <a:cubicBezTo>
                    <a:pt x="2713" y="1"/>
                    <a:pt x="1" y="2677"/>
                    <a:pt x="1" y="6013"/>
                  </a:cubicBezTo>
                  <a:lnTo>
                    <a:pt x="1" y="117204"/>
                  </a:lnTo>
                  <a:cubicBezTo>
                    <a:pt x="1" y="120540"/>
                    <a:pt x="2713" y="123216"/>
                    <a:pt x="6049" y="123216"/>
                  </a:cubicBezTo>
                  <a:lnTo>
                    <a:pt x="47109" y="123216"/>
                  </a:lnTo>
                  <a:cubicBezTo>
                    <a:pt x="50445" y="123216"/>
                    <a:pt x="53121" y="120540"/>
                    <a:pt x="53121" y="117204"/>
                  </a:cubicBezTo>
                  <a:lnTo>
                    <a:pt x="53121" y="6013"/>
                  </a:lnTo>
                  <a:cubicBezTo>
                    <a:pt x="53121" y="2677"/>
                    <a:pt x="50445" y="1"/>
                    <a:pt x="47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0"/>
            <p:cNvSpPr/>
            <p:nvPr/>
          </p:nvSpPr>
          <p:spPr>
            <a:xfrm flipH="1">
              <a:off x="7162067" y="908822"/>
              <a:ext cx="1478889" cy="3430361"/>
            </a:xfrm>
            <a:custGeom>
              <a:avLst/>
              <a:gdLst/>
              <a:ahLst/>
              <a:cxnLst/>
              <a:rect l="l" t="t" r="r" b="b"/>
              <a:pathLst>
                <a:path w="53121" h="123217" extrusionOk="0">
                  <a:moveTo>
                    <a:pt x="6012" y="1"/>
                  </a:moveTo>
                  <a:cubicBezTo>
                    <a:pt x="2676" y="1"/>
                    <a:pt x="0" y="2677"/>
                    <a:pt x="0" y="6013"/>
                  </a:cubicBezTo>
                  <a:lnTo>
                    <a:pt x="0" y="117204"/>
                  </a:lnTo>
                  <a:cubicBezTo>
                    <a:pt x="0" y="120540"/>
                    <a:pt x="2676" y="123216"/>
                    <a:pt x="6012" y="123216"/>
                  </a:cubicBezTo>
                  <a:lnTo>
                    <a:pt x="47072" y="123216"/>
                  </a:lnTo>
                  <a:cubicBezTo>
                    <a:pt x="50408" y="123216"/>
                    <a:pt x="53121" y="120540"/>
                    <a:pt x="53121" y="117204"/>
                  </a:cubicBezTo>
                  <a:lnTo>
                    <a:pt x="53121" y="6013"/>
                  </a:lnTo>
                  <a:cubicBezTo>
                    <a:pt x="53121" y="2677"/>
                    <a:pt x="50408" y="1"/>
                    <a:pt x="470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0"/>
            <p:cNvSpPr/>
            <p:nvPr/>
          </p:nvSpPr>
          <p:spPr>
            <a:xfrm flipH="1">
              <a:off x="7213098" y="959852"/>
              <a:ext cx="1376827" cy="3328300"/>
            </a:xfrm>
            <a:custGeom>
              <a:avLst/>
              <a:gdLst/>
              <a:ahLst/>
              <a:cxnLst/>
              <a:rect l="l" t="t" r="r" b="b"/>
              <a:pathLst>
                <a:path w="49455" h="119551" extrusionOk="0">
                  <a:moveTo>
                    <a:pt x="4179" y="1"/>
                  </a:moveTo>
                  <a:cubicBezTo>
                    <a:pt x="1870" y="1"/>
                    <a:pt x="0" y="1871"/>
                    <a:pt x="0" y="4180"/>
                  </a:cubicBezTo>
                  <a:lnTo>
                    <a:pt x="0" y="115371"/>
                  </a:lnTo>
                  <a:cubicBezTo>
                    <a:pt x="0" y="117680"/>
                    <a:pt x="1870" y="119550"/>
                    <a:pt x="4179" y="119550"/>
                  </a:cubicBezTo>
                  <a:lnTo>
                    <a:pt x="45239" y="119550"/>
                  </a:lnTo>
                  <a:cubicBezTo>
                    <a:pt x="47585" y="119550"/>
                    <a:pt x="49455" y="117680"/>
                    <a:pt x="49455" y="115371"/>
                  </a:cubicBezTo>
                  <a:lnTo>
                    <a:pt x="49455" y="4180"/>
                  </a:lnTo>
                  <a:cubicBezTo>
                    <a:pt x="49455" y="1871"/>
                    <a:pt x="47585" y="1"/>
                    <a:pt x="45239" y="1"/>
                  </a:cubicBezTo>
                  <a:close/>
                </a:path>
              </a:pathLst>
            </a:custGeom>
            <a:solidFill>
              <a:srgbClr val="D6C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0"/>
            <p:cNvSpPr/>
            <p:nvPr/>
          </p:nvSpPr>
          <p:spPr>
            <a:xfrm flipH="1">
              <a:off x="7213098" y="959852"/>
              <a:ext cx="1376827" cy="3328300"/>
            </a:xfrm>
            <a:custGeom>
              <a:avLst/>
              <a:gdLst/>
              <a:ahLst/>
              <a:cxnLst/>
              <a:rect l="l" t="t" r="r" b="b"/>
              <a:pathLst>
                <a:path w="49455" h="119551" extrusionOk="0">
                  <a:moveTo>
                    <a:pt x="4179" y="1"/>
                  </a:moveTo>
                  <a:cubicBezTo>
                    <a:pt x="1870" y="1"/>
                    <a:pt x="0" y="1871"/>
                    <a:pt x="0" y="4180"/>
                  </a:cubicBezTo>
                  <a:lnTo>
                    <a:pt x="0" y="115371"/>
                  </a:lnTo>
                  <a:cubicBezTo>
                    <a:pt x="0" y="117680"/>
                    <a:pt x="1870" y="119550"/>
                    <a:pt x="4179" y="119550"/>
                  </a:cubicBezTo>
                  <a:lnTo>
                    <a:pt x="45239" y="119550"/>
                  </a:lnTo>
                  <a:cubicBezTo>
                    <a:pt x="47585" y="119550"/>
                    <a:pt x="49455" y="117680"/>
                    <a:pt x="49455" y="115371"/>
                  </a:cubicBezTo>
                  <a:lnTo>
                    <a:pt x="49455" y="4180"/>
                  </a:lnTo>
                  <a:cubicBezTo>
                    <a:pt x="49455" y="1871"/>
                    <a:pt x="47585" y="1"/>
                    <a:pt x="4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0"/>
            <p:cNvSpPr/>
            <p:nvPr/>
          </p:nvSpPr>
          <p:spPr>
            <a:xfrm flipH="1">
              <a:off x="7213098" y="959852"/>
              <a:ext cx="406241" cy="3328300"/>
            </a:xfrm>
            <a:custGeom>
              <a:avLst/>
              <a:gdLst/>
              <a:ahLst/>
              <a:cxnLst/>
              <a:rect l="l" t="t" r="r" b="b"/>
              <a:pathLst>
                <a:path w="14592" h="119551" extrusionOk="0">
                  <a:moveTo>
                    <a:pt x="1" y="1"/>
                  </a:moveTo>
                  <a:cubicBezTo>
                    <a:pt x="2310" y="1"/>
                    <a:pt x="4180" y="1871"/>
                    <a:pt x="4180" y="4180"/>
                  </a:cubicBezTo>
                  <a:lnTo>
                    <a:pt x="4180" y="115371"/>
                  </a:lnTo>
                  <a:cubicBezTo>
                    <a:pt x="4180" y="117680"/>
                    <a:pt x="2310" y="119550"/>
                    <a:pt x="1" y="119550"/>
                  </a:cubicBezTo>
                  <a:lnTo>
                    <a:pt x="10376" y="119550"/>
                  </a:lnTo>
                  <a:cubicBezTo>
                    <a:pt x="12685" y="119550"/>
                    <a:pt x="14592" y="117680"/>
                    <a:pt x="14592" y="115371"/>
                  </a:cubicBezTo>
                  <a:lnTo>
                    <a:pt x="14592" y="4180"/>
                  </a:lnTo>
                  <a:cubicBezTo>
                    <a:pt x="14592" y="1871"/>
                    <a:pt x="12685" y="1"/>
                    <a:pt x="10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0"/>
            <p:cNvSpPr/>
            <p:nvPr/>
          </p:nvSpPr>
          <p:spPr>
            <a:xfrm flipH="1">
              <a:off x="7246784" y="1525283"/>
              <a:ext cx="1343141" cy="37807"/>
            </a:xfrm>
            <a:custGeom>
              <a:avLst/>
              <a:gdLst/>
              <a:ahLst/>
              <a:cxnLst/>
              <a:rect l="l" t="t" r="r" b="b"/>
              <a:pathLst>
                <a:path w="48245" h="1358" extrusionOk="0">
                  <a:moveTo>
                    <a:pt x="0" y="1"/>
                  </a:moveTo>
                  <a:lnTo>
                    <a:pt x="0" y="1357"/>
                  </a:lnTo>
                  <a:lnTo>
                    <a:pt x="48245" y="1357"/>
                  </a:lnTo>
                  <a:lnTo>
                    <a:pt x="482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0"/>
            <p:cNvSpPr/>
            <p:nvPr/>
          </p:nvSpPr>
          <p:spPr>
            <a:xfrm flipH="1">
              <a:off x="7246784" y="1563062"/>
              <a:ext cx="256184" cy="153120"/>
            </a:xfrm>
            <a:custGeom>
              <a:avLst/>
              <a:gdLst/>
              <a:ahLst/>
              <a:cxnLst/>
              <a:rect l="l" t="t" r="r" b="b"/>
              <a:pathLst>
                <a:path w="9202" h="5500" extrusionOk="0">
                  <a:moveTo>
                    <a:pt x="0" y="0"/>
                  </a:moveTo>
                  <a:lnTo>
                    <a:pt x="0" y="5499"/>
                  </a:lnTo>
                  <a:lnTo>
                    <a:pt x="92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0"/>
            <p:cNvSpPr/>
            <p:nvPr/>
          </p:nvSpPr>
          <p:spPr>
            <a:xfrm flipH="1">
              <a:off x="7502940" y="1563062"/>
              <a:ext cx="1086985" cy="153120"/>
            </a:xfrm>
            <a:custGeom>
              <a:avLst/>
              <a:gdLst/>
              <a:ahLst/>
              <a:cxnLst/>
              <a:rect l="l" t="t" r="r" b="b"/>
              <a:pathLst>
                <a:path w="39044" h="5500" extrusionOk="0">
                  <a:moveTo>
                    <a:pt x="0" y="0"/>
                  </a:moveTo>
                  <a:lnTo>
                    <a:pt x="0" y="5499"/>
                  </a:lnTo>
                  <a:lnTo>
                    <a:pt x="39043" y="5499"/>
                  </a:lnTo>
                  <a:lnTo>
                    <a:pt x="390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0"/>
            <p:cNvSpPr/>
            <p:nvPr/>
          </p:nvSpPr>
          <p:spPr>
            <a:xfrm flipH="1">
              <a:off x="7246784" y="2936799"/>
              <a:ext cx="1343141" cy="37807"/>
            </a:xfrm>
            <a:custGeom>
              <a:avLst/>
              <a:gdLst/>
              <a:ahLst/>
              <a:cxnLst/>
              <a:rect l="l" t="t" r="r" b="b"/>
              <a:pathLst>
                <a:path w="48245" h="1358" extrusionOk="0">
                  <a:moveTo>
                    <a:pt x="0" y="1"/>
                  </a:moveTo>
                  <a:lnTo>
                    <a:pt x="0" y="1357"/>
                  </a:lnTo>
                  <a:lnTo>
                    <a:pt x="48245" y="1357"/>
                  </a:lnTo>
                  <a:lnTo>
                    <a:pt x="482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0"/>
            <p:cNvSpPr/>
            <p:nvPr/>
          </p:nvSpPr>
          <p:spPr>
            <a:xfrm flipH="1">
              <a:off x="7246784" y="2975580"/>
              <a:ext cx="256184" cy="153120"/>
            </a:xfrm>
            <a:custGeom>
              <a:avLst/>
              <a:gdLst/>
              <a:ahLst/>
              <a:cxnLst/>
              <a:rect l="l" t="t" r="r" b="b"/>
              <a:pathLst>
                <a:path w="9202" h="5500" extrusionOk="0">
                  <a:moveTo>
                    <a:pt x="0" y="1"/>
                  </a:moveTo>
                  <a:lnTo>
                    <a:pt x="0" y="5500"/>
                  </a:lnTo>
                  <a:lnTo>
                    <a:pt x="92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0"/>
            <p:cNvSpPr/>
            <p:nvPr/>
          </p:nvSpPr>
          <p:spPr>
            <a:xfrm flipH="1">
              <a:off x="7502940" y="2974578"/>
              <a:ext cx="1086985" cy="153120"/>
            </a:xfrm>
            <a:custGeom>
              <a:avLst/>
              <a:gdLst/>
              <a:ahLst/>
              <a:cxnLst/>
              <a:rect l="l" t="t" r="r" b="b"/>
              <a:pathLst>
                <a:path w="39044" h="5500" extrusionOk="0">
                  <a:moveTo>
                    <a:pt x="0" y="0"/>
                  </a:moveTo>
                  <a:lnTo>
                    <a:pt x="0" y="5499"/>
                  </a:lnTo>
                  <a:lnTo>
                    <a:pt x="39043" y="5499"/>
                  </a:lnTo>
                  <a:lnTo>
                    <a:pt x="390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0"/>
            <p:cNvSpPr/>
            <p:nvPr/>
          </p:nvSpPr>
          <p:spPr>
            <a:xfrm flipH="1">
              <a:off x="7246784" y="3457323"/>
              <a:ext cx="1343141" cy="830829"/>
            </a:xfrm>
            <a:custGeom>
              <a:avLst/>
              <a:gdLst/>
              <a:ahLst/>
              <a:cxnLst/>
              <a:rect l="l" t="t" r="r" b="b"/>
              <a:pathLst>
                <a:path w="48245" h="29843" extrusionOk="0">
                  <a:moveTo>
                    <a:pt x="0" y="1"/>
                  </a:moveTo>
                  <a:lnTo>
                    <a:pt x="0" y="25736"/>
                  </a:lnTo>
                  <a:cubicBezTo>
                    <a:pt x="0" y="28009"/>
                    <a:pt x="1833" y="29842"/>
                    <a:pt x="4106" y="29842"/>
                  </a:cubicBezTo>
                  <a:lnTo>
                    <a:pt x="44139" y="29842"/>
                  </a:lnTo>
                  <a:cubicBezTo>
                    <a:pt x="46412" y="29842"/>
                    <a:pt x="48245" y="28009"/>
                    <a:pt x="48245" y="25736"/>
                  </a:cubicBezTo>
                  <a:lnTo>
                    <a:pt x="482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0"/>
            <p:cNvSpPr/>
            <p:nvPr/>
          </p:nvSpPr>
          <p:spPr>
            <a:xfrm flipH="1">
              <a:off x="7246784" y="3457323"/>
              <a:ext cx="1343141" cy="38809"/>
            </a:xfrm>
            <a:custGeom>
              <a:avLst/>
              <a:gdLst/>
              <a:ahLst/>
              <a:cxnLst/>
              <a:rect l="l" t="t" r="r" b="b"/>
              <a:pathLst>
                <a:path w="48245" h="1394" extrusionOk="0">
                  <a:moveTo>
                    <a:pt x="0" y="1"/>
                  </a:moveTo>
                  <a:lnTo>
                    <a:pt x="0" y="1394"/>
                  </a:lnTo>
                  <a:lnTo>
                    <a:pt x="48245" y="1394"/>
                  </a:lnTo>
                  <a:lnTo>
                    <a:pt x="482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0"/>
            <p:cNvSpPr/>
            <p:nvPr/>
          </p:nvSpPr>
          <p:spPr>
            <a:xfrm flipH="1">
              <a:off x="7246784" y="3496104"/>
              <a:ext cx="1343141" cy="17372"/>
            </a:xfrm>
            <a:custGeom>
              <a:avLst/>
              <a:gdLst/>
              <a:ahLst/>
              <a:cxnLst/>
              <a:rect l="l" t="t" r="r" b="b"/>
              <a:pathLst>
                <a:path w="48245" h="624" extrusionOk="0">
                  <a:moveTo>
                    <a:pt x="0" y="1"/>
                  </a:moveTo>
                  <a:lnTo>
                    <a:pt x="0" y="624"/>
                  </a:lnTo>
                  <a:lnTo>
                    <a:pt x="48245" y="624"/>
                  </a:lnTo>
                  <a:lnTo>
                    <a:pt x="482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0"/>
            <p:cNvSpPr/>
            <p:nvPr/>
          </p:nvSpPr>
          <p:spPr>
            <a:xfrm flipH="1">
              <a:off x="7918341" y="3496132"/>
              <a:ext cx="1141" cy="785938"/>
            </a:xfrm>
            <a:custGeom>
              <a:avLst/>
              <a:gdLst/>
              <a:ahLst/>
              <a:cxnLst/>
              <a:rect l="l" t="t" r="r" b="b"/>
              <a:pathLst>
                <a:path w="1" h="27937" fill="none" extrusionOk="0">
                  <a:moveTo>
                    <a:pt x="0" y="27936"/>
                  </a:moveTo>
                  <a:lnTo>
                    <a:pt x="0" y="1"/>
                  </a:lnTo>
                </a:path>
              </a:pathLst>
            </a:custGeom>
            <a:noFill/>
            <a:ln w="11925" cap="flat" cmpd="sng">
              <a:solidFill>
                <a:schemeClr val="accent5"/>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0"/>
            <p:cNvSpPr/>
            <p:nvPr/>
          </p:nvSpPr>
          <p:spPr>
            <a:xfrm flipH="1">
              <a:off x="7855060" y="3768602"/>
              <a:ext cx="25557" cy="233772"/>
            </a:xfrm>
            <a:custGeom>
              <a:avLst/>
              <a:gdLst/>
              <a:ahLst/>
              <a:cxnLst/>
              <a:rect l="l" t="t" r="r" b="b"/>
              <a:pathLst>
                <a:path w="918" h="8397" extrusionOk="0">
                  <a:moveTo>
                    <a:pt x="441" y="1"/>
                  </a:moveTo>
                  <a:cubicBezTo>
                    <a:pt x="184" y="1"/>
                    <a:pt x="1" y="221"/>
                    <a:pt x="1" y="478"/>
                  </a:cubicBezTo>
                  <a:lnTo>
                    <a:pt x="1" y="7956"/>
                  </a:lnTo>
                  <a:cubicBezTo>
                    <a:pt x="1" y="8213"/>
                    <a:pt x="184" y="8396"/>
                    <a:pt x="441" y="8396"/>
                  </a:cubicBezTo>
                  <a:cubicBezTo>
                    <a:pt x="697" y="8396"/>
                    <a:pt x="917" y="8213"/>
                    <a:pt x="917" y="7956"/>
                  </a:cubicBezTo>
                  <a:lnTo>
                    <a:pt x="917" y="478"/>
                  </a:lnTo>
                  <a:cubicBezTo>
                    <a:pt x="917" y="221"/>
                    <a:pt x="697" y="1"/>
                    <a:pt x="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0"/>
            <p:cNvSpPr/>
            <p:nvPr/>
          </p:nvSpPr>
          <p:spPr>
            <a:xfrm flipH="1">
              <a:off x="7981621" y="3768602"/>
              <a:ext cx="25529" cy="233772"/>
            </a:xfrm>
            <a:custGeom>
              <a:avLst/>
              <a:gdLst/>
              <a:ahLst/>
              <a:cxnLst/>
              <a:rect l="l" t="t" r="r" b="b"/>
              <a:pathLst>
                <a:path w="917" h="8397" extrusionOk="0">
                  <a:moveTo>
                    <a:pt x="477" y="1"/>
                  </a:moveTo>
                  <a:cubicBezTo>
                    <a:pt x="220" y="1"/>
                    <a:pt x="0" y="221"/>
                    <a:pt x="0" y="478"/>
                  </a:cubicBezTo>
                  <a:lnTo>
                    <a:pt x="0" y="7956"/>
                  </a:lnTo>
                  <a:cubicBezTo>
                    <a:pt x="0" y="8213"/>
                    <a:pt x="220" y="8396"/>
                    <a:pt x="477" y="8396"/>
                  </a:cubicBezTo>
                  <a:cubicBezTo>
                    <a:pt x="733" y="8396"/>
                    <a:pt x="917" y="8213"/>
                    <a:pt x="917" y="7956"/>
                  </a:cubicBezTo>
                  <a:lnTo>
                    <a:pt x="917" y="478"/>
                  </a:lnTo>
                  <a:cubicBezTo>
                    <a:pt x="917" y="221"/>
                    <a:pt x="733" y="1"/>
                    <a:pt x="4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0"/>
            <p:cNvSpPr/>
            <p:nvPr/>
          </p:nvSpPr>
          <p:spPr>
            <a:xfrm flipH="1">
              <a:off x="7842811" y="3756380"/>
              <a:ext cx="25557" cy="233745"/>
            </a:xfrm>
            <a:custGeom>
              <a:avLst/>
              <a:gdLst/>
              <a:ahLst/>
              <a:cxnLst/>
              <a:rect l="l" t="t" r="r" b="b"/>
              <a:pathLst>
                <a:path w="918" h="8396" extrusionOk="0">
                  <a:moveTo>
                    <a:pt x="477" y="0"/>
                  </a:moveTo>
                  <a:cubicBezTo>
                    <a:pt x="221" y="0"/>
                    <a:pt x="1" y="183"/>
                    <a:pt x="1" y="440"/>
                  </a:cubicBezTo>
                  <a:lnTo>
                    <a:pt x="1" y="7919"/>
                  </a:lnTo>
                  <a:cubicBezTo>
                    <a:pt x="1" y="8175"/>
                    <a:pt x="221" y="8395"/>
                    <a:pt x="477" y="8395"/>
                  </a:cubicBezTo>
                  <a:cubicBezTo>
                    <a:pt x="697" y="8395"/>
                    <a:pt x="917" y="8175"/>
                    <a:pt x="917" y="7919"/>
                  </a:cubicBezTo>
                  <a:lnTo>
                    <a:pt x="917" y="440"/>
                  </a:lnTo>
                  <a:cubicBezTo>
                    <a:pt x="917" y="183"/>
                    <a:pt x="697" y="0"/>
                    <a:pt x="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0"/>
            <p:cNvSpPr/>
            <p:nvPr/>
          </p:nvSpPr>
          <p:spPr>
            <a:xfrm flipH="1">
              <a:off x="7968341" y="3756380"/>
              <a:ext cx="25557" cy="233745"/>
            </a:xfrm>
            <a:custGeom>
              <a:avLst/>
              <a:gdLst/>
              <a:ahLst/>
              <a:cxnLst/>
              <a:rect l="l" t="t" r="r" b="b"/>
              <a:pathLst>
                <a:path w="918" h="8396" extrusionOk="0">
                  <a:moveTo>
                    <a:pt x="441" y="0"/>
                  </a:moveTo>
                  <a:cubicBezTo>
                    <a:pt x="184" y="0"/>
                    <a:pt x="1" y="183"/>
                    <a:pt x="1" y="440"/>
                  </a:cubicBezTo>
                  <a:lnTo>
                    <a:pt x="1" y="7919"/>
                  </a:lnTo>
                  <a:cubicBezTo>
                    <a:pt x="1" y="8175"/>
                    <a:pt x="184" y="8395"/>
                    <a:pt x="441" y="8395"/>
                  </a:cubicBezTo>
                  <a:cubicBezTo>
                    <a:pt x="697" y="8395"/>
                    <a:pt x="917" y="8175"/>
                    <a:pt x="917" y="7919"/>
                  </a:cubicBezTo>
                  <a:lnTo>
                    <a:pt x="917" y="440"/>
                  </a:lnTo>
                  <a:cubicBezTo>
                    <a:pt x="917" y="183"/>
                    <a:pt x="697" y="0"/>
                    <a:pt x="4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0"/>
            <p:cNvSpPr/>
            <p:nvPr/>
          </p:nvSpPr>
          <p:spPr>
            <a:xfrm flipH="1">
              <a:off x="7312097" y="4339155"/>
              <a:ext cx="169434" cy="139840"/>
            </a:xfrm>
            <a:custGeom>
              <a:avLst/>
              <a:gdLst/>
              <a:ahLst/>
              <a:cxnLst/>
              <a:rect l="l" t="t" r="r" b="b"/>
              <a:pathLst>
                <a:path w="6086" h="5023" extrusionOk="0">
                  <a:moveTo>
                    <a:pt x="0" y="0"/>
                  </a:moveTo>
                  <a:lnTo>
                    <a:pt x="3079" y="5022"/>
                  </a:lnTo>
                  <a:lnTo>
                    <a:pt x="6086" y="5022"/>
                  </a:lnTo>
                  <a:lnTo>
                    <a:pt x="44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0"/>
            <p:cNvSpPr/>
            <p:nvPr/>
          </p:nvSpPr>
          <p:spPr>
            <a:xfrm flipH="1">
              <a:off x="7600937" y="4339155"/>
              <a:ext cx="169434" cy="139840"/>
            </a:xfrm>
            <a:custGeom>
              <a:avLst/>
              <a:gdLst/>
              <a:ahLst/>
              <a:cxnLst/>
              <a:rect l="l" t="t" r="r" b="b"/>
              <a:pathLst>
                <a:path w="6086" h="5023" extrusionOk="0">
                  <a:moveTo>
                    <a:pt x="0" y="0"/>
                  </a:moveTo>
                  <a:lnTo>
                    <a:pt x="3043" y="5022"/>
                  </a:lnTo>
                  <a:lnTo>
                    <a:pt x="6086" y="5022"/>
                  </a:lnTo>
                  <a:lnTo>
                    <a:pt x="44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0"/>
            <p:cNvSpPr/>
            <p:nvPr/>
          </p:nvSpPr>
          <p:spPr>
            <a:xfrm flipH="1">
              <a:off x="7340661" y="4339155"/>
              <a:ext cx="140870" cy="51059"/>
            </a:xfrm>
            <a:custGeom>
              <a:avLst/>
              <a:gdLst/>
              <a:ahLst/>
              <a:cxnLst/>
              <a:rect l="l" t="t" r="r" b="b"/>
              <a:pathLst>
                <a:path w="5060" h="1834" extrusionOk="0">
                  <a:moveTo>
                    <a:pt x="0" y="0"/>
                  </a:moveTo>
                  <a:lnTo>
                    <a:pt x="1100" y="1833"/>
                  </a:lnTo>
                  <a:lnTo>
                    <a:pt x="5059" y="1833"/>
                  </a:lnTo>
                  <a:lnTo>
                    <a:pt x="44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0"/>
            <p:cNvSpPr/>
            <p:nvPr/>
          </p:nvSpPr>
          <p:spPr>
            <a:xfrm flipH="1">
              <a:off x="8322522" y="4339155"/>
              <a:ext cx="169434" cy="139840"/>
            </a:xfrm>
            <a:custGeom>
              <a:avLst/>
              <a:gdLst/>
              <a:ahLst/>
              <a:cxnLst/>
              <a:rect l="l" t="t" r="r" b="b"/>
              <a:pathLst>
                <a:path w="6086" h="5023" extrusionOk="0">
                  <a:moveTo>
                    <a:pt x="1650" y="0"/>
                  </a:moveTo>
                  <a:lnTo>
                    <a:pt x="0" y="5022"/>
                  </a:lnTo>
                  <a:lnTo>
                    <a:pt x="3043" y="5022"/>
                  </a:lnTo>
                  <a:lnTo>
                    <a:pt x="6086" y="0"/>
                  </a:lnTo>
                  <a:close/>
                </a:path>
              </a:pathLst>
            </a:custGeom>
            <a:solidFill>
              <a:srgbClr val="EEC4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0"/>
            <p:cNvSpPr/>
            <p:nvPr/>
          </p:nvSpPr>
          <p:spPr>
            <a:xfrm flipH="1">
              <a:off x="8322522" y="4339155"/>
              <a:ext cx="140870" cy="51059"/>
            </a:xfrm>
            <a:custGeom>
              <a:avLst/>
              <a:gdLst/>
              <a:ahLst/>
              <a:cxnLst/>
              <a:rect l="l" t="t" r="r" b="b"/>
              <a:pathLst>
                <a:path w="5060" h="1834" extrusionOk="0">
                  <a:moveTo>
                    <a:pt x="624" y="0"/>
                  </a:moveTo>
                  <a:lnTo>
                    <a:pt x="1" y="1833"/>
                  </a:lnTo>
                  <a:lnTo>
                    <a:pt x="3960" y="1833"/>
                  </a:lnTo>
                  <a:lnTo>
                    <a:pt x="50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0"/>
            <p:cNvSpPr/>
            <p:nvPr/>
          </p:nvSpPr>
          <p:spPr>
            <a:xfrm flipH="1">
              <a:off x="8322522" y="4339155"/>
              <a:ext cx="169434" cy="139840"/>
            </a:xfrm>
            <a:custGeom>
              <a:avLst/>
              <a:gdLst/>
              <a:ahLst/>
              <a:cxnLst/>
              <a:rect l="l" t="t" r="r" b="b"/>
              <a:pathLst>
                <a:path w="6086" h="5023" extrusionOk="0">
                  <a:moveTo>
                    <a:pt x="1650" y="0"/>
                  </a:moveTo>
                  <a:lnTo>
                    <a:pt x="0" y="5022"/>
                  </a:lnTo>
                  <a:lnTo>
                    <a:pt x="3043" y="5022"/>
                  </a:lnTo>
                  <a:lnTo>
                    <a:pt x="60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0"/>
            <p:cNvSpPr/>
            <p:nvPr/>
          </p:nvSpPr>
          <p:spPr>
            <a:xfrm flipH="1">
              <a:off x="8322522" y="4339155"/>
              <a:ext cx="140870" cy="51059"/>
            </a:xfrm>
            <a:custGeom>
              <a:avLst/>
              <a:gdLst/>
              <a:ahLst/>
              <a:cxnLst/>
              <a:rect l="l" t="t" r="r" b="b"/>
              <a:pathLst>
                <a:path w="5060" h="1834" extrusionOk="0">
                  <a:moveTo>
                    <a:pt x="624" y="0"/>
                  </a:moveTo>
                  <a:lnTo>
                    <a:pt x="1" y="1833"/>
                  </a:lnTo>
                  <a:lnTo>
                    <a:pt x="3960" y="1833"/>
                  </a:lnTo>
                  <a:lnTo>
                    <a:pt x="50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0"/>
            <p:cNvSpPr/>
            <p:nvPr/>
          </p:nvSpPr>
          <p:spPr>
            <a:xfrm flipH="1">
              <a:off x="8611334" y="4339155"/>
              <a:ext cx="169462" cy="139840"/>
            </a:xfrm>
            <a:custGeom>
              <a:avLst/>
              <a:gdLst/>
              <a:ahLst/>
              <a:cxnLst/>
              <a:rect l="l" t="t" r="r" b="b"/>
              <a:pathLst>
                <a:path w="6087" h="5023" extrusionOk="0">
                  <a:moveTo>
                    <a:pt x="1614" y="0"/>
                  </a:moveTo>
                  <a:lnTo>
                    <a:pt x="1" y="5022"/>
                  </a:lnTo>
                  <a:lnTo>
                    <a:pt x="3007" y="5022"/>
                  </a:lnTo>
                  <a:lnTo>
                    <a:pt x="608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8" name="Google Shape;1438;p20"/>
            <p:cNvGrpSpPr/>
            <p:nvPr/>
          </p:nvGrpSpPr>
          <p:grpSpPr>
            <a:xfrm flipH="1">
              <a:off x="7399420" y="1088976"/>
              <a:ext cx="1190312" cy="437061"/>
              <a:chOff x="7183950" y="745675"/>
              <a:chExt cx="836775" cy="450950"/>
            </a:xfrm>
          </p:grpSpPr>
          <p:sp>
            <p:nvSpPr>
              <p:cNvPr id="1439" name="Google Shape;1439;p20"/>
              <p:cNvSpPr/>
              <p:nvPr/>
            </p:nvSpPr>
            <p:spPr>
              <a:xfrm>
                <a:off x="7644950" y="745675"/>
                <a:ext cx="285975" cy="450950"/>
              </a:xfrm>
              <a:custGeom>
                <a:avLst/>
                <a:gdLst/>
                <a:ahLst/>
                <a:cxnLst/>
                <a:rect l="l" t="t" r="r" b="b"/>
                <a:pathLst>
                  <a:path w="11439" h="18038" extrusionOk="0">
                    <a:moveTo>
                      <a:pt x="3813" y="1"/>
                    </a:moveTo>
                    <a:lnTo>
                      <a:pt x="0" y="807"/>
                    </a:lnTo>
                    <a:lnTo>
                      <a:pt x="3630" y="18038"/>
                    </a:lnTo>
                    <a:lnTo>
                      <a:pt x="11218" y="18038"/>
                    </a:lnTo>
                    <a:lnTo>
                      <a:pt x="114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0"/>
              <p:cNvSpPr/>
              <p:nvPr/>
            </p:nvSpPr>
            <p:spPr>
              <a:xfrm>
                <a:off x="7578950" y="756675"/>
                <a:ext cx="183325" cy="439950"/>
              </a:xfrm>
              <a:custGeom>
                <a:avLst/>
                <a:gdLst/>
                <a:ahLst/>
                <a:cxnLst/>
                <a:rect l="l" t="t" r="r" b="b"/>
                <a:pathLst>
                  <a:path w="7333" h="17598" extrusionOk="0">
                    <a:moveTo>
                      <a:pt x="37" y="1"/>
                    </a:moveTo>
                    <a:lnTo>
                      <a:pt x="1" y="17598"/>
                    </a:lnTo>
                    <a:lnTo>
                      <a:pt x="6380" y="17598"/>
                    </a:lnTo>
                    <a:lnTo>
                      <a:pt x="7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0"/>
              <p:cNvSpPr/>
              <p:nvPr/>
            </p:nvSpPr>
            <p:spPr>
              <a:xfrm>
                <a:off x="7264600" y="756675"/>
                <a:ext cx="183325" cy="439950"/>
              </a:xfrm>
              <a:custGeom>
                <a:avLst/>
                <a:gdLst/>
                <a:ahLst/>
                <a:cxnLst/>
                <a:rect l="l" t="t" r="r" b="b"/>
                <a:pathLst>
                  <a:path w="7333" h="17598" extrusionOk="0">
                    <a:moveTo>
                      <a:pt x="0" y="1"/>
                    </a:moveTo>
                    <a:lnTo>
                      <a:pt x="0" y="17598"/>
                    </a:lnTo>
                    <a:lnTo>
                      <a:pt x="6379" y="17598"/>
                    </a:lnTo>
                    <a:lnTo>
                      <a:pt x="73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0"/>
              <p:cNvSpPr/>
              <p:nvPr/>
            </p:nvSpPr>
            <p:spPr>
              <a:xfrm>
                <a:off x="7183950" y="820825"/>
                <a:ext cx="193400" cy="375800"/>
              </a:xfrm>
              <a:custGeom>
                <a:avLst/>
                <a:gdLst/>
                <a:ahLst/>
                <a:cxnLst/>
                <a:rect l="l" t="t" r="r" b="b"/>
                <a:pathLst>
                  <a:path w="7736" h="15032" extrusionOk="0">
                    <a:moveTo>
                      <a:pt x="0" y="1"/>
                    </a:moveTo>
                    <a:lnTo>
                      <a:pt x="0" y="15032"/>
                    </a:lnTo>
                    <a:lnTo>
                      <a:pt x="7296" y="15032"/>
                    </a:lnTo>
                    <a:lnTo>
                      <a:pt x="77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0"/>
              <p:cNvSpPr/>
              <p:nvPr/>
            </p:nvSpPr>
            <p:spPr>
              <a:xfrm>
                <a:off x="7366325" y="820825"/>
                <a:ext cx="57775" cy="375800"/>
              </a:xfrm>
              <a:custGeom>
                <a:avLst/>
                <a:gdLst/>
                <a:ahLst/>
                <a:cxnLst/>
                <a:rect l="l" t="t" r="r" b="b"/>
                <a:pathLst>
                  <a:path w="2311" h="15032" extrusionOk="0">
                    <a:moveTo>
                      <a:pt x="1" y="1"/>
                    </a:moveTo>
                    <a:lnTo>
                      <a:pt x="1" y="15032"/>
                    </a:lnTo>
                    <a:lnTo>
                      <a:pt x="2310" y="15032"/>
                    </a:lnTo>
                    <a:lnTo>
                      <a:pt x="23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0"/>
              <p:cNvSpPr/>
              <p:nvPr/>
            </p:nvSpPr>
            <p:spPr>
              <a:xfrm>
                <a:off x="7366325" y="956475"/>
                <a:ext cx="57775" cy="200750"/>
              </a:xfrm>
              <a:custGeom>
                <a:avLst/>
                <a:gdLst/>
                <a:ahLst/>
                <a:cxnLst/>
                <a:rect l="l" t="t" r="r" b="b"/>
                <a:pathLst>
                  <a:path w="2311" h="8030" extrusionOk="0">
                    <a:moveTo>
                      <a:pt x="1" y="1"/>
                    </a:moveTo>
                    <a:lnTo>
                      <a:pt x="1" y="8029"/>
                    </a:lnTo>
                    <a:lnTo>
                      <a:pt x="2310" y="8029"/>
                    </a:lnTo>
                    <a:lnTo>
                      <a:pt x="23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0"/>
              <p:cNvSpPr/>
              <p:nvPr/>
            </p:nvSpPr>
            <p:spPr>
              <a:xfrm>
                <a:off x="7424075" y="756675"/>
                <a:ext cx="88925" cy="439950"/>
              </a:xfrm>
              <a:custGeom>
                <a:avLst/>
                <a:gdLst/>
                <a:ahLst/>
                <a:cxnLst/>
                <a:rect l="l" t="t" r="r" b="b"/>
                <a:pathLst>
                  <a:path w="3557" h="17598" extrusionOk="0">
                    <a:moveTo>
                      <a:pt x="0" y="1"/>
                    </a:moveTo>
                    <a:lnTo>
                      <a:pt x="0" y="17598"/>
                    </a:lnTo>
                    <a:lnTo>
                      <a:pt x="3556" y="17598"/>
                    </a:lnTo>
                    <a:lnTo>
                      <a:pt x="35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0"/>
              <p:cNvSpPr/>
              <p:nvPr/>
            </p:nvSpPr>
            <p:spPr>
              <a:xfrm>
                <a:off x="7424075" y="795175"/>
                <a:ext cx="88925" cy="25675"/>
              </a:xfrm>
              <a:custGeom>
                <a:avLst/>
                <a:gdLst/>
                <a:ahLst/>
                <a:cxnLst/>
                <a:rect l="l" t="t" r="r" b="b"/>
                <a:pathLst>
                  <a:path w="3557" h="1027" extrusionOk="0">
                    <a:moveTo>
                      <a:pt x="0" y="0"/>
                    </a:moveTo>
                    <a:lnTo>
                      <a:pt x="0" y="1027"/>
                    </a:lnTo>
                    <a:lnTo>
                      <a:pt x="3556" y="1027"/>
                    </a:lnTo>
                    <a:lnTo>
                      <a:pt x="35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0"/>
              <p:cNvSpPr/>
              <p:nvPr/>
            </p:nvSpPr>
            <p:spPr>
              <a:xfrm>
                <a:off x="7424075" y="1132450"/>
                <a:ext cx="88925" cy="25675"/>
              </a:xfrm>
              <a:custGeom>
                <a:avLst/>
                <a:gdLst/>
                <a:ahLst/>
                <a:cxnLst/>
                <a:rect l="l" t="t" r="r" b="b"/>
                <a:pathLst>
                  <a:path w="3557" h="1027" extrusionOk="0">
                    <a:moveTo>
                      <a:pt x="0" y="0"/>
                    </a:moveTo>
                    <a:lnTo>
                      <a:pt x="0" y="1027"/>
                    </a:lnTo>
                    <a:lnTo>
                      <a:pt x="3556" y="1027"/>
                    </a:lnTo>
                    <a:lnTo>
                      <a:pt x="35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0"/>
              <p:cNvSpPr/>
              <p:nvPr/>
            </p:nvSpPr>
            <p:spPr>
              <a:xfrm>
                <a:off x="7446975" y="876750"/>
                <a:ext cx="43100" cy="200725"/>
              </a:xfrm>
              <a:custGeom>
                <a:avLst/>
                <a:gdLst/>
                <a:ahLst/>
                <a:cxnLst/>
                <a:rect l="l" t="t" r="r" b="b"/>
                <a:pathLst>
                  <a:path w="1724" h="8029" extrusionOk="0">
                    <a:moveTo>
                      <a:pt x="1" y="0"/>
                    </a:moveTo>
                    <a:lnTo>
                      <a:pt x="1" y="8029"/>
                    </a:lnTo>
                    <a:lnTo>
                      <a:pt x="1724" y="8029"/>
                    </a:lnTo>
                    <a:lnTo>
                      <a:pt x="17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0"/>
              <p:cNvSpPr/>
              <p:nvPr/>
            </p:nvSpPr>
            <p:spPr>
              <a:xfrm>
                <a:off x="7608275" y="804350"/>
                <a:ext cx="62350" cy="392275"/>
              </a:xfrm>
              <a:custGeom>
                <a:avLst/>
                <a:gdLst/>
                <a:ahLst/>
                <a:cxnLst/>
                <a:rect l="l" t="t" r="r" b="b"/>
                <a:pathLst>
                  <a:path w="2494" h="15691" extrusionOk="0">
                    <a:moveTo>
                      <a:pt x="1" y="0"/>
                    </a:moveTo>
                    <a:lnTo>
                      <a:pt x="1" y="15691"/>
                    </a:lnTo>
                    <a:lnTo>
                      <a:pt x="2494" y="15691"/>
                    </a:lnTo>
                    <a:lnTo>
                      <a:pt x="24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0"/>
              <p:cNvSpPr/>
              <p:nvPr/>
            </p:nvSpPr>
            <p:spPr>
              <a:xfrm>
                <a:off x="7608275" y="909750"/>
                <a:ext cx="62350" cy="176900"/>
              </a:xfrm>
              <a:custGeom>
                <a:avLst/>
                <a:gdLst/>
                <a:ahLst/>
                <a:cxnLst/>
                <a:rect l="l" t="t" r="r" b="b"/>
                <a:pathLst>
                  <a:path w="2494" h="7076" extrusionOk="0">
                    <a:moveTo>
                      <a:pt x="1" y="0"/>
                    </a:moveTo>
                    <a:lnTo>
                      <a:pt x="1" y="7075"/>
                    </a:lnTo>
                    <a:lnTo>
                      <a:pt x="2494" y="7075"/>
                    </a:lnTo>
                    <a:lnTo>
                      <a:pt x="24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0"/>
              <p:cNvSpPr/>
              <p:nvPr/>
            </p:nvSpPr>
            <p:spPr>
              <a:xfrm>
                <a:off x="7512975" y="783250"/>
                <a:ext cx="98075" cy="413375"/>
              </a:xfrm>
              <a:custGeom>
                <a:avLst/>
                <a:gdLst/>
                <a:ahLst/>
                <a:cxnLst/>
                <a:rect l="l" t="t" r="r" b="b"/>
                <a:pathLst>
                  <a:path w="3923" h="16535" extrusionOk="0">
                    <a:moveTo>
                      <a:pt x="0" y="1"/>
                    </a:moveTo>
                    <a:lnTo>
                      <a:pt x="0" y="16535"/>
                    </a:lnTo>
                    <a:lnTo>
                      <a:pt x="3923" y="16535"/>
                    </a:lnTo>
                    <a:lnTo>
                      <a:pt x="39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0"/>
              <p:cNvSpPr/>
              <p:nvPr/>
            </p:nvSpPr>
            <p:spPr>
              <a:xfrm>
                <a:off x="7512975" y="837325"/>
                <a:ext cx="98075" cy="25700"/>
              </a:xfrm>
              <a:custGeom>
                <a:avLst/>
                <a:gdLst/>
                <a:ahLst/>
                <a:cxnLst/>
                <a:rect l="l" t="t" r="r" b="b"/>
                <a:pathLst>
                  <a:path w="3923" h="1028" extrusionOk="0">
                    <a:moveTo>
                      <a:pt x="0" y="1"/>
                    </a:moveTo>
                    <a:lnTo>
                      <a:pt x="0" y="1027"/>
                    </a:lnTo>
                    <a:lnTo>
                      <a:pt x="3923" y="1027"/>
                    </a:lnTo>
                    <a:lnTo>
                      <a:pt x="39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0"/>
              <p:cNvSpPr/>
              <p:nvPr/>
            </p:nvSpPr>
            <p:spPr>
              <a:xfrm>
                <a:off x="7737500" y="756675"/>
                <a:ext cx="98100" cy="439950"/>
              </a:xfrm>
              <a:custGeom>
                <a:avLst/>
                <a:gdLst/>
                <a:ahLst/>
                <a:cxnLst/>
                <a:rect l="l" t="t" r="r" b="b"/>
                <a:pathLst>
                  <a:path w="3924" h="17598" extrusionOk="0">
                    <a:moveTo>
                      <a:pt x="1" y="1"/>
                    </a:moveTo>
                    <a:lnTo>
                      <a:pt x="1" y="17598"/>
                    </a:lnTo>
                    <a:lnTo>
                      <a:pt x="3924" y="17598"/>
                    </a:lnTo>
                    <a:lnTo>
                      <a:pt x="39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0"/>
              <p:cNvSpPr/>
              <p:nvPr/>
            </p:nvSpPr>
            <p:spPr>
              <a:xfrm>
                <a:off x="7738425" y="795175"/>
                <a:ext cx="97175" cy="25675"/>
              </a:xfrm>
              <a:custGeom>
                <a:avLst/>
                <a:gdLst/>
                <a:ahLst/>
                <a:cxnLst/>
                <a:rect l="l" t="t" r="r" b="b"/>
                <a:pathLst>
                  <a:path w="3887" h="1027" extrusionOk="0">
                    <a:moveTo>
                      <a:pt x="1" y="0"/>
                    </a:moveTo>
                    <a:lnTo>
                      <a:pt x="1" y="1027"/>
                    </a:lnTo>
                    <a:lnTo>
                      <a:pt x="3887" y="1027"/>
                    </a:lnTo>
                    <a:lnTo>
                      <a:pt x="38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0"/>
              <p:cNvSpPr/>
              <p:nvPr/>
            </p:nvSpPr>
            <p:spPr>
              <a:xfrm>
                <a:off x="7737500" y="1132450"/>
                <a:ext cx="98100" cy="25675"/>
              </a:xfrm>
              <a:custGeom>
                <a:avLst/>
                <a:gdLst/>
                <a:ahLst/>
                <a:cxnLst/>
                <a:rect l="l" t="t" r="r" b="b"/>
                <a:pathLst>
                  <a:path w="3924" h="1027" extrusionOk="0">
                    <a:moveTo>
                      <a:pt x="1" y="0"/>
                    </a:moveTo>
                    <a:lnTo>
                      <a:pt x="1" y="1027"/>
                    </a:lnTo>
                    <a:lnTo>
                      <a:pt x="3924" y="1027"/>
                    </a:lnTo>
                    <a:lnTo>
                      <a:pt x="39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0"/>
              <p:cNvSpPr/>
              <p:nvPr/>
            </p:nvSpPr>
            <p:spPr>
              <a:xfrm>
                <a:off x="7761350" y="876750"/>
                <a:ext cx="51350" cy="200725"/>
              </a:xfrm>
              <a:custGeom>
                <a:avLst/>
                <a:gdLst/>
                <a:ahLst/>
                <a:cxnLst/>
                <a:rect l="l" t="t" r="r" b="b"/>
                <a:pathLst>
                  <a:path w="2054" h="8029" extrusionOk="0">
                    <a:moveTo>
                      <a:pt x="0" y="0"/>
                    </a:moveTo>
                    <a:lnTo>
                      <a:pt x="0" y="8029"/>
                    </a:lnTo>
                    <a:lnTo>
                      <a:pt x="2053" y="8029"/>
                    </a:lnTo>
                    <a:lnTo>
                      <a:pt x="20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0"/>
              <p:cNvSpPr/>
              <p:nvPr/>
            </p:nvSpPr>
            <p:spPr>
              <a:xfrm>
                <a:off x="7835575" y="745675"/>
                <a:ext cx="185150" cy="450950"/>
              </a:xfrm>
              <a:custGeom>
                <a:avLst/>
                <a:gdLst/>
                <a:ahLst/>
                <a:cxnLst/>
                <a:rect l="l" t="t" r="r" b="b"/>
                <a:pathLst>
                  <a:path w="7406" h="18038" extrusionOk="0">
                    <a:moveTo>
                      <a:pt x="3813" y="1"/>
                    </a:moveTo>
                    <a:lnTo>
                      <a:pt x="1" y="807"/>
                    </a:lnTo>
                    <a:lnTo>
                      <a:pt x="3593" y="18038"/>
                    </a:lnTo>
                    <a:lnTo>
                      <a:pt x="7406" y="17231"/>
                    </a:lnTo>
                    <a:lnTo>
                      <a:pt x="3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0"/>
              <p:cNvSpPr/>
              <p:nvPr/>
            </p:nvSpPr>
            <p:spPr>
              <a:xfrm>
                <a:off x="7843825" y="784175"/>
                <a:ext cx="100850" cy="44925"/>
              </a:xfrm>
              <a:custGeom>
                <a:avLst/>
                <a:gdLst/>
                <a:ahLst/>
                <a:cxnLst/>
                <a:rect l="l" t="t" r="r" b="b"/>
                <a:pathLst>
                  <a:path w="4034" h="1797" extrusionOk="0">
                    <a:moveTo>
                      <a:pt x="3813" y="1"/>
                    </a:moveTo>
                    <a:lnTo>
                      <a:pt x="1" y="770"/>
                    </a:lnTo>
                    <a:lnTo>
                      <a:pt x="184" y="1797"/>
                    </a:lnTo>
                    <a:lnTo>
                      <a:pt x="4033" y="990"/>
                    </a:lnTo>
                    <a:lnTo>
                      <a:pt x="38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0"/>
              <p:cNvSpPr/>
              <p:nvPr/>
            </p:nvSpPr>
            <p:spPr>
              <a:xfrm>
                <a:off x="7912575" y="1114125"/>
                <a:ext cx="100825" cy="44925"/>
              </a:xfrm>
              <a:custGeom>
                <a:avLst/>
                <a:gdLst/>
                <a:ahLst/>
                <a:cxnLst/>
                <a:rect l="l" t="t" r="r" b="b"/>
                <a:pathLst>
                  <a:path w="4033" h="1797" extrusionOk="0">
                    <a:moveTo>
                      <a:pt x="3813" y="0"/>
                    </a:moveTo>
                    <a:lnTo>
                      <a:pt x="0" y="807"/>
                    </a:lnTo>
                    <a:lnTo>
                      <a:pt x="220" y="1797"/>
                    </a:lnTo>
                    <a:lnTo>
                      <a:pt x="4033" y="990"/>
                    </a:lnTo>
                    <a:lnTo>
                      <a:pt x="38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0"/>
              <p:cNvSpPr/>
              <p:nvPr/>
            </p:nvSpPr>
            <p:spPr>
              <a:xfrm>
                <a:off x="7882325" y="868500"/>
                <a:ext cx="91675" cy="207150"/>
              </a:xfrm>
              <a:custGeom>
                <a:avLst/>
                <a:gdLst/>
                <a:ahLst/>
                <a:cxnLst/>
                <a:rect l="l" t="t" r="r" b="b"/>
                <a:pathLst>
                  <a:path w="3667" h="8286" extrusionOk="0">
                    <a:moveTo>
                      <a:pt x="2017" y="0"/>
                    </a:moveTo>
                    <a:lnTo>
                      <a:pt x="0" y="404"/>
                    </a:lnTo>
                    <a:lnTo>
                      <a:pt x="1650" y="8286"/>
                    </a:lnTo>
                    <a:lnTo>
                      <a:pt x="3666" y="7846"/>
                    </a:lnTo>
                    <a:lnTo>
                      <a:pt x="20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0"/>
              <p:cNvSpPr/>
              <p:nvPr/>
            </p:nvSpPr>
            <p:spPr>
              <a:xfrm>
                <a:off x="7678863" y="882250"/>
                <a:ext cx="67850" cy="314375"/>
              </a:xfrm>
              <a:custGeom>
                <a:avLst/>
                <a:gdLst/>
                <a:ahLst/>
                <a:cxnLst/>
                <a:rect l="l" t="t" r="r" b="b"/>
                <a:pathLst>
                  <a:path w="2714" h="12575" extrusionOk="0">
                    <a:moveTo>
                      <a:pt x="1" y="0"/>
                    </a:moveTo>
                    <a:lnTo>
                      <a:pt x="1" y="12575"/>
                    </a:lnTo>
                    <a:lnTo>
                      <a:pt x="2714" y="12575"/>
                    </a:lnTo>
                    <a:lnTo>
                      <a:pt x="27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2" name="Google Shape;1462;p20"/>
            <p:cNvSpPr/>
            <p:nvPr/>
          </p:nvSpPr>
          <p:spPr>
            <a:xfrm flipH="1">
              <a:off x="8248005" y="2189524"/>
              <a:ext cx="82185" cy="194567"/>
            </a:xfrm>
            <a:custGeom>
              <a:avLst/>
              <a:gdLst/>
              <a:ahLst/>
              <a:cxnLst/>
              <a:rect l="l" t="t" r="r" b="b"/>
              <a:pathLst>
                <a:path w="2311" h="8030" extrusionOk="0">
                  <a:moveTo>
                    <a:pt x="1" y="1"/>
                  </a:moveTo>
                  <a:lnTo>
                    <a:pt x="1" y="8029"/>
                  </a:lnTo>
                  <a:lnTo>
                    <a:pt x="2310" y="8029"/>
                  </a:lnTo>
                  <a:lnTo>
                    <a:pt x="2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0"/>
            <p:cNvSpPr/>
            <p:nvPr/>
          </p:nvSpPr>
          <p:spPr>
            <a:xfrm flipH="1">
              <a:off x="8121545" y="2360079"/>
              <a:ext cx="126496" cy="24884"/>
            </a:xfrm>
            <a:custGeom>
              <a:avLst/>
              <a:gdLst/>
              <a:ahLst/>
              <a:cxnLst/>
              <a:rect l="l" t="t" r="r" b="b"/>
              <a:pathLst>
                <a:path w="3557" h="1027" extrusionOk="0">
                  <a:moveTo>
                    <a:pt x="0" y="0"/>
                  </a:moveTo>
                  <a:lnTo>
                    <a:pt x="0" y="1027"/>
                  </a:lnTo>
                  <a:lnTo>
                    <a:pt x="3556" y="1027"/>
                  </a:lnTo>
                  <a:lnTo>
                    <a:pt x="35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0"/>
            <p:cNvSpPr/>
            <p:nvPr/>
          </p:nvSpPr>
          <p:spPr>
            <a:xfrm flipH="1">
              <a:off x="7507487" y="2022531"/>
              <a:ext cx="143459" cy="43541"/>
            </a:xfrm>
            <a:custGeom>
              <a:avLst/>
              <a:gdLst/>
              <a:ahLst/>
              <a:cxnLst/>
              <a:rect l="l" t="t" r="r" b="b"/>
              <a:pathLst>
                <a:path w="4034" h="1797" extrusionOk="0">
                  <a:moveTo>
                    <a:pt x="3813" y="1"/>
                  </a:moveTo>
                  <a:lnTo>
                    <a:pt x="1" y="770"/>
                  </a:lnTo>
                  <a:lnTo>
                    <a:pt x="184" y="1797"/>
                  </a:lnTo>
                  <a:lnTo>
                    <a:pt x="4033" y="990"/>
                  </a:lnTo>
                  <a:lnTo>
                    <a:pt x="38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5" name="Google Shape;1465;p20"/>
            <p:cNvGrpSpPr/>
            <p:nvPr/>
          </p:nvGrpSpPr>
          <p:grpSpPr>
            <a:xfrm>
              <a:off x="7430969" y="2591991"/>
              <a:ext cx="984368" cy="344707"/>
              <a:chOff x="937650" y="3222250"/>
              <a:chExt cx="895450" cy="355625"/>
            </a:xfrm>
          </p:grpSpPr>
          <p:sp>
            <p:nvSpPr>
              <p:cNvPr id="1466" name="Google Shape;1466;p20"/>
              <p:cNvSpPr/>
              <p:nvPr/>
            </p:nvSpPr>
            <p:spPr>
              <a:xfrm>
                <a:off x="1077875" y="3235100"/>
                <a:ext cx="220000" cy="342775"/>
              </a:xfrm>
              <a:custGeom>
                <a:avLst/>
                <a:gdLst/>
                <a:ahLst/>
                <a:cxnLst/>
                <a:rect l="l" t="t" r="r" b="b"/>
                <a:pathLst>
                  <a:path w="8800" h="13711" extrusionOk="0">
                    <a:moveTo>
                      <a:pt x="4363" y="0"/>
                    </a:moveTo>
                    <a:lnTo>
                      <a:pt x="1541" y="37"/>
                    </a:lnTo>
                    <a:cubicBezTo>
                      <a:pt x="1467" y="37"/>
                      <a:pt x="1431" y="110"/>
                      <a:pt x="1431" y="183"/>
                    </a:cubicBezTo>
                    <a:lnTo>
                      <a:pt x="1431" y="293"/>
                    </a:lnTo>
                    <a:cubicBezTo>
                      <a:pt x="1101" y="477"/>
                      <a:pt x="1467" y="697"/>
                      <a:pt x="1467" y="697"/>
                    </a:cubicBezTo>
                    <a:lnTo>
                      <a:pt x="1467" y="1173"/>
                    </a:lnTo>
                    <a:cubicBezTo>
                      <a:pt x="1137" y="1320"/>
                      <a:pt x="1137" y="1796"/>
                      <a:pt x="1467" y="1980"/>
                    </a:cubicBezTo>
                    <a:cubicBezTo>
                      <a:pt x="551" y="2713"/>
                      <a:pt x="1" y="3849"/>
                      <a:pt x="38" y="5059"/>
                    </a:cubicBezTo>
                    <a:cubicBezTo>
                      <a:pt x="38" y="6929"/>
                      <a:pt x="258" y="12208"/>
                      <a:pt x="441" y="13711"/>
                    </a:cubicBezTo>
                    <a:lnTo>
                      <a:pt x="8506" y="13711"/>
                    </a:lnTo>
                    <a:cubicBezTo>
                      <a:pt x="8653" y="12355"/>
                      <a:pt x="8799" y="6892"/>
                      <a:pt x="8763" y="4986"/>
                    </a:cubicBezTo>
                    <a:cubicBezTo>
                      <a:pt x="8763" y="3776"/>
                      <a:pt x="8249" y="2640"/>
                      <a:pt x="7296" y="1906"/>
                    </a:cubicBezTo>
                    <a:cubicBezTo>
                      <a:pt x="7626" y="1760"/>
                      <a:pt x="7626" y="1283"/>
                      <a:pt x="7296" y="1100"/>
                    </a:cubicBezTo>
                    <a:lnTo>
                      <a:pt x="7296" y="660"/>
                    </a:lnTo>
                    <a:cubicBezTo>
                      <a:pt x="7296" y="660"/>
                      <a:pt x="7626" y="440"/>
                      <a:pt x="7333" y="220"/>
                    </a:cubicBezTo>
                    <a:lnTo>
                      <a:pt x="7333" y="110"/>
                    </a:lnTo>
                    <a:cubicBezTo>
                      <a:pt x="7333" y="37"/>
                      <a:pt x="7260" y="0"/>
                      <a:pt x="7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0"/>
              <p:cNvSpPr/>
              <p:nvPr/>
            </p:nvSpPr>
            <p:spPr>
              <a:xfrm>
                <a:off x="1098975" y="3222250"/>
                <a:ext cx="176900" cy="33025"/>
              </a:xfrm>
              <a:custGeom>
                <a:avLst/>
                <a:gdLst/>
                <a:ahLst/>
                <a:cxnLst/>
                <a:rect l="l" t="t" r="r" b="b"/>
                <a:pathLst>
                  <a:path w="7076" h="1321" extrusionOk="0">
                    <a:moveTo>
                      <a:pt x="257" y="1"/>
                    </a:moveTo>
                    <a:lnTo>
                      <a:pt x="0" y="1321"/>
                    </a:lnTo>
                    <a:lnTo>
                      <a:pt x="7076" y="1321"/>
                    </a:lnTo>
                    <a:lnTo>
                      <a:pt x="68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0"/>
              <p:cNvSpPr/>
              <p:nvPr/>
            </p:nvSpPr>
            <p:spPr>
              <a:xfrm>
                <a:off x="937650" y="3313000"/>
                <a:ext cx="219075" cy="264875"/>
              </a:xfrm>
              <a:custGeom>
                <a:avLst/>
                <a:gdLst/>
                <a:ahLst/>
                <a:cxnLst/>
                <a:rect l="l" t="t" r="r" b="b"/>
                <a:pathLst>
                  <a:path w="8763" h="10595" extrusionOk="0">
                    <a:moveTo>
                      <a:pt x="7150" y="0"/>
                    </a:moveTo>
                    <a:lnTo>
                      <a:pt x="4363" y="37"/>
                    </a:lnTo>
                    <a:lnTo>
                      <a:pt x="1541" y="37"/>
                    </a:lnTo>
                    <a:cubicBezTo>
                      <a:pt x="1467" y="37"/>
                      <a:pt x="1394" y="110"/>
                      <a:pt x="1394" y="183"/>
                    </a:cubicBezTo>
                    <a:lnTo>
                      <a:pt x="1394" y="293"/>
                    </a:lnTo>
                    <a:cubicBezTo>
                      <a:pt x="1101" y="477"/>
                      <a:pt x="1431" y="697"/>
                      <a:pt x="1431" y="697"/>
                    </a:cubicBezTo>
                    <a:lnTo>
                      <a:pt x="1431" y="1137"/>
                    </a:lnTo>
                    <a:cubicBezTo>
                      <a:pt x="1101" y="1320"/>
                      <a:pt x="1101" y="1797"/>
                      <a:pt x="1431" y="1980"/>
                    </a:cubicBezTo>
                    <a:cubicBezTo>
                      <a:pt x="514" y="2713"/>
                      <a:pt x="1" y="3849"/>
                      <a:pt x="1" y="5059"/>
                    </a:cubicBezTo>
                    <a:cubicBezTo>
                      <a:pt x="1" y="6929"/>
                      <a:pt x="1504" y="9092"/>
                      <a:pt x="1651" y="10595"/>
                    </a:cubicBezTo>
                    <a:lnTo>
                      <a:pt x="6930" y="10595"/>
                    </a:lnTo>
                    <a:cubicBezTo>
                      <a:pt x="7076" y="9239"/>
                      <a:pt x="8763" y="6892"/>
                      <a:pt x="8726" y="4986"/>
                    </a:cubicBezTo>
                    <a:cubicBezTo>
                      <a:pt x="8763" y="3776"/>
                      <a:pt x="8213" y="2676"/>
                      <a:pt x="7260" y="1906"/>
                    </a:cubicBezTo>
                    <a:cubicBezTo>
                      <a:pt x="7590" y="1760"/>
                      <a:pt x="7590" y="1283"/>
                      <a:pt x="7260" y="1100"/>
                    </a:cubicBezTo>
                    <a:lnTo>
                      <a:pt x="7260" y="660"/>
                    </a:lnTo>
                    <a:cubicBezTo>
                      <a:pt x="7260" y="660"/>
                      <a:pt x="7626" y="440"/>
                      <a:pt x="7296" y="257"/>
                    </a:cubicBezTo>
                    <a:lnTo>
                      <a:pt x="7296" y="110"/>
                    </a:lnTo>
                    <a:cubicBezTo>
                      <a:pt x="7296" y="37"/>
                      <a:pt x="7223" y="0"/>
                      <a:pt x="7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0"/>
              <p:cNvSpPr/>
              <p:nvPr/>
            </p:nvSpPr>
            <p:spPr>
              <a:xfrm>
                <a:off x="957825" y="3300150"/>
                <a:ext cx="176900" cy="33950"/>
              </a:xfrm>
              <a:custGeom>
                <a:avLst/>
                <a:gdLst/>
                <a:ahLst/>
                <a:cxnLst/>
                <a:rect l="l" t="t" r="r" b="b"/>
                <a:pathLst>
                  <a:path w="7076" h="1358" extrusionOk="0">
                    <a:moveTo>
                      <a:pt x="257" y="1"/>
                    </a:moveTo>
                    <a:lnTo>
                      <a:pt x="0" y="1357"/>
                    </a:lnTo>
                    <a:lnTo>
                      <a:pt x="7076" y="1357"/>
                    </a:lnTo>
                    <a:lnTo>
                      <a:pt x="68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0"/>
              <p:cNvSpPr/>
              <p:nvPr/>
            </p:nvSpPr>
            <p:spPr>
              <a:xfrm>
                <a:off x="1390425" y="3280000"/>
                <a:ext cx="191575" cy="297875"/>
              </a:xfrm>
              <a:custGeom>
                <a:avLst/>
                <a:gdLst/>
                <a:ahLst/>
                <a:cxnLst/>
                <a:rect l="l" t="t" r="r" b="b"/>
                <a:pathLst>
                  <a:path w="7663" h="11915" extrusionOk="0">
                    <a:moveTo>
                      <a:pt x="6232" y="0"/>
                    </a:moveTo>
                    <a:lnTo>
                      <a:pt x="3776" y="37"/>
                    </a:lnTo>
                    <a:lnTo>
                      <a:pt x="1320" y="37"/>
                    </a:lnTo>
                    <a:cubicBezTo>
                      <a:pt x="1283" y="37"/>
                      <a:pt x="1210" y="74"/>
                      <a:pt x="1210" y="147"/>
                    </a:cubicBezTo>
                    <a:lnTo>
                      <a:pt x="1210" y="257"/>
                    </a:lnTo>
                    <a:cubicBezTo>
                      <a:pt x="953" y="440"/>
                      <a:pt x="1246" y="624"/>
                      <a:pt x="1246" y="624"/>
                    </a:cubicBezTo>
                    <a:lnTo>
                      <a:pt x="1246" y="990"/>
                    </a:lnTo>
                    <a:cubicBezTo>
                      <a:pt x="953" y="1100"/>
                      <a:pt x="953" y="1577"/>
                      <a:pt x="1246" y="1687"/>
                    </a:cubicBezTo>
                    <a:cubicBezTo>
                      <a:pt x="440" y="2347"/>
                      <a:pt x="0" y="3373"/>
                      <a:pt x="37" y="4400"/>
                    </a:cubicBezTo>
                    <a:cubicBezTo>
                      <a:pt x="37" y="6013"/>
                      <a:pt x="257" y="10632"/>
                      <a:pt x="403" y="11915"/>
                    </a:cubicBezTo>
                    <a:lnTo>
                      <a:pt x="7405" y="11915"/>
                    </a:lnTo>
                    <a:cubicBezTo>
                      <a:pt x="7515" y="10705"/>
                      <a:pt x="7662" y="5976"/>
                      <a:pt x="7625" y="4326"/>
                    </a:cubicBezTo>
                    <a:cubicBezTo>
                      <a:pt x="7625" y="3300"/>
                      <a:pt x="7149" y="2310"/>
                      <a:pt x="6342" y="1687"/>
                    </a:cubicBezTo>
                    <a:cubicBezTo>
                      <a:pt x="6636" y="1540"/>
                      <a:pt x="6636" y="1100"/>
                      <a:pt x="6342" y="954"/>
                    </a:cubicBezTo>
                    <a:lnTo>
                      <a:pt x="6342" y="587"/>
                    </a:lnTo>
                    <a:cubicBezTo>
                      <a:pt x="6342" y="587"/>
                      <a:pt x="6636" y="404"/>
                      <a:pt x="6342" y="220"/>
                    </a:cubicBezTo>
                    <a:lnTo>
                      <a:pt x="6342" y="110"/>
                    </a:lnTo>
                    <a:cubicBezTo>
                      <a:pt x="6342" y="74"/>
                      <a:pt x="6306" y="0"/>
                      <a:pt x="6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0"/>
              <p:cNvSpPr/>
              <p:nvPr/>
            </p:nvSpPr>
            <p:spPr>
              <a:xfrm>
                <a:off x="1408750" y="3269000"/>
                <a:ext cx="153075" cy="29350"/>
              </a:xfrm>
              <a:custGeom>
                <a:avLst/>
                <a:gdLst/>
                <a:ahLst/>
                <a:cxnLst/>
                <a:rect l="l" t="t" r="r" b="b"/>
                <a:pathLst>
                  <a:path w="6123" h="1174" extrusionOk="0">
                    <a:moveTo>
                      <a:pt x="220" y="0"/>
                    </a:moveTo>
                    <a:lnTo>
                      <a:pt x="0" y="1174"/>
                    </a:lnTo>
                    <a:lnTo>
                      <a:pt x="6123" y="1174"/>
                    </a:lnTo>
                    <a:lnTo>
                      <a:pt x="59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0"/>
              <p:cNvSpPr/>
              <p:nvPr/>
            </p:nvSpPr>
            <p:spPr>
              <a:xfrm>
                <a:off x="1250200" y="3390900"/>
                <a:ext cx="220900" cy="186975"/>
              </a:xfrm>
              <a:custGeom>
                <a:avLst/>
                <a:gdLst/>
                <a:ahLst/>
                <a:cxnLst/>
                <a:rect l="l" t="t" r="r" b="b"/>
                <a:pathLst>
                  <a:path w="8836" h="7479" extrusionOk="0">
                    <a:moveTo>
                      <a:pt x="7185" y="0"/>
                    </a:moveTo>
                    <a:lnTo>
                      <a:pt x="4363" y="37"/>
                    </a:lnTo>
                    <a:lnTo>
                      <a:pt x="1540" y="37"/>
                    </a:lnTo>
                    <a:cubicBezTo>
                      <a:pt x="1466" y="74"/>
                      <a:pt x="1430" y="110"/>
                      <a:pt x="1430" y="184"/>
                    </a:cubicBezTo>
                    <a:lnTo>
                      <a:pt x="1430" y="294"/>
                    </a:lnTo>
                    <a:cubicBezTo>
                      <a:pt x="1100" y="514"/>
                      <a:pt x="1466" y="697"/>
                      <a:pt x="1466" y="697"/>
                    </a:cubicBezTo>
                    <a:lnTo>
                      <a:pt x="1466" y="1173"/>
                    </a:lnTo>
                    <a:cubicBezTo>
                      <a:pt x="1137" y="1357"/>
                      <a:pt x="1137" y="1797"/>
                      <a:pt x="1466" y="1980"/>
                    </a:cubicBezTo>
                    <a:cubicBezTo>
                      <a:pt x="513" y="2750"/>
                      <a:pt x="0" y="3886"/>
                      <a:pt x="37" y="5059"/>
                    </a:cubicBezTo>
                    <a:cubicBezTo>
                      <a:pt x="37" y="6929"/>
                      <a:pt x="257" y="5976"/>
                      <a:pt x="440" y="7479"/>
                    </a:cubicBezTo>
                    <a:lnTo>
                      <a:pt x="8542" y="7479"/>
                    </a:lnTo>
                    <a:cubicBezTo>
                      <a:pt x="8652" y="6123"/>
                      <a:pt x="8835" y="6892"/>
                      <a:pt x="8762" y="4986"/>
                    </a:cubicBezTo>
                    <a:cubicBezTo>
                      <a:pt x="8762" y="3813"/>
                      <a:pt x="8249" y="2676"/>
                      <a:pt x="7295" y="1943"/>
                    </a:cubicBezTo>
                    <a:cubicBezTo>
                      <a:pt x="7625" y="1760"/>
                      <a:pt x="7625" y="1283"/>
                      <a:pt x="7295" y="1137"/>
                    </a:cubicBezTo>
                    <a:lnTo>
                      <a:pt x="7295" y="660"/>
                    </a:lnTo>
                    <a:cubicBezTo>
                      <a:pt x="7295" y="660"/>
                      <a:pt x="7662" y="440"/>
                      <a:pt x="7332" y="257"/>
                    </a:cubicBezTo>
                    <a:lnTo>
                      <a:pt x="7332" y="147"/>
                    </a:lnTo>
                    <a:cubicBezTo>
                      <a:pt x="7332" y="74"/>
                      <a:pt x="7259" y="0"/>
                      <a:pt x="71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0"/>
              <p:cNvSpPr/>
              <p:nvPr/>
            </p:nvSpPr>
            <p:spPr>
              <a:xfrm>
                <a:off x="1271275" y="3378075"/>
                <a:ext cx="176900" cy="33925"/>
              </a:xfrm>
              <a:custGeom>
                <a:avLst/>
                <a:gdLst/>
                <a:ahLst/>
                <a:cxnLst/>
                <a:rect l="l" t="t" r="r" b="b"/>
                <a:pathLst>
                  <a:path w="7076" h="1357" extrusionOk="0">
                    <a:moveTo>
                      <a:pt x="257" y="0"/>
                    </a:moveTo>
                    <a:lnTo>
                      <a:pt x="0" y="1356"/>
                    </a:lnTo>
                    <a:lnTo>
                      <a:pt x="7076" y="1356"/>
                    </a:lnTo>
                    <a:lnTo>
                      <a:pt x="68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0"/>
              <p:cNvSpPr/>
              <p:nvPr/>
            </p:nvSpPr>
            <p:spPr>
              <a:xfrm>
                <a:off x="1613125" y="3390900"/>
                <a:ext cx="219975" cy="186975"/>
              </a:xfrm>
              <a:custGeom>
                <a:avLst/>
                <a:gdLst/>
                <a:ahLst/>
                <a:cxnLst/>
                <a:rect l="l" t="t" r="r" b="b"/>
                <a:pathLst>
                  <a:path w="8799" h="7479" extrusionOk="0">
                    <a:moveTo>
                      <a:pt x="7149" y="0"/>
                    </a:moveTo>
                    <a:lnTo>
                      <a:pt x="4363" y="37"/>
                    </a:lnTo>
                    <a:lnTo>
                      <a:pt x="1540" y="37"/>
                    </a:lnTo>
                    <a:cubicBezTo>
                      <a:pt x="1467" y="74"/>
                      <a:pt x="1394" y="110"/>
                      <a:pt x="1394" y="184"/>
                    </a:cubicBezTo>
                    <a:lnTo>
                      <a:pt x="1394" y="294"/>
                    </a:lnTo>
                    <a:cubicBezTo>
                      <a:pt x="1064" y="514"/>
                      <a:pt x="1430" y="697"/>
                      <a:pt x="1430" y="697"/>
                    </a:cubicBezTo>
                    <a:lnTo>
                      <a:pt x="1430" y="1173"/>
                    </a:lnTo>
                    <a:cubicBezTo>
                      <a:pt x="1100" y="1357"/>
                      <a:pt x="1100" y="1797"/>
                      <a:pt x="1430" y="1980"/>
                    </a:cubicBezTo>
                    <a:cubicBezTo>
                      <a:pt x="514" y="2750"/>
                      <a:pt x="0" y="3886"/>
                      <a:pt x="37" y="5059"/>
                    </a:cubicBezTo>
                    <a:cubicBezTo>
                      <a:pt x="37" y="6929"/>
                      <a:pt x="257" y="5976"/>
                      <a:pt x="404" y="7479"/>
                    </a:cubicBezTo>
                    <a:lnTo>
                      <a:pt x="8506" y="7479"/>
                    </a:lnTo>
                    <a:cubicBezTo>
                      <a:pt x="8652" y="6123"/>
                      <a:pt x="8799" y="6892"/>
                      <a:pt x="8726" y="4986"/>
                    </a:cubicBezTo>
                    <a:cubicBezTo>
                      <a:pt x="8762" y="3813"/>
                      <a:pt x="8212" y="2676"/>
                      <a:pt x="7259" y="1943"/>
                    </a:cubicBezTo>
                    <a:cubicBezTo>
                      <a:pt x="7589" y="1760"/>
                      <a:pt x="7589" y="1283"/>
                      <a:pt x="7259" y="1137"/>
                    </a:cubicBezTo>
                    <a:lnTo>
                      <a:pt x="7259" y="660"/>
                    </a:lnTo>
                    <a:cubicBezTo>
                      <a:pt x="7259" y="660"/>
                      <a:pt x="7626" y="440"/>
                      <a:pt x="7296" y="257"/>
                    </a:cubicBezTo>
                    <a:lnTo>
                      <a:pt x="7296" y="147"/>
                    </a:lnTo>
                    <a:cubicBezTo>
                      <a:pt x="7296" y="74"/>
                      <a:pt x="7223" y="0"/>
                      <a:pt x="7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0"/>
              <p:cNvSpPr/>
              <p:nvPr/>
            </p:nvSpPr>
            <p:spPr>
              <a:xfrm>
                <a:off x="1633300" y="3378075"/>
                <a:ext cx="176900" cy="33925"/>
              </a:xfrm>
              <a:custGeom>
                <a:avLst/>
                <a:gdLst/>
                <a:ahLst/>
                <a:cxnLst/>
                <a:rect l="l" t="t" r="r" b="b"/>
                <a:pathLst>
                  <a:path w="7076" h="1357" extrusionOk="0">
                    <a:moveTo>
                      <a:pt x="257" y="0"/>
                    </a:moveTo>
                    <a:lnTo>
                      <a:pt x="0" y="1356"/>
                    </a:lnTo>
                    <a:lnTo>
                      <a:pt x="7075" y="1356"/>
                    </a:lnTo>
                    <a:lnTo>
                      <a:pt x="68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0"/>
              <p:cNvSpPr/>
              <p:nvPr/>
            </p:nvSpPr>
            <p:spPr>
              <a:xfrm>
                <a:off x="1503150" y="3337725"/>
                <a:ext cx="199825" cy="240150"/>
              </a:xfrm>
              <a:custGeom>
                <a:avLst/>
                <a:gdLst/>
                <a:ahLst/>
                <a:cxnLst/>
                <a:rect l="l" t="t" r="r" b="b"/>
                <a:pathLst>
                  <a:path w="7993" h="9606" extrusionOk="0">
                    <a:moveTo>
                      <a:pt x="6489" y="1"/>
                    </a:moveTo>
                    <a:lnTo>
                      <a:pt x="3960" y="38"/>
                    </a:lnTo>
                    <a:lnTo>
                      <a:pt x="1393" y="74"/>
                    </a:lnTo>
                    <a:cubicBezTo>
                      <a:pt x="1320" y="74"/>
                      <a:pt x="1283" y="111"/>
                      <a:pt x="1283" y="184"/>
                    </a:cubicBezTo>
                    <a:lnTo>
                      <a:pt x="1283" y="294"/>
                    </a:lnTo>
                    <a:cubicBezTo>
                      <a:pt x="990" y="441"/>
                      <a:pt x="1320" y="661"/>
                      <a:pt x="1320" y="661"/>
                    </a:cubicBezTo>
                    <a:lnTo>
                      <a:pt x="1320" y="1064"/>
                    </a:lnTo>
                    <a:cubicBezTo>
                      <a:pt x="953" y="1174"/>
                      <a:pt x="953" y="1651"/>
                      <a:pt x="1320" y="1797"/>
                    </a:cubicBezTo>
                    <a:cubicBezTo>
                      <a:pt x="477" y="2494"/>
                      <a:pt x="0" y="3520"/>
                      <a:pt x="37" y="4584"/>
                    </a:cubicBezTo>
                    <a:cubicBezTo>
                      <a:pt x="37" y="6270"/>
                      <a:pt x="1357" y="8250"/>
                      <a:pt x="1503" y="9606"/>
                    </a:cubicBezTo>
                    <a:lnTo>
                      <a:pt x="6306" y="9606"/>
                    </a:lnTo>
                    <a:cubicBezTo>
                      <a:pt x="6452" y="8360"/>
                      <a:pt x="7992" y="6233"/>
                      <a:pt x="7956" y="4510"/>
                    </a:cubicBezTo>
                    <a:cubicBezTo>
                      <a:pt x="7956" y="3447"/>
                      <a:pt x="7479" y="2421"/>
                      <a:pt x="6636" y="1761"/>
                    </a:cubicBezTo>
                    <a:cubicBezTo>
                      <a:pt x="6966" y="1614"/>
                      <a:pt x="6966" y="1137"/>
                      <a:pt x="6636" y="991"/>
                    </a:cubicBezTo>
                    <a:lnTo>
                      <a:pt x="6636" y="588"/>
                    </a:lnTo>
                    <a:cubicBezTo>
                      <a:pt x="6636" y="588"/>
                      <a:pt x="6929" y="404"/>
                      <a:pt x="6636" y="221"/>
                    </a:cubicBezTo>
                    <a:lnTo>
                      <a:pt x="6636" y="111"/>
                    </a:lnTo>
                    <a:cubicBezTo>
                      <a:pt x="6636" y="74"/>
                      <a:pt x="6562" y="1"/>
                      <a:pt x="6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0"/>
              <p:cNvSpPr/>
              <p:nvPr/>
            </p:nvSpPr>
            <p:spPr>
              <a:xfrm>
                <a:off x="1522400" y="3325825"/>
                <a:ext cx="160400" cy="30275"/>
              </a:xfrm>
              <a:custGeom>
                <a:avLst/>
                <a:gdLst/>
                <a:ahLst/>
                <a:cxnLst/>
                <a:rect l="l" t="t" r="r" b="b"/>
                <a:pathLst>
                  <a:path w="6416" h="1211" extrusionOk="0">
                    <a:moveTo>
                      <a:pt x="257" y="0"/>
                    </a:moveTo>
                    <a:lnTo>
                      <a:pt x="0" y="1210"/>
                    </a:lnTo>
                    <a:lnTo>
                      <a:pt x="6416" y="1210"/>
                    </a:lnTo>
                    <a:lnTo>
                      <a:pt x="6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8" name="Google Shape;1478;p20"/>
            <p:cNvGrpSpPr/>
            <p:nvPr/>
          </p:nvGrpSpPr>
          <p:grpSpPr>
            <a:xfrm>
              <a:off x="7620410" y="3258750"/>
              <a:ext cx="605526" cy="208200"/>
              <a:chOff x="7138068" y="2592629"/>
              <a:chExt cx="701246" cy="232678"/>
            </a:xfrm>
          </p:grpSpPr>
          <p:sp>
            <p:nvSpPr>
              <p:cNvPr id="1479" name="Google Shape;1479;p20"/>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0"/>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0"/>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0"/>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0"/>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0"/>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0"/>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0"/>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0"/>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0"/>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9" name="Google Shape;1489;p20"/>
            <p:cNvGrpSpPr/>
            <p:nvPr/>
          </p:nvGrpSpPr>
          <p:grpSpPr>
            <a:xfrm>
              <a:off x="7246784" y="1909017"/>
              <a:ext cx="1343141" cy="628234"/>
              <a:chOff x="7246784" y="1909017"/>
              <a:chExt cx="1343141" cy="628234"/>
            </a:xfrm>
          </p:grpSpPr>
          <p:sp>
            <p:nvSpPr>
              <p:cNvPr id="1490" name="Google Shape;1490;p20"/>
              <p:cNvSpPr/>
              <p:nvPr/>
            </p:nvSpPr>
            <p:spPr>
              <a:xfrm flipH="1">
                <a:off x="7246784" y="2346227"/>
                <a:ext cx="1343141" cy="37779"/>
              </a:xfrm>
              <a:custGeom>
                <a:avLst/>
                <a:gdLst/>
                <a:ahLst/>
                <a:cxnLst/>
                <a:rect l="l" t="t" r="r" b="b"/>
                <a:pathLst>
                  <a:path w="48245" h="1357" extrusionOk="0">
                    <a:moveTo>
                      <a:pt x="0" y="0"/>
                    </a:moveTo>
                    <a:lnTo>
                      <a:pt x="0" y="1357"/>
                    </a:lnTo>
                    <a:lnTo>
                      <a:pt x="48245" y="1357"/>
                    </a:lnTo>
                    <a:lnTo>
                      <a:pt x="482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0"/>
              <p:cNvSpPr/>
              <p:nvPr/>
            </p:nvSpPr>
            <p:spPr>
              <a:xfrm flipH="1">
                <a:off x="7502940" y="2383978"/>
                <a:ext cx="1086985" cy="153120"/>
              </a:xfrm>
              <a:custGeom>
                <a:avLst/>
                <a:gdLst/>
                <a:ahLst/>
                <a:cxnLst/>
                <a:rect l="l" t="t" r="r" b="b"/>
                <a:pathLst>
                  <a:path w="39044" h="5500" extrusionOk="0">
                    <a:moveTo>
                      <a:pt x="0" y="1"/>
                    </a:moveTo>
                    <a:lnTo>
                      <a:pt x="0" y="5500"/>
                    </a:lnTo>
                    <a:lnTo>
                      <a:pt x="39043" y="5500"/>
                    </a:lnTo>
                    <a:lnTo>
                      <a:pt x="390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0"/>
              <p:cNvSpPr/>
              <p:nvPr/>
            </p:nvSpPr>
            <p:spPr>
              <a:xfrm flipH="1">
                <a:off x="7246784" y="2384131"/>
                <a:ext cx="256184" cy="153120"/>
              </a:xfrm>
              <a:custGeom>
                <a:avLst/>
                <a:gdLst/>
                <a:ahLst/>
                <a:cxnLst/>
                <a:rect l="l" t="t" r="r" b="b"/>
                <a:pathLst>
                  <a:path w="9202" h="5500" extrusionOk="0">
                    <a:moveTo>
                      <a:pt x="0" y="0"/>
                    </a:moveTo>
                    <a:lnTo>
                      <a:pt x="0" y="5499"/>
                    </a:lnTo>
                    <a:lnTo>
                      <a:pt x="92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0"/>
              <p:cNvSpPr/>
              <p:nvPr/>
            </p:nvSpPr>
            <p:spPr>
              <a:xfrm flipH="1">
                <a:off x="7527046" y="1909017"/>
                <a:ext cx="406799" cy="437061"/>
              </a:xfrm>
              <a:custGeom>
                <a:avLst/>
                <a:gdLst/>
                <a:ahLst/>
                <a:cxnLst/>
                <a:rect l="l" t="t" r="r" b="b"/>
                <a:pathLst>
                  <a:path w="11439" h="18038" extrusionOk="0">
                    <a:moveTo>
                      <a:pt x="3813" y="1"/>
                    </a:moveTo>
                    <a:lnTo>
                      <a:pt x="0" y="807"/>
                    </a:lnTo>
                    <a:lnTo>
                      <a:pt x="3630" y="18038"/>
                    </a:lnTo>
                    <a:lnTo>
                      <a:pt x="11218" y="18038"/>
                    </a:lnTo>
                    <a:lnTo>
                      <a:pt x="1143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0"/>
              <p:cNvSpPr/>
              <p:nvPr/>
            </p:nvSpPr>
            <p:spPr>
              <a:xfrm flipH="1">
                <a:off x="7766951" y="1919678"/>
                <a:ext cx="260780" cy="426400"/>
              </a:xfrm>
              <a:custGeom>
                <a:avLst/>
                <a:gdLst/>
                <a:ahLst/>
                <a:cxnLst/>
                <a:rect l="l" t="t" r="r" b="b"/>
                <a:pathLst>
                  <a:path w="7333" h="17598" extrusionOk="0">
                    <a:moveTo>
                      <a:pt x="37" y="1"/>
                    </a:moveTo>
                    <a:lnTo>
                      <a:pt x="1" y="17598"/>
                    </a:lnTo>
                    <a:lnTo>
                      <a:pt x="6380" y="17598"/>
                    </a:lnTo>
                    <a:lnTo>
                      <a:pt x="73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0"/>
              <p:cNvSpPr/>
              <p:nvPr/>
            </p:nvSpPr>
            <p:spPr>
              <a:xfrm flipH="1">
                <a:off x="8214114" y="1919678"/>
                <a:ext cx="260780" cy="426400"/>
              </a:xfrm>
              <a:custGeom>
                <a:avLst/>
                <a:gdLst/>
                <a:ahLst/>
                <a:cxnLst/>
                <a:rect l="l" t="t" r="r" b="b"/>
                <a:pathLst>
                  <a:path w="7333" h="17598" extrusionOk="0">
                    <a:moveTo>
                      <a:pt x="0" y="1"/>
                    </a:moveTo>
                    <a:lnTo>
                      <a:pt x="0" y="17598"/>
                    </a:lnTo>
                    <a:lnTo>
                      <a:pt x="6379" y="17598"/>
                    </a:lnTo>
                    <a:lnTo>
                      <a:pt x="73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0"/>
              <p:cNvSpPr/>
              <p:nvPr/>
            </p:nvSpPr>
            <p:spPr>
              <a:xfrm flipH="1">
                <a:off x="8314507" y="1981852"/>
                <a:ext cx="275112" cy="364225"/>
              </a:xfrm>
              <a:custGeom>
                <a:avLst/>
                <a:gdLst/>
                <a:ahLst/>
                <a:cxnLst/>
                <a:rect l="l" t="t" r="r" b="b"/>
                <a:pathLst>
                  <a:path w="7736" h="15032" extrusionOk="0">
                    <a:moveTo>
                      <a:pt x="0" y="1"/>
                    </a:moveTo>
                    <a:lnTo>
                      <a:pt x="0" y="15032"/>
                    </a:lnTo>
                    <a:lnTo>
                      <a:pt x="7296" y="15032"/>
                    </a:lnTo>
                    <a:lnTo>
                      <a:pt x="77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0"/>
              <p:cNvSpPr/>
              <p:nvPr/>
            </p:nvSpPr>
            <p:spPr>
              <a:xfrm flipH="1">
                <a:off x="8248005" y="1981852"/>
                <a:ext cx="82185" cy="364225"/>
              </a:xfrm>
              <a:custGeom>
                <a:avLst/>
                <a:gdLst/>
                <a:ahLst/>
                <a:cxnLst/>
                <a:rect l="l" t="t" r="r" b="b"/>
                <a:pathLst>
                  <a:path w="2311" h="15032" extrusionOk="0">
                    <a:moveTo>
                      <a:pt x="1" y="1"/>
                    </a:moveTo>
                    <a:lnTo>
                      <a:pt x="1" y="15032"/>
                    </a:lnTo>
                    <a:lnTo>
                      <a:pt x="2310" y="15032"/>
                    </a:lnTo>
                    <a:lnTo>
                      <a:pt x="23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0"/>
              <p:cNvSpPr/>
              <p:nvPr/>
            </p:nvSpPr>
            <p:spPr>
              <a:xfrm flipH="1">
                <a:off x="8121545" y="1919678"/>
                <a:ext cx="126496" cy="426400"/>
              </a:xfrm>
              <a:custGeom>
                <a:avLst/>
                <a:gdLst/>
                <a:ahLst/>
                <a:cxnLst/>
                <a:rect l="l" t="t" r="r" b="b"/>
                <a:pathLst>
                  <a:path w="3557" h="17598" extrusionOk="0">
                    <a:moveTo>
                      <a:pt x="0" y="1"/>
                    </a:moveTo>
                    <a:lnTo>
                      <a:pt x="0" y="17598"/>
                    </a:lnTo>
                    <a:lnTo>
                      <a:pt x="3556" y="17598"/>
                    </a:lnTo>
                    <a:lnTo>
                      <a:pt x="35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0"/>
              <p:cNvSpPr/>
              <p:nvPr/>
            </p:nvSpPr>
            <p:spPr>
              <a:xfrm flipH="1">
                <a:off x="8121545" y="1956992"/>
                <a:ext cx="126496" cy="24884"/>
              </a:xfrm>
              <a:custGeom>
                <a:avLst/>
                <a:gdLst/>
                <a:ahLst/>
                <a:cxnLst/>
                <a:rect l="l" t="t" r="r" b="b"/>
                <a:pathLst>
                  <a:path w="3557" h="1027" extrusionOk="0">
                    <a:moveTo>
                      <a:pt x="0" y="0"/>
                    </a:moveTo>
                    <a:lnTo>
                      <a:pt x="0" y="1027"/>
                    </a:lnTo>
                    <a:lnTo>
                      <a:pt x="3556" y="1027"/>
                    </a:lnTo>
                    <a:lnTo>
                      <a:pt x="35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0"/>
              <p:cNvSpPr/>
              <p:nvPr/>
            </p:nvSpPr>
            <p:spPr>
              <a:xfrm flipH="1">
                <a:off x="8154155" y="2036055"/>
                <a:ext cx="61310" cy="194543"/>
              </a:xfrm>
              <a:custGeom>
                <a:avLst/>
                <a:gdLst/>
                <a:ahLst/>
                <a:cxnLst/>
                <a:rect l="l" t="t" r="r" b="b"/>
                <a:pathLst>
                  <a:path w="1724" h="8029" extrusionOk="0">
                    <a:moveTo>
                      <a:pt x="1" y="0"/>
                    </a:moveTo>
                    <a:lnTo>
                      <a:pt x="1" y="8029"/>
                    </a:lnTo>
                    <a:lnTo>
                      <a:pt x="1724" y="8029"/>
                    </a:lnTo>
                    <a:lnTo>
                      <a:pt x="17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0"/>
              <p:cNvSpPr/>
              <p:nvPr/>
            </p:nvSpPr>
            <p:spPr>
              <a:xfrm flipH="1">
                <a:off x="7897323" y="1965885"/>
                <a:ext cx="88693" cy="380193"/>
              </a:xfrm>
              <a:custGeom>
                <a:avLst/>
                <a:gdLst/>
                <a:ahLst/>
                <a:cxnLst/>
                <a:rect l="l" t="t" r="r" b="b"/>
                <a:pathLst>
                  <a:path w="2494" h="15691" extrusionOk="0">
                    <a:moveTo>
                      <a:pt x="1" y="0"/>
                    </a:moveTo>
                    <a:lnTo>
                      <a:pt x="1" y="15691"/>
                    </a:lnTo>
                    <a:lnTo>
                      <a:pt x="2494" y="15691"/>
                    </a:lnTo>
                    <a:lnTo>
                      <a:pt x="24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0"/>
              <p:cNvSpPr/>
              <p:nvPr/>
            </p:nvSpPr>
            <p:spPr>
              <a:xfrm flipH="1">
                <a:off x="7897323" y="2068038"/>
                <a:ext cx="88693" cy="171451"/>
              </a:xfrm>
              <a:custGeom>
                <a:avLst/>
                <a:gdLst/>
                <a:ahLst/>
                <a:cxnLst/>
                <a:rect l="l" t="t" r="r" b="b"/>
                <a:pathLst>
                  <a:path w="2494" h="7076" extrusionOk="0">
                    <a:moveTo>
                      <a:pt x="1" y="0"/>
                    </a:moveTo>
                    <a:lnTo>
                      <a:pt x="1" y="7075"/>
                    </a:lnTo>
                    <a:lnTo>
                      <a:pt x="2494" y="7075"/>
                    </a:lnTo>
                    <a:lnTo>
                      <a:pt x="24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0"/>
              <p:cNvSpPr/>
              <p:nvPr/>
            </p:nvSpPr>
            <p:spPr>
              <a:xfrm flipH="1">
                <a:off x="7982068" y="1945435"/>
                <a:ext cx="139512" cy="400643"/>
              </a:xfrm>
              <a:custGeom>
                <a:avLst/>
                <a:gdLst/>
                <a:ahLst/>
                <a:cxnLst/>
                <a:rect l="l" t="t" r="r" b="b"/>
                <a:pathLst>
                  <a:path w="3923" h="16535" extrusionOk="0">
                    <a:moveTo>
                      <a:pt x="0" y="1"/>
                    </a:moveTo>
                    <a:lnTo>
                      <a:pt x="0" y="16535"/>
                    </a:lnTo>
                    <a:lnTo>
                      <a:pt x="3923" y="16535"/>
                    </a:lnTo>
                    <a:lnTo>
                      <a:pt x="39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0"/>
              <p:cNvSpPr/>
              <p:nvPr/>
            </p:nvSpPr>
            <p:spPr>
              <a:xfrm flipH="1">
                <a:off x="7982068" y="1997844"/>
                <a:ext cx="139512" cy="24908"/>
              </a:xfrm>
              <a:custGeom>
                <a:avLst/>
                <a:gdLst/>
                <a:ahLst/>
                <a:cxnLst/>
                <a:rect l="l" t="t" r="r" b="b"/>
                <a:pathLst>
                  <a:path w="3923" h="1028" extrusionOk="0">
                    <a:moveTo>
                      <a:pt x="0" y="1"/>
                    </a:moveTo>
                    <a:lnTo>
                      <a:pt x="0" y="1027"/>
                    </a:lnTo>
                    <a:lnTo>
                      <a:pt x="3923" y="1027"/>
                    </a:lnTo>
                    <a:lnTo>
                      <a:pt x="39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0"/>
              <p:cNvSpPr/>
              <p:nvPr/>
            </p:nvSpPr>
            <p:spPr>
              <a:xfrm flipH="1">
                <a:off x="7662646" y="1919678"/>
                <a:ext cx="139547" cy="426400"/>
              </a:xfrm>
              <a:custGeom>
                <a:avLst/>
                <a:gdLst/>
                <a:ahLst/>
                <a:cxnLst/>
                <a:rect l="l" t="t" r="r" b="b"/>
                <a:pathLst>
                  <a:path w="3924" h="17598" extrusionOk="0">
                    <a:moveTo>
                      <a:pt x="1" y="1"/>
                    </a:moveTo>
                    <a:lnTo>
                      <a:pt x="1" y="17598"/>
                    </a:lnTo>
                    <a:lnTo>
                      <a:pt x="3924" y="17598"/>
                    </a:lnTo>
                    <a:lnTo>
                      <a:pt x="39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0"/>
              <p:cNvSpPr/>
              <p:nvPr/>
            </p:nvSpPr>
            <p:spPr>
              <a:xfrm flipH="1">
                <a:off x="7662646" y="1956992"/>
                <a:ext cx="138231" cy="24884"/>
              </a:xfrm>
              <a:custGeom>
                <a:avLst/>
                <a:gdLst/>
                <a:ahLst/>
                <a:cxnLst/>
                <a:rect l="l" t="t" r="r" b="b"/>
                <a:pathLst>
                  <a:path w="3887" h="1027" extrusionOk="0">
                    <a:moveTo>
                      <a:pt x="1" y="0"/>
                    </a:moveTo>
                    <a:lnTo>
                      <a:pt x="1" y="1027"/>
                    </a:lnTo>
                    <a:lnTo>
                      <a:pt x="3887" y="1027"/>
                    </a:lnTo>
                    <a:lnTo>
                      <a:pt x="38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0"/>
              <p:cNvSpPr/>
              <p:nvPr/>
            </p:nvSpPr>
            <p:spPr>
              <a:xfrm flipH="1">
                <a:off x="7662646" y="2283879"/>
                <a:ext cx="139547" cy="24884"/>
              </a:xfrm>
              <a:custGeom>
                <a:avLst/>
                <a:gdLst/>
                <a:ahLst/>
                <a:cxnLst/>
                <a:rect l="l" t="t" r="r" b="b"/>
                <a:pathLst>
                  <a:path w="3924" h="1027" extrusionOk="0">
                    <a:moveTo>
                      <a:pt x="1" y="0"/>
                    </a:moveTo>
                    <a:lnTo>
                      <a:pt x="1" y="1027"/>
                    </a:lnTo>
                    <a:lnTo>
                      <a:pt x="3924" y="1027"/>
                    </a:lnTo>
                    <a:lnTo>
                      <a:pt x="39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0"/>
              <p:cNvSpPr/>
              <p:nvPr/>
            </p:nvSpPr>
            <p:spPr>
              <a:xfrm flipH="1">
                <a:off x="7695221" y="2036055"/>
                <a:ext cx="73045" cy="194543"/>
              </a:xfrm>
              <a:custGeom>
                <a:avLst/>
                <a:gdLst/>
                <a:ahLst/>
                <a:cxnLst/>
                <a:rect l="l" t="t" r="r" b="b"/>
                <a:pathLst>
                  <a:path w="2054" h="8029" extrusionOk="0">
                    <a:moveTo>
                      <a:pt x="0" y="0"/>
                    </a:moveTo>
                    <a:lnTo>
                      <a:pt x="0" y="8029"/>
                    </a:lnTo>
                    <a:lnTo>
                      <a:pt x="2053" y="8029"/>
                    </a:lnTo>
                    <a:lnTo>
                      <a:pt x="20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0"/>
              <p:cNvSpPr/>
              <p:nvPr/>
            </p:nvSpPr>
            <p:spPr>
              <a:xfrm flipH="1">
                <a:off x="7399306" y="1909017"/>
                <a:ext cx="263376" cy="437061"/>
              </a:xfrm>
              <a:custGeom>
                <a:avLst/>
                <a:gdLst/>
                <a:ahLst/>
                <a:cxnLst/>
                <a:rect l="l" t="t" r="r" b="b"/>
                <a:pathLst>
                  <a:path w="7406" h="18038" extrusionOk="0">
                    <a:moveTo>
                      <a:pt x="3813" y="1"/>
                    </a:moveTo>
                    <a:lnTo>
                      <a:pt x="1" y="807"/>
                    </a:lnTo>
                    <a:lnTo>
                      <a:pt x="3593" y="18038"/>
                    </a:lnTo>
                    <a:lnTo>
                      <a:pt x="7406" y="17231"/>
                    </a:lnTo>
                    <a:lnTo>
                      <a:pt x="38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0"/>
              <p:cNvSpPr/>
              <p:nvPr/>
            </p:nvSpPr>
            <p:spPr>
              <a:xfrm flipH="1">
                <a:off x="7409726" y="2266119"/>
                <a:ext cx="143424" cy="43541"/>
              </a:xfrm>
              <a:custGeom>
                <a:avLst/>
                <a:gdLst/>
                <a:ahLst/>
                <a:cxnLst/>
                <a:rect l="l" t="t" r="r" b="b"/>
                <a:pathLst>
                  <a:path w="4033" h="1797" extrusionOk="0">
                    <a:moveTo>
                      <a:pt x="3813" y="0"/>
                    </a:moveTo>
                    <a:lnTo>
                      <a:pt x="0" y="807"/>
                    </a:lnTo>
                    <a:lnTo>
                      <a:pt x="220" y="1797"/>
                    </a:lnTo>
                    <a:lnTo>
                      <a:pt x="4033" y="990"/>
                    </a:lnTo>
                    <a:lnTo>
                      <a:pt x="38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0"/>
              <p:cNvSpPr/>
              <p:nvPr/>
            </p:nvSpPr>
            <p:spPr>
              <a:xfrm flipH="1">
                <a:off x="7465772" y="2028059"/>
                <a:ext cx="130408" cy="200770"/>
              </a:xfrm>
              <a:custGeom>
                <a:avLst/>
                <a:gdLst/>
                <a:ahLst/>
                <a:cxnLst/>
                <a:rect l="l" t="t" r="r" b="b"/>
                <a:pathLst>
                  <a:path w="3667" h="8286" extrusionOk="0">
                    <a:moveTo>
                      <a:pt x="2017" y="0"/>
                    </a:moveTo>
                    <a:lnTo>
                      <a:pt x="0" y="404"/>
                    </a:lnTo>
                    <a:lnTo>
                      <a:pt x="1650" y="8286"/>
                    </a:lnTo>
                    <a:lnTo>
                      <a:pt x="3666" y="7846"/>
                    </a:lnTo>
                    <a:lnTo>
                      <a:pt x="20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0"/>
              <p:cNvSpPr/>
              <p:nvPr/>
            </p:nvSpPr>
            <p:spPr>
              <a:xfrm flipH="1">
                <a:off x="7789089" y="2041385"/>
                <a:ext cx="96517" cy="304692"/>
              </a:xfrm>
              <a:custGeom>
                <a:avLst/>
                <a:gdLst/>
                <a:ahLst/>
                <a:cxnLst/>
                <a:rect l="l" t="t" r="r" b="b"/>
                <a:pathLst>
                  <a:path w="2714" h="12575" extrusionOk="0">
                    <a:moveTo>
                      <a:pt x="1" y="0"/>
                    </a:moveTo>
                    <a:lnTo>
                      <a:pt x="1" y="12575"/>
                    </a:lnTo>
                    <a:lnTo>
                      <a:pt x="2714" y="12575"/>
                    </a:lnTo>
                    <a:lnTo>
                      <a:pt x="27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1_1">
    <p:spTree>
      <p:nvGrpSpPr>
        <p:cNvPr id="1" name="Shape 1931"/>
        <p:cNvGrpSpPr/>
        <p:nvPr/>
      </p:nvGrpSpPr>
      <p:grpSpPr>
        <a:xfrm>
          <a:off x="0" y="0"/>
          <a:ext cx="0" cy="0"/>
          <a:chOff x="0" y="0"/>
          <a:chExt cx="0" cy="0"/>
        </a:xfrm>
      </p:grpSpPr>
      <p:sp>
        <p:nvSpPr>
          <p:cNvPr id="1932" name="Google Shape;1932;p25"/>
          <p:cNvSpPr txBox="1">
            <a:spLocks noGrp="1"/>
          </p:cNvSpPr>
          <p:nvPr>
            <p:ph type="subTitle" idx="1"/>
          </p:nvPr>
        </p:nvSpPr>
        <p:spPr>
          <a:xfrm>
            <a:off x="2366775" y="1457775"/>
            <a:ext cx="2474400" cy="241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933" name="Google Shape;1933;p25"/>
          <p:cNvSpPr txBox="1">
            <a:spLocks noGrp="1"/>
          </p:cNvSpPr>
          <p:nvPr>
            <p:ph type="subTitle" idx="2"/>
          </p:nvPr>
        </p:nvSpPr>
        <p:spPr>
          <a:xfrm>
            <a:off x="2366775" y="3077550"/>
            <a:ext cx="2474400" cy="241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934" name="Google Shape;1934;p25"/>
          <p:cNvSpPr txBox="1">
            <a:spLocks noGrp="1"/>
          </p:cNvSpPr>
          <p:nvPr>
            <p:ph type="subTitle" idx="3"/>
          </p:nvPr>
        </p:nvSpPr>
        <p:spPr>
          <a:xfrm>
            <a:off x="2366775" y="1830150"/>
            <a:ext cx="26409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35" name="Google Shape;1935;p25"/>
          <p:cNvSpPr txBox="1">
            <a:spLocks noGrp="1"/>
          </p:cNvSpPr>
          <p:nvPr>
            <p:ph type="subTitle" idx="4"/>
          </p:nvPr>
        </p:nvSpPr>
        <p:spPr>
          <a:xfrm>
            <a:off x="2366775" y="3449925"/>
            <a:ext cx="26409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36" name="Google Shape;1936;p25"/>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5"/>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5"/>
          <p:cNvSpPr/>
          <p:nvPr/>
        </p:nvSpPr>
        <p:spPr>
          <a:xfrm>
            <a:off x="-14437"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 </a:t>
            </a:r>
            <a:endParaRPr>
              <a:solidFill>
                <a:schemeClr val="dk1"/>
              </a:solidFill>
            </a:endParaRPr>
          </a:p>
        </p:txBody>
      </p:sp>
      <p:grpSp>
        <p:nvGrpSpPr>
          <p:cNvPr id="1939" name="Google Shape;1939;p25"/>
          <p:cNvGrpSpPr/>
          <p:nvPr/>
        </p:nvGrpSpPr>
        <p:grpSpPr>
          <a:xfrm>
            <a:off x="2936544" y="-329546"/>
            <a:ext cx="2934233" cy="708308"/>
            <a:chOff x="2375925" y="3297600"/>
            <a:chExt cx="735950" cy="177650"/>
          </a:xfrm>
        </p:grpSpPr>
        <p:sp>
          <p:nvSpPr>
            <p:cNvPr id="1940" name="Google Shape;1940;p25"/>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5"/>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5"/>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5"/>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5"/>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5"/>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6" name="Google Shape;1946;p25"/>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47" name="Google Shape;1947;p25"/>
          <p:cNvGrpSpPr/>
          <p:nvPr/>
        </p:nvGrpSpPr>
        <p:grpSpPr>
          <a:xfrm>
            <a:off x="8187620" y="1763427"/>
            <a:ext cx="1128650" cy="2856855"/>
            <a:chOff x="-221497" y="1179358"/>
            <a:chExt cx="1179732" cy="2866889"/>
          </a:xfrm>
        </p:grpSpPr>
        <p:grpSp>
          <p:nvGrpSpPr>
            <p:cNvPr id="1948" name="Google Shape;1948;p25"/>
            <p:cNvGrpSpPr/>
            <p:nvPr/>
          </p:nvGrpSpPr>
          <p:grpSpPr>
            <a:xfrm>
              <a:off x="-221497" y="1179358"/>
              <a:ext cx="1179732" cy="2866889"/>
              <a:chOff x="-221497" y="1179358"/>
              <a:chExt cx="1179732" cy="2866889"/>
            </a:xfrm>
          </p:grpSpPr>
          <p:grpSp>
            <p:nvGrpSpPr>
              <p:cNvPr id="1949" name="Google Shape;1949;p25"/>
              <p:cNvGrpSpPr/>
              <p:nvPr/>
            </p:nvGrpSpPr>
            <p:grpSpPr>
              <a:xfrm>
                <a:off x="-221497" y="1179358"/>
                <a:ext cx="1179732" cy="2866889"/>
                <a:chOff x="-221497" y="1179358"/>
                <a:chExt cx="1179732" cy="2866889"/>
              </a:xfrm>
            </p:grpSpPr>
            <p:sp>
              <p:nvSpPr>
                <p:cNvPr id="1950" name="Google Shape;1950;p25"/>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5"/>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5"/>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5"/>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5"/>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5"/>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5"/>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5"/>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8" name="Google Shape;1958;p25"/>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9" name="Google Shape;1959;p25"/>
            <p:cNvGrpSpPr/>
            <p:nvPr/>
          </p:nvGrpSpPr>
          <p:grpSpPr>
            <a:xfrm>
              <a:off x="-93016" y="3230957"/>
              <a:ext cx="501676" cy="471172"/>
              <a:chOff x="-93016" y="3230957"/>
              <a:chExt cx="501676" cy="471172"/>
            </a:xfrm>
          </p:grpSpPr>
          <p:sp>
            <p:nvSpPr>
              <p:cNvPr id="1960" name="Google Shape;1960;p25"/>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5"/>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5"/>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5"/>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4" name="Google Shape;1964;p25"/>
            <p:cNvGrpSpPr/>
            <p:nvPr/>
          </p:nvGrpSpPr>
          <p:grpSpPr>
            <a:xfrm>
              <a:off x="-84300" y="2373940"/>
              <a:ext cx="506786" cy="503866"/>
              <a:chOff x="-84300" y="1516940"/>
              <a:chExt cx="506786" cy="503866"/>
            </a:xfrm>
          </p:grpSpPr>
          <p:sp>
            <p:nvSpPr>
              <p:cNvPr id="1965" name="Google Shape;1965;p25"/>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5"/>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5"/>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5"/>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9" name="Google Shape;1969;p25"/>
              <p:cNvGrpSpPr/>
              <p:nvPr/>
            </p:nvGrpSpPr>
            <p:grpSpPr>
              <a:xfrm>
                <a:off x="-84300" y="1516940"/>
                <a:ext cx="130702" cy="503866"/>
                <a:chOff x="-84300" y="1516940"/>
                <a:chExt cx="130702" cy="503866"/>
              </a:xfrm>
            </p:grpSpPr>
            <p:sp>
              <p:nvSpPr>
                <p:cNvPr id="1970" name="Google Shape;1970;p25"/>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5"/>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72" name="Google Shape;1972;p25"/>
            <p:cNvGrpSpPr/>
            <p:nvPr/>
          </p:nvGrpSpPr>
          <p:grpSpPr>
            <a:xfrm>
              <a:off x="-93016" y="1549632"/>
              <a:ext cx="501676" cy="471172"/>
              <a:chOff x="-93016" y="3230957"/>
              <a:chExt cx="501676" cy="471172"/>
            </a:xfrm>
          </p:grpSpPr>
          <p:sp>
            <p:nvSpPr>
              <p:cNvPr id="1973" name="Google Shape;1973;p25"/>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5"/>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5"/>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5"/>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CUSTOM_3">
    <p:spTree>
      <p:nvGrpSpPr>
        <p:cNvPr id="1" name="Shape 2642"/>
        <p:cNvGrpSpPr/>
        <p:nvPr/>
      </p:nvGrpSpPr>
      <p:grpSpPr>
        <a:xfrm>
          <a:off x="0" y="0"/>
          <a:ext cx="0" cy="0"/>
          <a:chOff x="0" y="0"/>
          <a:chExt cx="0" cy="0"/>
        </a:xfrm>
      </p:grpSpPr>
      <p:sp>
        <p:nvSpPr>
          <p:cNvPr id="2643" name="Google Shape;2643;p37"/>
          <p:cNvSpPr/>
          <p:nvPr/>
        </p:nvSpPr>
        <p:spPr>
          <a:xfrm>
            <a:off x="325" y="4039400"/>
            <a:ext cx="9200404" cy="1138194"/>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7"/>
          <p:cNvSpPr/>
          <p:nvPr/>
        </p:nvSpPr>
        <p:spPr>
          <a:xfrm>
            <a:off x="-175" y="0"/>
            <a:ext cx="9143979" cy="902450"/>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 </a:t>
            </a:r>
            <a:endParaRPr>
              <a:solidFill>
                <a:schemeClr val="dk1"/>
              </a:solidFill>
            </a:endParaRPr>
          </a:p>
        </p:txBody>
      </p:sp>
      <p:grpSp>
        <p:nvGrpSpPr>
          <p:cNvPr id="2645" name="Google Shape;2645;p37"/>
          <p:cNvGrpSpPr/>
          <p:nvPr/>
        </p:nvGrpSpPr>
        <p:grpSpPr>
          <a:xfrm>
            <a:off x="2936544" y="-329546"/>
            <a:ext cx="2934233" cy="708308"/>
            <a:chOff x="2375925" y="3297600"/>
            <a:chExt cx="735950" cy="177650"/>
          </a:xfrm>
        </p:grpSpPr>
        <p:sp>
          <p:nvSpPr>
            <p:cNvPr id="2646" name="Google Shape;2646;p37"/>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7"/>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7"/>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7"/>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7"/>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7"/>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2" name="Google Shape;2652;p37"/>
          <p:cNvSpPr/>
          <p:nvPr/>
        </p:nvSpPr>
        <p:spPr>
          <a:xfrm flipH="1">
            <a:off x="275" y="4673900"/>
            <a:ext cx="9200400" cy="50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7"/>
          <p:cNvSpPr txBox="1">
            <a:spLocks noGrp="1"/>
          </p:cNvSpPr>
          <p:nvPr>
            <p:ph type="title"/>
          </p:nvPr>
        </p:nvSpPr>
        <p:spPr>
          <a:xfrm>
            <a:off x="1660963" y="2188413"/>
            <a:ext cx="2390100" cy="34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654" name="Google Shape;2654;p37"/>
          <p:cNvSpPr txBox="1">
            <a:spLocks noGrp="1"/>
          </p:cNvSpPr>
          <p:nvPr>
            <p:ph type="title" idx="2" hasCustomPrompt="1"/>
          </p:nvPr>
        </p:nvSpPr>
        <p:spPr>
          <a:xfrm>
            <a:off x="1431263" y="1185150"/>
            <a:ext cx="2849400" cy="6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655" name="Google Shape;2655;p37"/>
          <p:cNvSpPr txBox="1">
            <a:spLocks noGrp="1"/>
          </p:cNvSpPr>
          <p:nvPr>
            <p:ph type="subTitle" idx="1"/>
          </p:nvPr>
        </p:nvSpPr>
        <p:spPr>
          <a:xfrm>
            <a:off x="1431325" y="3380888"/>
            <a:ext cx="2849400" cy="5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56" name="Google Shape;2656;p37"/>
          <p:cNvGrpSpPr/>
          <p:nvPr/>
        </p:nvGrpSpPr>
        <p:grpSpPr>
          <a:xfrm>
            <a:off x="7079785" y="908822"/>
            <a:ext cx="3491058" cy="3699690"/>
            <a:chOff x="7079785" y="908822"/>
            <a:chExt cx="3491058" cy="3699690"/>
          </a:xfrm>
        </p:grpSpPr>
        <p:sp>
          <p:nvSpPr>
            <p:cNvPr id="2657" name="Google Shape;2657;p37"/>
            <p:cNvSpPr/>
            <p:nvPr/>
          </p:nvSpPr>
          <p:spPr>
            <a:xfrm>
              <a:off x="7079785" y="4349880"/>
              <a:ext cx="3491058" cy="258632"/>
            </a:xfrm>
            <a:custGeom>
              <a:avLst/>
              <a:gdLst/>
              <a:ahLst/>
              <a:cxnLst/>
              <a:rect l="l" t="t" r="r" b="b"/>
              <a:pathLst>
                <a:path w="37132" h="2933" extrusionOk="0">
                  <a:moveTo>
                    <a:pt x="37086" y="2096"/>
                  </a:moveTo>
                  <a:cubicBezTo>
                    <a:pt x="37109" y="2102"/>
                    <a:pt x="37123" y="2105"/>
                    <a:pt x="37128" y="2105"/>
                  </a:cubicBezTo>
                  <a:cubicBezTo>
                    <a:pt x="37131" y="2105"/>
                    <a:pt x="37130" y="2103"/>
                    <a:pt x="37124" y="2100"/>
                  </a:cubicBezTo>
                  <a:cubicBezTo>
                    <a:pt x="37121" y="2098"/>
                    <a:pt x="37108" y="2097"/>
                    <a:pt x="37086" y="2096"/>
                  </a:cubicBezTo>
                  <a:close/>
                  <a:moveTo>
                    <a:pt x="29993" y="0"/>
                  </a:moveTo>
                  <a:cubicBezTo>
                    <a:pt x="29372" y="0"/>
                    <a:pt x="1" y="529"/>
                    <a:pt x="1" y="529"/>
                  </a:cubicBezTo>
                  <a:lnTo>
                    <a:pt x="6802" y="2932"/>
                  </a:lnTo>
                  <a:cubicBezTo>
                    <a:pt x="6802" y="2932"/>
                    <a:pt x="33787" y="2092"/>
                    <a:pt x="36845" y="2092"/>
                  </a:cubicBezTo>
                  <a:cubicBezTo>
                    <a:pt x="36960" y="2092"/>
                    <a:pt x="37041" y="2093"/>
                    <a:pt x="37086" y="2096"/>
                  </a:cubicBezTo>
                  <a:lnTo>
                    <a:pt x="37086" y="2096"/>
                  </a:lnTo>
                  <a:cubicBezTo>
                    <a:pt x="36514" y="1945"/>
                    <a:pt x="30574" y="0"/>
                    <a:pt x="29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7"/>
            <p:cNvSpPr/>
            <p:nvPr/>
          </p:nvSpPr>
          <p:spPr>
            <a:xfrm flipH="1">
              <a:off x="7451909" y="908822"/>
              <a:ext cx="1478916" cy="3430361"/>
            </a:xfrm>
            <a:custGeom>
              <a:avLst/>
              <a:gdLst/>
              <a:ahLst/>
              <a:cxnLst/>
              <a:rect l="l" t="t" r="r" b="b"/>
              <a:pathLst>
                <a:path w="53122" h="123217" extrusionOk="0">
                  <a:moveTo>
                    <a:pt x="6049" y="1"/>
                  </a:moveTo>
                  <a:cubicBezTo>
                    <a:pt x="2713" y="1"/>
                    <a:pt x="1" y="2677"/>
                    <a:pt x="1" y="6013"/>
                  </a:cubicBezTo>
                  <a:lnTo>
                    <a:pt x="1" y="117204"/>
                  </a:lnTo>
                  <a:cubicBezTo>
                    <a:pt x="1" y="120540"/>
                    <a:pt x="2713" y="123216"/>
                    <a:pt x="6049" y="123216"/>
                  </a:cubicBezTo>
                  <a:lnTo>
                    <a:pt x="47109" y="123216"/>
                  </a:lnTo>
                  <a:cubicBezTo>
                    <a:pt x="50445" y="123216"/>
                    <a:pt x="53121" y="120540"/>
                    <a:pt x="53121" y="117204"/>
                  </a:cubicBezTo>
                  <a:lnTo>
                    <a:pt x="53121" y="6013"/>
                  </a:lnTo>
                  <a:cubicBezTo>
                    <a:pt x="53121" y="2677"/>
                    <a:pt x="50445" y="1"/>
                    <a:pt x="47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7"/>
            <p:cNvSpPr/>
            <p:nvPr/>
          </p:nvSpPr>
          <p:spPr>
            <a:xfrm flipH="1">
              <a:off x="7162067" y="908822"/>
              <a:ext cx="1478889" cy="3430361"/>
            </a:xfrm>
            <a:custGeom>
              <a:avLst/>
              <a:gdLst/>
              <a:ahLst/>
              <a:cxnLst/>
              <a:rect l="l" t="t" r="r" b="b"/>
              <a:pathLst>
                <a:path w="53121" h="123217" extrusionOk="0">
                  <a:moveTo>
                    <a:pt x="6012" y="1"/>
                  </a:moveTo>
                  <a:cubicBezTo>
                    <a:pt x="2676" y="1"/>
                    <a:pt x="0" y="2677"/>
                    <a:pt x="0" y="6013"/>
                  </a:cubicBezTo>
                  <a:lnTo>
                    <a:pt x="0" y="117204"/>
                  </a:lnTo>
                  <a:cubicBezTo>
                    <a:pt x="0" y="120540"/>
                    <a:pt x="2676" y="123216"/>
                    <a:pt x="6012" y="123216"/>
                  </a:cubicBezTo>
                  <a:lnTo>
                    <a:pt x="47072" y="123216"/>
                  </a:lnTo>
                  <a:cubicBezTo>
                    <a:pt x="50408" y="123216"/>
                    <a:pt x="53121" y="120540"/>
                    <a:pt x="53121" y="117204"/>
                  </a:cubicBezTo>
                  <a:lnTo>
                    <a:pt x="53121" y="6013"/>
                  </a:lnTo>
                  <a:cubicBezTo>
                    <a:pt x="53121" y="2677"/>
                    <a:pt x="50408" y="1"/>
                    <a:pt x="470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7"/>
            <p:cNvSpPr/>
            <p:nvPr/>
          </p:nvSpPr>
          <p:spPr>
            <a:xfrm flipH="1">
              <a:off x="7213098" y="959852"/>
              <a:ext cx="1376827" cy="3328300"/>
            </a:xfrm>
            <a:custGeom>
              <a:avLst/>
              <a:gdLst/>
              <a:ahLst/>
              <a:cxnLst/>
              <a:rect l="l" t="t" r="r" b="b"/>
              <a:pathLst>
                <a:path w="49455" h="119551" extrusionOk="0">
                  <a:moveTo>
                    <a:pt x="4179" y="1"/>
                  </a:moveTo>
                  <a:cubicBezTo>
                    <a:pt x="1870" y="1"/>
                    <a:pt x="0" y="1871"/>
                    <a:pt x="0" y="4180"/>
                  </a:cubicBezTo>
                  <a:lnTo>
                    <a:pt x="0" y="115371"/>
                  </a:lnTo>
                  <a:cubicBezTo>
                    <a:pt x="0" y="117680"/>
                    <a:pt x="1870" y="119550"/>
                    <a:pt x="4179" y="119550"/>
                  </a:cubicBezTo>
                  <a:lnTo>
                    <a:pt x="45239" y="119550"/>
                  </a:lnTo>
                  <a:cubicBezTo>
                    <a:pt x="47585" y="119550"/>
                    <a:pt x="49455" y="117680"/>
                    <a:pt x="49455" y="115371"/>
                  </a:cubicBezTo>
                  <a:lnTo>
                    <a:pt x="49455" y="4180"/>
                  </a:lnTo>
                  <a:cubicBezTo>
                    <a:pt x="49455" y="1871"/>
                    <a:pt x="47585" y="1"/>
                    <a:pt x="45239" y="1"/>
                  </a:cubicBezTo>
                  <a:close/>
                </a:path>
              </a:pathLst>
            </a:custGeom>
            <a:solidFill>
              <a:srgbClr val="D6C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7"/>
            <p:cNvSpPr/>
            <p:nvPr/>
          </p:nvSpPr>
          <p:spPr>
            <a:xfrm flipH="1">
              <a:off x="7213098" y="959852"/>
              <a:ext cx="1376827" cy="3328300"/>
            </a:xfrm>
            <a:custGeom>
              <a:avLst/>
              <a:gdLst/>
              <a:ahLst/>
              <a:cxnLst/>
              <a:rect l="l" t="t" r="r" b="b"/>
              <a:pathLst>
                <a:path w="49455" h="119551" extrusionOk="0">
                  <a:moveTo>
                    <a:pt x="4179" y="1"/>
                  </a:moveTo>
                  <a:cubicBezTo>
                    <a:pt x="1870" y="1"/>
                    <a:pt x="0" y="1871"/>
                    <a:pt x="0" y="4180"/>
                  </a:cubicBezTo>
                  <a:lnTo>
                    <a:pt x="0" y="115371"/>
                  </a:lnTo>
                  <a:cubicBezTo>
                    <a:pt x="0" y="117680"/>
                    <a:pt x="1870" y="119550"/>
                    <a:pt x="4179" y="119550"/>
                  </a:cubicBezTo>
                  <a:lnTo>
                    <a:pt x="45239" y="119550"/>
                  </a:lnTo>
                  <a:cubicBezTo>
                    <a:pt x="47585" y="119550"/>
                    <a:pt x="49455" y="117680"/>
                    <a:pt x="49455" y="115371"/>
                  </a:cubicBezTo>
                  <a:lnTo>
                    <a:pt x="49455" y="4180"/>
                  </a:lnTo>
                  <a:cubicBezTo>
                    <a:pt x="49455" y="1871"/>
                    <a:pt x="47585" y="1"/>
                    <a:pt x="4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7"/>
            <p:cNvSpPr/>
            <p:nvPr/>
          </p:nvSpPr>
          <p:spPr>
            <a:xfrm flipH="1">
              <a:off x="7213098" y="959852"/>
              <a:ext cx="406241" cy="3328300"/>
            </a:xfrm>
            <a:custGeom>
              <a:avLst/>
              <a:gdLst/>
              <a:ahLst/>
              <a:cxnLst/>
              <a:rect l="l" t="t" r="r" b="b"/>
              <a:pathLst>
                <a:path w="14592" h="119551" extrusionOk="0">
                  <a:moveTo>
                    <a:pt x="1" y="1"/>
                  </a:moveTo>
                  <a:cubicBezTo>
                    <a:pt x="2310" y="1"/>
                    <a:pt x="4180" y="1871"/>
                    <a:pt x="4180" y="4180"/>
                  </a:cubicBezTo>
                  <a:lnTo>
                    <a:pt x="4180" y="115371"/>
                  </a:lnTo>
                  <a:cubicBezTo>
                    <a:pt x="4180" y="117680"/>
                    <a:pt x="2310" y="119550"/>
                    <a:pt x="1" y="119550"/>
                  </a:cubicBezTo>
                  <a:lnTo>
                    <a:pt x="10376" y="119550"/>
                  </a:lnTo>
                  <a:cubicBezTo>
                    <a:pt x="12685" y="119550"/>
                    <a:pt x="14592" y="117680"/>
                    <a:pt x="14592" y="115371"/>
                  </a:cubicBezTo>
                  <a:lnTo>
                    <a:pt x="14592" y="4180"/>
                  </a:lnTo>
                  <a:cubicBezTo>
                    <a:pt x="14592" y="1871"/>
                    <a:pt x="12685" y="1"/>
                    <a:pt x="10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7"/>
            <p:cNvSpPr/>
            <p:nvPr/>
          </p:nvSpPr>
          <p:spPr>
            <a:xfrm flipH="1">
              <a:off x="7246784" y="1525283"/>
              <a:ext cx="1343141" cy="37807"/>
            </a:xfrm>
            <a:custGeom>
              <a:avLst/>
              <a:gdLst/>
              <a:ahLst/>
              <a:cxnLst/>
              <a:rect l="l" t="t" r="r" b="b"/>
              <a:pathLst>
                <a:path w="48245" h="1358" extrusionOk="0">
                  <a:moveTo>
                    <a:pt x="0" y="1"/>
                  </a:moveTo>
                  <a:lnTo>
                    <a:pt x="0" y="1357"/>
                  </a:lnTo>
                  <a:lnTo>
                    <a:pt x="48245" y="1357"/>
                  </a:lnTo>
                  <a:lnTo>
                    <a:pt x="482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7"/>
            <p:cNvSpPr/>
            <p:nvPr/>
          </p:nvSpPr>
          <p:spPr>
            <a:xfrm flipH="1">
              <a:off x="7246784" y="1563062"/>
              <a:ext cx="256184" cy="153120"/>
            </a:xfrm>
            <a:custGeom>
              <a:avLst/>
              <a:gdLst/>
              <a:ahLst/>
              <a:cxnLst/>
              <a:rect l="l" t="t" r="r" b="b"/>
              <a:pathLst>
                <a:path w="9202" h="5500" extrusionOk="0">
                  <a:moveTo>
                    <a:pt x="0" y="0"/>
                  </a:moveTo>
                  <a:lnTo>
                    <a:pt x="0" y="5499"/>
                  </a:lnTo>
                  <a:lnTo>
                    <a:pt x="92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7"/>
            <p:cNvSpPr/>
            <p:nvPr/>
          </p:nvSpPr>
          <p:spPr>
            <a:xfrm flipH="1">
              <a:off x="7502940" y="1563062"/>
              <a:ext cx="1086985" cy="153120"/>
            </a:xfrm>
            <a:custGeom>
              <a:avLst/>
              <a:gdLst/>
              <a:ahLst/>
              <a:cxnLst/>
              <a:rect l="l" t="t" r="r" b="b"/>
              <a:pathLst>
                <a:path w="39044" h="5500" extrusionOk="0">
                  <a:moveTo>
                    <a:pt x="0" y="0"/>
                  </a:moveTo>
                  <a:lnTo>
                    <a:pt x="0" y="5499"/>
                  </a:lnTo>
                  <a:lnTo>
                    <a:pt x="39043" y="5499"/>
                  </a:lnTo>
                  <a:lnTo>
                    <a:pt x="390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7"/>
            <p:cNvSpPr/>
            <p:nvPr/>
          </p:nvSpPr>
          <p:spPr>
            <a:xfrm flipH="1">
              <a:off x="7246784" y="2936799"/>
              <a:ext cx="1343141" cy="37807"/>
            </a:xfrm>
            <a:custGeom>
              <a:avLst/>
              <a:gdLst/>
              <a:ahLst/>
              <a:cxnLst/>
              <a:rect l="l" t="t" r="r" b="b"/>
              <a:pathLst>
                <a:path w="48245" h="1358" extrusionOk="0">
                  <a:moveTo>
                    <a:pt x="0" y="1"/>
                  </a:moveTo>
                  <a:lnTo>
                    <a:pt x="0" y="1357"/>
                  </a:lnTo>
                  <a:lnTo>
                    <a:pt x="48245" y="1357"/>
                  </a:lnTo>
                  <a:lnTo>
                    <a:pt x="482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7"/>
            <p:cNvSpPr/>
            <p:nvPr/>
          </p:nvSpPr>
          <p:spPr>
            <a:xfrm flipH="1">
              <a:off x="7246784" y="2975580"/>
              <a:ext cx="256184" cy="153120"/>
            </a:xfrm>
            <a:custGeom>
              <a:avLst/>
              <a:gdLst/>
              <a:ahLst/>
              <a:cxnLst/>
              <a:rect l="l" t="t" r="r" b="b"/>
              <a:pathLst>
                <a:path w="9202" h="5500" extrusionOk="0">
                  <a:moveTo>
                    <a:pt x="0" y="1"/>
                  </a:moveTo>
                  <a:lnTo>
                    <a:pt x="0" y="5500"/>
                  </a:lnTo>
                  <a:lnTo>
                    <a:pt x="92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7"/>
            <p:cNvSpPr/>
            <p:nvPr/>
          </p:nvSpPr>
          <p:spPr>
            <a:xfrm flipH="1">
              <a:off x="7502940" y="2974578"/>
              <a:ext cx="1086985" cy="153120"/>
            </a:xfrm>
            <a:custGeom>
              <a:avLst/>
              <a:gdLst/>
              <a:ahLst/>
              <a:cxnLst/>
              <a:rect l="l" t="t" r="r" b="b"/>
              <a:pathLst>
                <a:path w="39044" h="5500" extrusionOk="0">
                  <a:moveTo>
                    <a:pt x="0" y="0"/>
                  </a:moveTo>
                  <a:lnTo>
                    <a:pt x="0" y="5499"/>
                  </a:lnTo>
                  <a:lnTo>
                    <a:pt x="39043" y="5499"/>
                  </a:lnTo>
                  <a:lnTo>
                    <a:pt x="390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7"/>
            <p:cNvSpPr/>
            <p:nvPr/>
          </p:nvSpPr>
          <p:spPr>
            <a:xfrm flipH="1">
              <a:off x="7246784" y="3457323"/>
              <a:ext cx="1343141" cy="830829"/>
            </a:xfrm>
            <a:custGeom>
              <a:avLst/>
              <a:gdLst/>
              <a:ahLst/>
              <a:cxnLst/>
              <a:rect l="l" t="t" r="r" b="b"/>
              <a:pathLst>
                <a:path w="48245" h="29843" extrusionOk="0">
                  <a:moveTo>
                    <a:pt x="0" y="1"/>
                  </a:moveTo>
                  <a:lnTo>
                    <a:pt x="0" y="25736"/>
                  </a:lnTo>
                  <a:cubicBezTo>
                    <a:pt x="0" y="28009"/>
                    <a:pt x="1833" y="29842"/>
                    <a:pt x="4106" y="29842"/>
                  </a:cubicBezTo>
                  <a:lnTo>
                    <a:pt x="44139" y="29842"/>
                  </a:lnTo>
                  <a:cubicBezTo>
                    <a:pt x="46412" y="29842"/>
                    <a:pt x="48245" y="28009"/>
                    <a:pt x="48245" y="25736"/>
                  </a:cubicBezTo>
                  <a:lnTo>
                    <a:pt x="482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7"/>
            <p:cNvSpPr/>
            <p:nvPr/>
          </p:nvSpPr>
          <p:spPr>
            <a:xfrm flipH="1">
              <a:off x="7246784" y="3457323"/>
              <a:ext cx="1343141" cy="38809"/>
            </a:xfrm>
            <a:custGeom>
              <a:avLst/>
              <a:gdLst/>
              <a:ahLst/>
              <a:cxnLst/>
              <a:rect l="l" t="t" r="r" b="b"/>
              <a:pathLst>
                <a:path w="48245" h="1394" extrusionOk="0">
                  <a:moveTo>
                    <a:pt x="0" y="1"/>
                  </a:moveTo>
                  <a:lnTo>
                    <a:pt x="0" y="1394"/>
                  </a:lnTo>
                  <a:lnTo>
                    <a:pt x="48245" y="1394"/>
                  </a:lnTo>
                  <a:lnTo>
                    <a:pt x="482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7"/>
            <p:cNvSpPr/>
            <p:nvPr/>
          </p:nvSpPr>
          <p:spPr>
            <a:xfrm flipH="1">
              <a:off x="7246784" y="3496104"/>
              <a:ext cx="1343141" cy="17372"/>
            </a:xfrm>
            <a:custGeom>
              <a:avLst/>
              <a:gdLst/>
              <a:ahLst/>
              <a:cxnLst/>
              <a:rect l="l" t="t" r="r" b="b"/>
              <a:pathLst>
                <a:path w="48245" h="624" extrusionOk="0">
                  <a:moveTo>
                    <a:pt x="0" y="1"/>
                  </a:moveTo>
                  <a:lnTo>
                    <a:pt x="0" y="624"/>
                  </a:lnTo>
                  <a:lnTo>
                    <a:pt x="48245" y="624"/>
                  </a:lnTo>
                  <a:lnTo>
                    <a:pt x="482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7"/>
            <p:cNvSpPr/>
            <p:nvPr/>
          </p:nvSpPr>
          <p:spPr>
            <a:xfrm flipH="1">
              <a:off x="7918341" y="3496132"/>
              <a:ext cx="1141" cy="785938"/>
            </a:xfrm>
            <a:custGeom>
              <a:avLst/>
              <a:gdLst/>
              <a:ahLst/>
              <a:cxnLst/>
              <a:rect l="l" t="t" r="r" b="b"/>
              <a:pathLst>
                <a:path w="1" h="27937" fill="none" extrusionOk="0">
                  <a:moveTo>
                    <a:pt x="0" y="27936"/>
                  </a:moveTo>
                  <a:lnTo>
                    <a:pt x="0" y="1"/>
                  </a:lnTo>
                </a:path>
              </a:pathLst>
            </a:custGeom>
            <a:noFill/>
            <a:ln w="11925" cap="flat" cmpd="sng">
              <a:solidFill>
                <a:schemeClr val="accent5"/>
              </a:solidFill>
              <a:prstDash val="solid"/>
              <a:miter lim="3666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7"/>
            <p:cNvSpPr/>
            <p:nvPr/>
          </p:nvSpPr>
          <p:spPr>
            <a:xfrm flipH="1">
              <a:off x="7855060" y="3768602"/>
              <a:ext cx="25557" cy="233772"/>
            </a:xfrm>
            <a:custGeom>
              <a:avLst/>
              <a:gdLst/>
              <a:ahLst/>
              <a:cxnLst/>
              <a:rect l="l" t="t" r="r" b="b"/>
              <a:pathLst>
                <a:path w="918" h="8397" extrusionOk="0">
                  <a:moveTo>
                    <a:pt x="441" y="1"/>
                  </a:moveTo>
                  <a:cubicBezTo>
                    <a:pt x="184" y="1"/>
                    <a:pt x="1" y="221"/>
                    <a:pt x="1" y="478"/>
                  </a:cubicBezTo>
                  <a:lnTo>
                    <a:pt x="1" y="7956"/>
                  </a:lnTo>
                  <a:cubicBezTo>
                    <a:pt x="1" y="8213"/>
                    <a:pt x="184" y="8396"/>
                    <a:pt x="441" y="8396"/>
                  </a:cubicBezTo>
                  <a:cubicBezTo>
                    <a:pt x="697" y="8396"/>
                    <a:pt x="917" y="8213"/>
                    <a:pt x="917" y="7956"/>
                  </a:cubicBezTo>
                  <a:lnTo>
                    <a:pt x="917" y="478"/>
                  </a:lnTo>
                  <a:cubicBezTo>
                    <a:pt x="917" y="221"/>
                    <a:pt x="697" y="1"/>
                    <a:pt x="4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7"/>
            <p:cNvSpPr/>
            <p:nvPr/>
          </p:nvSpPr>
          <p:spPr>
            <a:xfrm flipH="1">
              <a:off x="7981621" y="3768602"/>
              <a:ext cx="25529" cy="233772"/>
            </a:xfrm>
            <a:custGeom>
              <a:avLst/>
              <a:gdLst/>
              <a:ahLst/>
              <a:cxnLst/>
              <a:rect l="l" t="t" r="r" b="b"/>
              <a:pathLst>
                <a:path w="917" h="8397" extrusionOk="0">
                  <a:moveTo>
                    <a:pt x="477" y="1"/>
                  </a:moveTo>
                  <a:cubicBezTo>
                    <a:pt x="220" y="1"/>
                    <a:pt x="0" y="221"/>
                    <a:pt x="0" y="478"/>
                  </a:cubicBezTo>
                  <a:lnTo>
                    <a:pt x="0" y="7956"/>
                  </a:lnTo>
                  <a:cubicBezTo>
                    <a:pt x="0" y="8213"/>
                    <a:pt x="220" y="8396"/>
                    <a:pt x="477" y="8396"/>
                  </a:cubicBezTo>
                  <a:cubicBezTo>
                    <a:pt x="733" y="8396"/>
                    <a:pt x="917" y="8213"/>
                    <a:pt x="917" y="7956"/>
                  </a:cubicBezTo>
                  <a:lnTo>
                    <a:pt x="917" y="478"/>
                  </a:lnTo>
                  <a:cubicBezTo>
                    <a:pt x="917" y="221"/>
                    <a:pt x="733" y="1"/>
                    <a:pt x="4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7"/>
            <p:cNvSpPr/>
            <p:nvPr/>
          </p:nvSpPr>
          <p:spPr>
            <a:xfrm flipH="1">
              <a:off x="7842811" y="3756380"/>
              <a:ext cx="25557" cy="233745"/>
            </a:xfrm>
            <a:custGeom>
              <a:avLst/>
              <a:gdLst/>
              <a:ahLst/>
              <a:cxnLst/>
              <a:rect l="l" t="t" r="r" b="b"/>
              <a:pathLst>
                <a:path w="918" h="8396" extrusionOk="0">
                  <a:moveTo>
                    <a:pt x="477" y="0"/>
                  </a:moveTo>
                  <a:cubicBezTo>
                    <a:pt x="221" y="0"/>
                    <a:pt x="1" y="183"/>
                    <a:pt x="1" y="440"/>
                  </a:cubicBezTo>
                  <a:lnTo>
                    <a:pt x="1" y="7919"/>
                  </a:lnTo>
                  <a:cubicBezTo>
                    <a:pt x="1" y="8175"/>
                    <a:pt x="221" y="8395"/>
                    <a:pt x="477" y="8395"/>
                  </a:cubicBezTo>
                  <a:cubicBezTo>
                    <a:pt x="697" y="8395"/>
                    <a:pt x="917" y="8175"/>
                    <a:pt x="917" y="7919"/>
                  </a:cubicBezTo>
                  <a:lnTo>
                    <a:pt x="917" y="440"/>
                  </a:lnTo>
                  <a:cubicBezTo>
                    <a:pt x="917" y="183"/>
                    <a:pt x="697" y="0"/>
                    <a:pt x="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7"/>
            <p:cNvSpPr/>
            <p:nvPr/>
          </p:nvSpPr>
          <p:spPr>
            <a:xfrm flipH="1">
              <a:off x="7968341" y="3756380"/>
              <a:ext cx="25557" cy="233745"/>
            </a:xfrm>
            <a:custGeom>
              <a:avLst/>
              <a:gdLst/>
              <a:ahLst/>
              <a:cxnLst/>
              <a:rect l="l" t="t" r="r" b="b"/>
              <a:pathLst>
                <a:path w="918" h="8396" extrusionOk="0">
                  <a:moveTo>
                    <a:pt x="441" y="0"/>
                  </a:moveTo>
                  <a:cubicBezTo>
                    <a:pt x="184" y="0"/>
                    <a:pt x="1" y="183"/>
                    <a:pt x="1" y="440"/>
                  </a:cubicBezTo>
                  <a:lnTo>
                    <a:pt x="1" y="7919"/>
                  </a:lnTo>
                  <a:cubicBezTo>
                    <a:pt x="1" y="8175"/>
                    <a:pt x="184" y="8395"/>
                    <a:pt x="441" y="8395"/>
                  </a:cubicBezTo>
                  <a:cubicBezTo>
                    <a:pt x="697" y="8395"/>
                    <a:pt x="917" y="8175"/>
                    <a:pt x="917" y="7919"/>
                  </a:cubicBezTo>
                  <a:lnTo>
                    <a:pt x="917" y="440"/>
                  </a:lnTo>
                  <a:cubicBezTo>
                    <a:pt x="917" y="183"/>
                    <a:pt x="697" y="0"/>
                    <a:pt x="4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7"/>
            <p:cNvSpPr/>
            <p:nvPr/>
          </p:nvSpPr>
          <p:spPr>
            <a:xfrm flipH="1">
              <a:off x="7312097" y="4339155"/>
              <a:ext cx="169434" cy="139840"/>
            </a:xfrm>
            <a:custGeom>
              <a:avLst/>
              <a:gdLst/>
              <a:ahLst/>
              <a:cxnLst/>
              <a:rect l="l" t="t" r="r" b="b"/>
              <a:pathLst>
                <a:path w="6086" h="5023" extrusionOk="0">
                  <a:moveTo>
                    <a:pt x="0" y="0"/>
                  </a:moveTo>
                  <a:lnTo>
                    <a:pt x="3079" y="5022"/>
                  </a:lnTo>
                  <a:lnTo>
                    <a:pt x="6086" y="5022"/>
                  </a:lnTo>
                  <a:lnTo>
                    <a:pt x="44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7"/>
            <p:cNvSpPr/>
            <p:nvPr/>
          </p:nvSpPr>
          <p:spPr>
            <a:xfrm flipH="1">
              <a:off x="7600937" y="4339155"/>
              <a:ext cx="169434" cy="139840"/>
            </a:xfrm>
            <a:custGeom>
              <a:avLst/>
              <a:gdLst/>
              <a:ahLst/>
              <a:cxnLst/>
              <a:rect l="l" t="t" r="r" b="b"/>
              <a:pathLst>
                <a:path w="6086" h="5023" extrusionOk="0">
                  <a:moveTo>
                    <a:pt x="0" y="0"/>
                  </a:moveTo>
                  <a:lnTo>
                    <a:pt x="3043" y="5022"/>
                  </a:lnTo>
                  <a:lnTo>
                    <a:pt x="6086" y="5022"/>
                  </a:lnTo>
                  <a:lnTo>
                    <a:pt x="44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7"/>
            <p:cNvSpPr/>
            <p:nvPr/>
          </p:nvSpPr>
          <p:spPr>
            <a:xfrm flipH="1">
              <a:off x="7340661" y="4339155"/>
              <a:ext cx="140870" cy="51059"/>
            </a:xfrm>
            <a:custGeom>
              <a:avLst/>
              <a:gdLst/>
              <a:ahLst/>
              <a:cxnLst/>
              <a:rect l="l" t="t" r="r" b="b"/>
              <a:pathLst>
                <a:path w="5060" h="1834" extrusionOk="0">
                  <a:moveTo>
                    <a:pt x="0" y="0"/>
                  </a:moveTo>
                  <a:lnTo>
                    <a:pt x="1100" y="1833"/>
                  </a:lnTo>
                  <a:lnTo>
                    <a:pt x="5059" y="1833"/>
                  </a:lnTo>
                  <a:lnTo>
                    <a:pt x="44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7"/>
            <p:cNvSpPr/>
            <p:nvPr/>
          </p:nvSpPr>
          <p:spPr>
            <a:xfrm flipH="1">
              <a:off x="8322522" y="4339155"/>
              <a:ext cx="169434" cy="139840"/>
            </a:xfrm>
            <a:custGeom>
              <a:avLst/>
              <a:gdLst/>
              <a:ahLst/>
              <a:cxnLst/>
              <a:rect l="l" t="t" r="r" b="b"/>
              <a:pathLst>
                <a:path w="6086" h="5023" extrusionOk="0">
                  <a:moveTo>
                    <a:pt x="1650" y="0"/>
                  </a:moveTo>
                  <a:lnTo>
                    <a:pt x="0" y="5022"/>
                  </a:lnTo>
                  <a:lnTo>
                    <a:pt x="3043" y="5022"/>
                  </a:lnTo>
                  <a:lnTo>
                    <a:pt x="6086" y="0"/>
                  </a:lnTo>
                  <a:close/>
                </a:path>
              </a:pathLst>
            </a:custGeom>
            <a:solidFill>
              <a:srgbClr val="EEC4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7"/>
            <p:cNvSpPr/>
            <p:nvPr/>
          </p:nvSpPr>
          <p:spPr>
            <a:xfrm flipH="1">
              <a:off x="8322522" y="4339155"/>
              <a:ext cx="140870" cy="51059"/>
            </a:xfrm>
            <a:custGeom>
              <a:avLst/>
              <a:gdLst/>
              <a:ahLst/>
              <a:cxnLst/>
              <a:rect l="l" t="t" r="r" b="b"/>
              <a:pathLst>
                <a:path w="5060" h="1834" extrusionOk="0">
                  <a:moveTo>
                    <a:pt x="624" y="0"/>
                  </a:moveTo>
                  <a:lnTo>
                    <a:pt x="1" y="1833"/>
                  </a:lnTo>
                  <a:lnTo>
                    <a:pt x="3960" y="1833"/>
                  </a:lnTo>
                  <a:lnTo>
                    <a:pt x="50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7"/>
            <p:cNvSpPr/>
            <p:nvPr/>
          </p:nvSpPr>
          <p:spPr>
            <a:xfrm flipH="1">
              <a:off x="8322522" y="4339155"/>
              <a:ext cx="169434" cy="139840"/>
            </a:xfrm>
            <a:custGeom>
              <a:avLst/>
              <a:gdLst/>
              <a:ahLst/>
              <a:cxnLst/>
              <a:rect l="l" t="t" r="r" b="b"/>
              <a:pathLst>
                <a:path w="6086" h="5023" extrusionOk="0">
                  <a:moveTo>
                    <a:pt x="1650" y="0"/>
                  </a:moveTo>
                  <a:lnTo>
                    <a:pt x="0" y="5022"/>
                  </a:lnTo>
                  <a:lnTo>
                    <a:pt x="3043" y="5022"/>
                  </a:lnTo>
                  <a:lnTo>
                    <a:pt x="60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7"/>
            <p:cNvSpPr/>
            <p:nvPr/>
          </p:nvSpPr>
          <p:spPr>
            <a:xfrm flipH="1">
              <a:off x="8322522" y="4339155"/>
              <a:ext cx="140870" cy="51059"/>
            </a:xfrm>
            <a:custGeom>
              <a:avLst/>
              <a:gdLst/>
              <a:ahLst/>
              <a:cxnLst/>
              <a:rect l="l" t="t" r="r" b="b"/>
              <a:pathLst>
                <a:path w="5060" h="1834" extrusionOk="0">
                  <a:moveTo>
                    <a:pt x="624" y="0"/>
                  </a:moveTo>
                  <a:lnTo>
                    <a:pt x="1" y="1833"/>
                  </a:lnTo>
                  <a:lnTo>
                    <a:pt x="3960" y="1833"/>
                  </a:lnTo>
                  <a:lnTo>
                    <a:pt x="50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7"/>
            <p:cNvSpPr/>
            <p:nvPr/>
          </p:nvSpPr>
          <p:spPr>
            <a:xfrm flipH="1">
              <a:off x="8611334" y="4339155"/>
              <a:ext cx="169462" cy="139840"/>
            </a:xfrm>
            <a:custGeom>
              <a:avLst/>
              <a:gdLst/>
              <a:ahLst/>
              <a:cxnLst/>
              <a:rect l="l" t="t" r="r" b="b"/>
              <a:pathLst>
                <a:path w="6087" h="5023" extrusionOk="0">
                  <a:moveTo>
                    <a:pt x="1614" y="0"/>
                  </a:moveTo>
                  <a:lnTo>
                    <a:pt x="1" y="5022"/>
                  </a:lnTo>
                  <a:lnTo>
                    <a:pt x="3007" y="5022"/>
                  </a:lnTo>
                  <a:lnTo>
                    <a:pt x="608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5" name="Google Shape;2685;p37"/>
            <p:cNvGrpSpPr/>
            <p:nvPr/>
          </p:nvGrpSpPr>
          <p:grpSpPr>
            <a:xfrm flipH="1">
              <a:off x="7399420" y="1088976"/>
              <a:ext cx="1190312" cy="437061"/>
              <a:chOff x="7183950" y="745675"/>
              <a:chExt cx="836775" cy="450950"/>
            </a:xfrm>
          </p:grpSpPr>
          <p:sp>
            <p:nvSpPr>
              <p:cNvPr id="2686" name="Google Shape;2686;p37"/>
              <p:cNvSpPr/>
              <p:nvPr/>
            </p:nvSpPr>
            <p:spPr>
              <a:xfrm>
                <a:off x="7644950" y="745675"/>
                <a:ext cx="285975" cy="450950"/>
              </a:xfrm>
              <a:custGeom>
                <a:avLst/>
                <a:gdLst/>
                <a:ahLst/>
                <a:cxnLst/>
                <a:rect l="l" t="t" r="r" b="b"/>
                <a:pathLst>
                  <a:path w="11439" h="18038" extrusionOk="0">
                    <a:moveTo>
                      <a:pt x="3813" y="1"/>
                    </a:moveTo>
                    <a:lnTo>
                      <a:pt x="0" y="807"/>
                    </a:lnTo>
                    <a:lnTo>
                      <a:pt x="3630" y="18038"/>
                    </a:lnTo>
                    <a:lnTo>
                      <a:pt x="11218" y="18038"/>
                    </a:lnTo>
                    <a:lnTo>
                      <a:pt x="114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7"/>
              <p:cNvSpPr/>
              <p:nvPr/>
            </p:nvSpPr>
            <p:spPr>
              <a:xfrm>
                <a:off x="7578950" y="756675"/>
                <a:ext cx="183325" cy="439950"/>
              </a:xfrm>
              <a:custGeom>
                <a:avLst/>
                <a:gdLst/>
                <a:ahLst/>
                <a:cxnLst/>
                <a:rect l="l" t="t" r="r" b="b"/>
                <a:pathLst>
                  <a:path w="7333" h="17598" extrusionOk="0">
                    <a:moveTo>
                      <a:pt x="37" y="1"/>
                    </a:moveTo>
                    <a:lnTo>
                      <a:pt x="1" y="17598"/>
                    </a:lnTo>
                    <a:lnTo>
                      <a:pt x="6380" y="17598"/>
                    </a:lnTo>
                    <a:lnTo>
                      <a:pt x="7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7"/>
              <p:cNvSpPr/>
              <p:nvPr/>
            </p:nvSpPr>
            <p:spPr>
              <a:xfrm>
                <a:off x="7264600" y="756675"/>
                <a:ext cx="183325" cy="439950"/>
              </a:xfrm>
              <a:custGeom>
                <a:avLst/>
                <a:gdLst/>
                <a:ahLst/>
                <a:cxnLst/>
                <a:rect l="l" t="t" r="r" b="b"/>
                <a:pathLst>
                  <a:path w="7333" h="17598" extrusionOk="0">
                    <a:moveTo>
                      <a:pt x="0" y="1"/>
                    </a:moveTo>
                    <a:lnTo>
                      <a:pt x="0" y="17598"/>
                    </a:lnTo>
                    <a:lnTo>
                      <a:pt x="6379" y="17598"/>
                    </a:lnTo>
                    <a:lnTo>
                      <a:pt x="73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7"/>
              <p:cNvSpPr/>
              <p:nvPr/>
            </p:nvSpPr>
            <p:spPr>
              <a:xfrm>
                <a:off x="7183950" y="820825"/>
                <a:ext cx="193400" cy="375800"/>
              </a:xfrm>
              <a:custGeom>
                <a:avLst/>
                <a:gdLst/>
                <a:ahLst/>
                <a:cxnLst/>
                <a:rect l="l" t="t" r="r" b="b"/>
                <a:pathLst>
                  <a:path w="7736" h="15032" extrusionOk="0">
                    <a:moveTo>
                      <a:pt x="0" y="1"/>
                    </a:moveTo>
                    <a:lnTo>
                      <a:pt x="0" y="15032"/>
                    </a:lnTo>
                    <a:lnTo>
                      <a:pt x="7296" y="15032"/>
                    </a:lnTo>
                    <a:lnTo>
                      <a:pt x="77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7"/>
              <p:cNvSpPr/>
              <p:nvPr/>
            </p:nvSpPr>
            <p:spPr>
              <a:xfrm>
                <a:off x="7366325" y="820825"/>
                <a:ext cx="57775" cy="375800"/>
              </a:xfrm>
              <a:custGeom>
                <a:avLst/>
                <a:gdLst/>
                <a:ahLst/>
                <a:cxnLst/>
                <a:rect l="l" t="t" r="r" b="b"/>
                <a:pathLst>
                  <a:path w="2311" h="15032" extrusionOk="0">
                    <a:moveTo>
                      <a:pt x="1" y="1"/>
                    </a:moveTo>
                    <a:lnTo>
                      <a:pt x="1" y="15032"/>
                    </a:lnTo>
                    <a:lnTo>
                      <a:pt x="2310" y="15032"/>
                    </a:lnTo>
                    <a:lnTo>
                      <a:pt x="23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7"/>
              <p:cNvSpPr/>
              <p:nvPr/>
            </p:nvSpPr>
            <p:spPr>
              <a:xfrm>
                <a:off x="7366325" y="956475"/>
                <a:ext cx="57775" cy="200750"/>
              </a:xfrm>
              <a:custGeom>
                <a:avLst/>
                <a:gdLst/>
                <a:ahLst/>
                <a:cxnLst/>
                <a:rect l="l" t="t" r="r" b="b"/>
                <a:pathLst>
                  <a:path w="2311" h="8030" extrusionOk="0">
                    <a:moveTo>
                      <a:pt x="1" y="1"/>
                    </a:moveTo>
                    <a:lnTo>
                      <a:pt x="1" y="8029"/>
                    </a:lnTo>
                    <a:lnTo>
                      <a:pt x="2310" y="8029"/>
                    </a:lnTo>
                    <a:lnTo>
                      <a:pt x="23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7"/>
              <p:cNvSpPr/>
              <p:nvPr/>
            </p:nvSpPr>
            <p:spPr>
              <a:xfrm>
                <a:off x="7424075" y="756675"/>
                <a:ext cx="88925" cy="439950"/>
              </a:xfrm>
              <a:custGeom>
                <a:avLst/>
                <a:gdLst/>
                <a:ahLst/>
                <a:cxnLst/>
                <a:rect l="l" t="t" r="r" b="b"/>
                <a:pathLst>
                  <a:path w="3557" h="17598" extrusionOk="0">
                    <a:moveTo>
                      <a:pt x="0" y="1"/>
                    </a:moveTo>
                    <a:lnTo>
                      <a:pt x="0" y="17598"/>
                    </a:lnTo>
                    <a:lnTo>
                      <a:pt x="3556" y="17598"/>
                    </a:lnTo>
                    <a:lnTo>
                      <a:pt x="35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7"/>
              <p:cNvSpPr/>
              <p:nvPr/>
            </p:nvSpPr>
            <p:spPr>
              <a:xfrm>
                <a:off x="7424075" y="795175"/>
                <a:ext cx="88925" cy="25675"/>
              </a:xfrm>
              <a:custGeom>
                <a:avLst/>
                <a:gdLst/>
                <a:ahLst/>
                <a:cxnLst/>
                <a:rect l="l" t="t" r="r" b="b"/>
                <a:pathLst>
                  <a:path w="3557" h="1027" extrusionOk="0">
                    <a:moveTo>
                      <a:pt x="0" y="0"/>
                    </a:moveTo>
                    <a:lnTo>
                      <a:pt x="0" y="1027"/>
                    </a:lnTo>
                    <a:lnTo>
                      <a:pt x="3556" y="1027"/>
                    </a:lnTo>
                    <a:lnTo>
                      <a:pt x="35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7"/>
              <p:cNvSpPr/>
              <p:nvPr/>
            </p:nvSpPr>
            <p:spPr>
              <a:xfrm>
                <a:off x="7424075" y="1132450"/>
                <a:ext cx="88925" cy="25675"/>
              </a:xfrm>
              <a:custGeom>
                <a:avLst/>
                <a:gdLst/>
                <a:ahLst/>
                <a:cxnLst/>
                <a:rect l="l" t="t" r="r" b="b"/>
                <a:pathLst>
                  <a:path w="3557" h="1027" extrusionOk="0">
                    <a:moveTo>
                      <a:pt x="0" y="0"/>
                    </a:moveTo>
                    <a:lnTo>
                      <a:pt x="0" y="1027"/>
                    </a:lnTo>
                    <a:lnTo>
                      <a:pt x="3556" y="1027"/>
                    </a:lnTo>
                    <a:lnTo>
                      <a:pt x="35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7"/>
              <p:cNvSpPr/>
              <p:nvPr/>
            </p:nvSpPr>
            <p:spPr>
              <a:xfrm>
                <a:off x="7446975" y="876750"/>
                <a:ext cx="43100" cy="200725"/>
              </a:xfrm>
              <a:custGeom>
                <a:avLst/>
                <a:gdLst/>
                <a:ahLst/>
                <a:cxnLst/>
                <a:rect l="l" t="t" r="r" b="b"/>
                <a:pathLst>
                  <a:path w="1724" h="8029" extrusionOk="0">
                    <a:moveTo>
                      <a:pt x="1" y="0"/>
                    </a:moveTo>
                    <a:lnTo>
                      <a:pt x="1" y="8029"/>
                    </a:lnTo>
                    <a:lnTo>
                      <a:pt x="1724" y="8029"/>
                    </a:lnTo>
                    <a:lnTo>
                      <a:pt x="17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7"/>
              <p:cNvSpPr/>
              <p:nvPr/>
            </p:nvSpPr>
            <p:spPr>
              <a:xfrm>
                <a:off x="7608275" y="804350"/>
                <a:ext cx="62350" cy="392275"/>
              </a:xfrm>
              <a:custGeom>
                <a:avLst/>
                <a:gdLst/>
                <a:ahLst/>
                <a:cxnLst/>
                <a:rect l="l" t="t" r="r" b="b"/>
                <a:pathLst>
                  <a:path w="2494" h="15691" extrusionOk="0">
                    <a:moveTo>
                      <a:pt x="1" y="0"/>
                    </a:moveTo>
                    <a:lnTo>
                      <a:pt x="1" y="15691"/>
                    </a:lnTo>
                    <a:lnTo>
                      <a:pt x="2494" y="15691"/>
                    </a:lnTo>
                    <a:lnTo>
                      <a:pt x="24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7"/>
              <p:cNvSpPr/>
              <p:nvPr/>
            </p:nvSpPr>
            <p:spPr>
              <a:xfrm>
                <a:off x="7608275" y="909750"/>
                <a:ext cx="62350" cy="176900"/>
              </a:xfrm>
              <a:custGeom>
                <a:avLst/>
                <a:gdLst/>
                <a:ahLst/>
                <a:cxnLst/>
                <a:rect l="l" t="t" r="r" b="b"/>
                <a:pathLst>
                  <a:path w="2494" h="7076" extrusionOk="0">
                    <a:moveTo>
                      <a:pt x="1" y="0"/>
                    </a:moveTo>
                    <a:lnTo>
                      <a:pt x="1" y="7075"/>
                    </a:lnTo>
                    <a:lnTo>
                      <a:pt x="2494" y="7075"/>
                    </a:lnTo>
                    <a:lnTo>
                      <a:pt x="24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7"/>
              <p:cNvSpPr/>
              <p:nvPr/>
            </p:nvSpPr>
            <p:spPr>
              <a:xfrm>
                <a:off x="7512975" y="783250"/>
                <a:ext cx="98075" cy="413375"/>
              </a:xfrm>
              <a:custGeom>
                <a:avLst/>
                <a:gdLst/>
                <a:ahLst/>
                <a:cxnLst/>
                <a:rect l="l" t="t" r="r" b="b"/>
                <a:pathLst>
                  <a:path w="3923" h="16535" extrusionOk="0">
                    <a:moveTo>
                      <a:pt x="0" y="1"/>
                    </a:moveTo>
                    <a:lnTo>
                      <a:pt x="0" y="16535"/>
                    </a:lnTo>
                    <a:lnTo>
                      <a:pt x="3923" y="16535"/>
                    </a:lnTo>
                    <a:lnTo>
                      <a:pt x="39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7"/>
              <p:cNvSpPr/>
              <p:nvPr/>
            </p:nvSpPr>
            <p:spPr>
              <a:xfrm>
                <a:off x="7512975" y="837325"/>
                <a:ext cx="98075" cy="25700"/>
              </a:xfrm>
              <a:custGeom>
                <a:avLst/>
                <a:gdLst/>
                <a:ahLst/>
                <a:cxnLst/>
                <a:rect l="l" t="t" r="r" b="b"/>
                <a:pathLst>
                  <a:path w="3923" h="1028" extrusionOk="0">
                    <a:moveTo>
                      <a:pt x="0" y="1"/>
                    </a:moveTo>
                    <a:lnTo>
                      <a:pt x="0" y="1027"/>
                    </a:lnTo>
                    <a:lnTo>
                      <a:pt x="3923" y="1027"/>
                    </a:lnTo>
                    <a:lnTo>
                      <a:pt x="39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7"/>
              <p:cNvSpPr/>
              <p:nvPr/>
            </p:nvSpPr>
            <p:spPr>
              <a:xfrm>
                <a:off x="7737500" y="756675"/>
                <a:ext cx="98100" cy="439950"/>
              </a:xfrm>
              <a:custGeom>
                <a:avLst/>
                <a:gdLst/>
                <a:ahLst/>
                <a:cxnLst/>
                <a:rect l="l" t="t" r="r" b="b"/>
                <a:pathLst>
                  <a:path w="3924" h="17598" extrusionOk="0">
                    <a:moveTo>
                      <a:pt x="1" y="1"/>
                    </a:moveTo>
                    <a:lnTo>
                      <a:pt x="1" y="17598"/>
                    </a:lnTo>
                    <a:lnTo>
                      <a:pt x="3924" y="17598"/>
                    </a:lnTo>
                    <a:lnTo>
                      <a:pt x="39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7"/>
              <p:cNvSpPr/>
              <p:nvPr/>
            </p:nvSpPr>
            <p:spPr>
              <a:xfrm>
                <a:off x="7738425" y="795175"/>
                <a:ext cx="97175" cy="25675"/>
              </a:xfrm>
              <a:custGeom>
                <a:avLst/>
                <a:gdLst/>
                <a:ahLst/>
                <a:cxnLst/>
                <a:rect l="l" t="t" r="r" b="b"/>
                <a:pathLst>
                  <a:path w="3887" h="1027" extrusionOk="0">
                    <a:moveTo>
                      <a:pt x="1" y="0"/>
                    </a:moveTo>
                    <a:lnTo>
                      <a:pt x="1" y="1027"/>
                    </a:lnTo>
                    <a:lnTo>
                      <a:pt x="3887" y="1027"/>
                    </a:lnTo>
                    <a:lnTo>
                      <a:pt x="38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7"/>
              <p:cNvSpPr/>
              <p:nvPr/>
            </p:nvSpPr>
            <p:spPr>
              <a:xfrm>
                <a:off x="7737500" y="1132450"/>
                <a:ext cx="98100" cy="25675"/>
              </a:xfrm>
              <a:custGeom>
                <a:avLst/>
                <a:gdLst/>
                <a:ahLst/>
                <a:cxnLst/>
                <a:rect l="l" t="t" r="r" b="b"/>
                <a:pathLst>
                  <a:path w="3924" h="1027" extrusionOk="0">
                    <a:moveTo>
                      <a:pt x="1" y="0"/>
                    </a:moveTo>
                    <a:lnTo>
                      <a:pt x="1" y="1027"/>
                    </a:lnTo>
                    <a:lnTo>
                      <a:pt x="3924" y="1027"/>
                    </a:lnTo>
                    <a:lnTo>
                      <a:pt x="39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7"/>
              <p:cNvSpPr/>
              <p:nvPr/>
            </p:nvSpPr>
            <p:spPr>
              <a:xfrm>
                <a:off x="7761350" y="876750"/>
                <a:ext cx="51350" cy="200725"/>
              </a:xfrm>
              <a:custGeom>
                <a:avLst/>
                <a:gdLst/>
                <a:ahLst/>
                <a:cxnLst/>
                <a:rect l="l" t="t" r="r" b="b"/>
                <a:pathLst>
                  <a:path w="2054" h="8029" extrusionOk="0">
                    <a:moveTo>
                      <a:pt x="0" y="0"/>
                    </a:moveTo>
                    <a:lnTo>
                      <a:pt x="0" y="8029"/>
                    </a:lnTo>
                    <a:lnTo>
                      <a:pt x="2053" y="8029"/>
                    </a:lnTo>
                    <a:lnTo>
                      <a:pt x="20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7"/>
              <p:cNvSpPr/>
              <p:nvPr/>
            </p:nvSpPr>
            <p:spPr>
              <a:xfrm>
                <a:off x="7835575" y="745675"/>
                <a:ext cx="185150" cy="450950"/>
              </a:xfrm>
              <a:custGeom>
                <a:avLst/>
                <a:gdLst/>
                <a:ahLst/>
                <a:cxnLst/>
                <a:rect l="l" t="t" r="r" b="b"/>
                <a:pathLst>
                  <a:path w="7406" h="18038" extrusionOk="0">
                    <a:moveTo>
                      <a:pt x="3813" y="1"/>
                    </a:moveTo>
                    <a:lnTo>
                      <a:pt x="1" y="807"/>
                    </a:lnTo>
                    <a:lnTo>
                      <a:pt x="3593" y="18038"/>
                    </a:lnTo>
                    <a:lnTo>
                      <a:pt x="7406" y="17231"/>
                    </a:lnTo>
                    <a:lnTo>
                      <a:pt x="3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7"/>
              <p:cNvSpPr/>
              <p:nvPr/>
            </p:nvSpPr>
            <p:spPr>
              <a:xfrm>
                <a:off x="7843825" y="784175"/>
                <a:ext cx="100850" cy="44925"/>
              </a:xfrm>
              <a:custGeom>
                <a:avLst/>
                <a:gdLst/>
                <a:ahLst/>
                <a:cxnLst/>
                <a:rect l="l" t="t" r="r" b="b"/>
                <a:pathLst>
                  <a:path w="4034" h="1797" extrusionOk="0">
                    <a:moveTo>
                      <a:pt x="3813" y="1"/>
                    </a:moveTo>
                    <a:lnTo>
                      <a:pt x="1" y="770"/>
                    </a:lnTo>
                    <a:lnTo>
                      <a:pt x="184" y="1797"/>
                    </a:lnTo>
                    <a:lnTo>
                      <a:pt x="4033" y="990"/>
                    </a:lnTo>
                    <a:lnTo>
                      <a:pt x="38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7"/>
              <p:cNvSpPr/>
              <p:nvPr/>
            </p:nvSpPr>
            <p:spPr>
              <a:xfrm>
                <a:off x="7912575" y="1114125"/>
                <a:ext cx="100825" cy="44925"/>
              </a:xfrm>
              <a:custGeom>
                <a:avLst/>
                <a:gdLst/>
                <a:ahLst/>
                <a:cxnLst/>
                <a:rect l="l" t="t" r="r" b="b"/>
                <a:pathLst>
                  <a:path w="4033" h="1797" extrusionOk="0">
                    <a:moveTo>
                      <a:pt x="3813" y="0"/>
                    </a:moveTo>
                    <a:lnTo>
                      <a:pt x="0" y="807"/>
                    </a:lnTo>
                    <a:lnTo>
                      <a:pt x="220" y="1797"/>
                    </a:lnTo>
                    <a:lnTo>
                      <a:pt x="4033" y="990"/>
                    </a:lnTo>
                    <a:lnTo>
                      <a:pt x="38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7"/>
              <p:cNvSpPr/>
              <p:nvPr/>
            </p:nvSpPr>
            <p:spPr>
              <a:xfrm>
                <a:off x="7882325" y="868500"/>
                <a:ext cx="91675" cy="207150"/>
              </a:xfrm>
              <a:custGeom>
                <a:avLst/>
                <a:gdLst/>
                <a:ahLst/>
                <a:cxnLst/>
                <a:rect l="l" t="t" r="r" b="b"/>
                <a:pathLst>
                  <a:path w="3667" h="8286" extrusionOk="0">
                    <a:moveTo>
                      <a:pt x="2017" y="0"/>
                    </a:moveTo>
                    <a:lnTo>
                      <a:pt x="0" y="404"/>
                    </a:lnTo>
                    <a:lnTo>
                      <a:pt x="1650" y="8286"/>
                    </a:lnTo>
                    <a:lnTo>
                      <a:pt x="3666" y="7846"/>
                    </a:lnTo>
                    <a:lnTo>
                      <a:pt x="20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7"/>
              <p:cNvSpPr/>
              <p:nvPr/>
            </p:nvSpPr>
            <p:spPr>
              <a:xfrm>
                <a:off x="7678863" y="882250"/>
                <a:ext cx="67850" cy="314375"/>
              </a:xfrm>
              <a:custGeom>
                <a:avLst/>
                <a:gdLst/>
                <a:ahLst/>
                <a:cxnLst/>
                <a:rect l="l" t="t" r="r" b="b"/>
                <a:pathLst>
                  <a:path w="2714" h="12575" extrusionOk="0">
                    <a:moveTo>
                      <a:pt x="1" y="0"/>
                    </a:moveTo>
                    <a:lnTo>
                      <a:pt x="1" y="12575"/>
                    </a:lnTo>
                    <a:lnTo>
                      <a:pt x="2714" y="12575"/>
                    </a:lnTo>
                    <a:lnTo>
                      <a:pt x="27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9" name="Google Shape;2709;p37"/>
            <p:cNvSpPr/>
            <p:nvPr/>
          </p:nvSpPr>
          <p:spPr>
            <a:xfrm flipH="1">
              <a:off x="8248005" y="2189524"/>
              <a:ext cx="82185" cy="194567"/>
            </a:xfrm>
            <a:custGeom>
              <a:avLst/>
              <a:gdLst/>
              <a:ahLst/>
              <a:cxnLst/>
              <a:rect l="l" t="t" r="r" b="b"/>
              <a:pathLst>
                <a:path w="2311" h="8030" extrusionOk="0">
                  <a:moveTo>
                    <a:pt x="1" y="1"/>
                  </a:moveTo>
                  <a:lnTo>
                    <a:pt x="1" y="8029"/>
                  </a:lnTo>
                  <a:lnTo>
                    <a:pt x="2310" y="8029"/>
                  </a:lnTo>
                  <a:lnTo>
                    <a:pt x="2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7"/>
            <p:cNvSpPr/>
            <p:nvPr/>
          </p:nvSpPr>
          <p:spPr>
            <a:xfrm flipH="1">
              <a:off x="8121545" y="2360079"/>
              <a:ext cx="126496" cy="24884"/>
            </a:xfrm>
            <a:custGeom>
              <a:avLst/>
              <a:gdLst/>
              <a:ahLst/>
              <a:cxnLst/>
              <a:rect l="l" t="t" r="r" b="b"/>
              <a:pathLst>
                <a:path w="3557" h="1027" extrusionOk="0">
                  <a:moveTo>
                    <a:pt x="0" y="0"/>
                  </a:moveTo>
                  <a:lnTo>
                    <a:pt x="0" y="1027"/>
                  </a:lnTo>
                  <a:lnTo>
                    <a:pt x="3556" y="1027"/>
                  </a:lnTo>
                  <a:lnTo>
                    <a:pt x="35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7"/>
            <p:cNvSpPr/>
            <p:nvPr/>
          </p:nvSpPr>
          <p:spPr>
            <a:xfrm flipH="1">
              <a:off x="7507487" y="2022531"/>
              <a:ext cx="143459" cy="43541"/>
            </a:xfrm>
            <a:custGeom>
              <a:avLst/>
              <a:gdLst/>
              <a:ahLst/>
              <a:cxnLst/>
              <a:rect l="l" t="t" r="r" b="b"/>
              <a:pathLst>
                <a:path w="4034" h="1797" extrusionOk="0">
                  <a:moveTo>
                    <a:pt x="3813" y="1"/>
                  </a:moveTo>
                  <a:lnTo>
                    <a:pt x="1" y="770"/>
                  </a:lnTo>
                  <a:lnTo>
                    <a:pt x="184" y="1797"/>
                  </a:lnTo>
                  <a:lnTo>
                    <a:pt x="4033" y="990"/>
                  </a:lnTo>
                  <a:lnTo>
                    <a:pt x="38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2" name="Google Shape;2712;p37"/>
            <p:cNvGrpSpPr/>
            <p:nvPr/>
          </p:nvGrpSpPr>
          <p:grpSpPr>
            <a:xfrm>
              <a:off x="7246784" y="1909017"/>
              <a:ext cx="1343141" cy="628234"/>
              <a:chOff x="7246784" y="1909017"/>
              <a:chExt cx="1343141" cy="628234"/>
            </a:xfrm>
          </p:grpSpPr>
          <p:sp>
            <p:nvSpPr>
              <p:cNvPr id="2713" name="Google Shape;2713;p37"/>
              <p:cNvSpPr/>
              <p:nvPr/>
            </p:nvSpPr>
            <p:spPr>
              <a:xfrm flipH="1">
                <a:off x="7246784" y="2346227"/>
                <a:ext cx="1343141" cy="37779"/>
              </a:xfrm>
              <a:custGeom>
                <a:avLst/>
                <a:gdLst/>
                <a:ahLst/>
                <a:cxnLst/>
                <a:rect l="l" t="t" r="r" b="b"/>
                <a:pathLst>
                  <a:path w="48245" h="1357" extrusionOk="0">
                    <a:moveTo>
                      <a:pt x="0" y="0"/>
                    </a:moveTo>
                    <a:lnTo>
                      <a:pt x="0" y="1357"/>
                    </a:lnTo>
                    <a:lnTo>
                      <a:pt x="48245" y="1357"/>
                    </a:lnTo>
                    <a:lnTo>
                      <a:pt x="482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7"/>
              <p:cNvSpPr/>
              <p:nvPr/>
            </p:nvSpPr>
            <p:spPr>
              <a:xfrm flipH="1">
                <a:off x="7502940" y="2383978"/>
                <a:ext cx="1086985" cy="153120"/>
              </a:xfrm>
              <a:custGeom>
                <a:avLst/>
                <a:gdLst/>
                <a:ahLst/>
                <a:cxnLst/>
                <a:rect l="l" t="t" r="r" b="b"/>
                <a:pathLst>
                  <a:path w="39044" h="5500" extrusionOk="0">
                    <a:moveTo>
                      <a:pt x="0" y="1"/>
                    </a:moveTo>
                    <a:lnTo>
                      <a:pt x="0" y="5500"/>
                    </a:lnTo>
                    <a:lnTo>
                      <a:pt x="39043" y="5500"/>
                    </a:lnTo>
                    <a:lnTo>
                      <a:pt x="390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7"/>
              <p:cNvSpPr/>
              <p:nvPr/>
            </p:nvSpPr>
            <p:spPr>
              <a:xfrm flipH="1">
                <a:off x="7246784" y="2384131"/>
                <a:ext cx="256184" cy="153120"/>
              </a:xfrm>
              <a:custGeom>
                <a:avLst/>
                <a:gdLst/>
                <a:ahLst/>
                <a:cxnLst/>
                <a:rect l="l" t="t" r="r" b="b"/>
                <a:pathLst>
                  <a:path w="9202" h="5500" extrusionOk="0">
                    <a:moveTo>
                      <a:pt x="0" y="0"/>
                    </a:moveTo>
                    <a:lnTo>
                      <a:pt x="0" y="5499"/>
                    </a:lnTo>
                    <a:lnTo>
                      <a:pt x="92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7"/>
              <p:cNvSpPr/>
              <p:nvPr/>
            </p:nvSpPr>
            <p:spPr>
              <a:xfrm flipH="1">
                <a:off x="7527046" y="1909017"/>
                <a:ext cx="406799" cy="437061"/>
              </a:xfrm>
              <a:custGeom>
                <a:avLst/>
                <a:gdLst/>
                <a:ahLst/>
                <a:cxnLst/>
                <a:rect l="l" t="t" r="r" b="b"/>
                <a:pathLst>
                  <a:path w="11439" h="18038" extrusionOk="0">
                    <a:moveTo>
                      <a:pt x="3813" y="1"/>
                    </a:moveTo>
                    <a:lnTo>
                      <a:pt x="0" y="807"/>
                    </a:lnTo>
                    <a:lnTo>
                      <a:pt x="3630" y="18038"/>
                    </a:lnTo>
                    <a:lnTo>
                      <a:pt x="11218" y="18038"/>
                    </a:lnTo>
                    <a:lnTo>
                      <a:pt x="1143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7"/>
              <p:cNvSpPr/>
              <p:nvPr/>
            </p:nvSpPr>
            <p:spPr>
              <a:xfrm flipH="1">
                <a:off x="7766951" y="1919678"/>
                <a:ext cx="260780" cy="426400"/>
              </a:xfrm>
              <a:custGeom>
                <a:avLst/>
                <a:gdLst/>
                <a:ahLst/>
                <a:cxnLst/>
                <a:rect l="l" t="t" r="r" b="b"/>
                <a:pathLst>
                  <a:path w="7333" h="17598" extrusionOk="0">
                    <a:moveTo>
                      <a:pt x="37" y="1"/>
                    </a:moveTo>
                    <a:lnTo>
                      <a:pt x="1" y="17598"/>
                    </a:lnTo>
                    <a:lnTo>
                      <a:pt x="6380" y="17598"/>
                    </a:lnTo>
                    <a:lnTo>
                      <a:pt x="73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7"/>
              <p:cNvSpPr/>
              <p:nvPr/>
            </p:nvSpPr>
            <p:spPr>
              <a:xfrm flipH="1">
                <a:off x="8214114" y="1919678"/>
                <a:ext cx="260780" cy="426400"/>
              </a:xfrm>
              <a:custGeom>
                <a:avLst/>
                <a:gdLst/>
                <a:ahLst/>
                <a:cxnLst/>
                <a:rect l="l" t="t" r="r" b="b"/>
                <a:pathLst>
                  <a:path w="7333" h="17598" extrusionOk="0">
                    <a:moveTo>
                      <a:pt x="0" y="1"/>
                    </a:moveTo>
                    <a:lnTo>
                      <a:pt x="0" y="17598"/>
                    </a:lnTo>
                    <a:lnTo>
                      <a:pt x="6379" y="17598"/>
                    </a:lnTo>
                    <a:lnTo>
                      <a:pt x="73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7"/>
              <p:cNvSpPr/>
              <p:nvPr/>
            </p:nvSpPr>
            <p:spPr>
              <a:xfrm flipH="1">
                <a:off x="8314507" y="1981852"/>
                <a:ext cx="275112" cy="364225"/>
              </a:xfrm>
              <a:custGeom>
                <a:avLst/>
                <a:gdLst/>
                <a:ahLst/>
                <a:cxnLst/>
                <a:rect l="l" t="t" r="r" b="b"/>
                <a:pathLst>
                  <a:path w="7736" h="15032" extrusionOk="0">
                    <a:moveTo>
                      <a:pt x="0" y="1"/>
                    </a:moveTo>
                    <a:lnTo>
                      <a:pt x="0" y="15032"/>
                    </a:lnTo>
                    <a:lnTo>
                      <a:pt x="7296" y="15032"/>
                    </a:lnTo>
                    <a:lnTo>
                      <a:pt x="77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7"/>
              <p:cNvSpPr/>
              <p:nvPr/>
            </p:nvSpPr>
            <p:spPr>
              <a:xfrm flipH="1">
                <a:off x="8248005" y="1981852"/>
                <a:ext cx="82185" cy="364225"/>
              </a:xfrm>
              <a:custGeom>
                <a:avLst/>
                <a:gdLst/>
                <a:ahLst/>
                <a:cxnLst/>
                <a:rect l="l" t="t" r="r" b="b"/>
                <a:pathLst>
                  <a:path w="2311" h="15032" extrusionOk="0">
                    <a:moveTo>
                      <a:pt x="1" y="1"/>
                    </a:moveTo>
                    <a:lnTo>
                      <a:pt x="1" y="15032"/>
                    </a:lnTo>
                    <a:lnTo>
                      <a:pt x="2310" y="15032"/>
                    </a:lnTo>
                    <a:lnTo>
                      <a:pt x="23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7"/>
              <p:cNvSpPr/>
              <p:nvPr/>
            </p:nvSpPr>
            <p:spPr>
              <a:xfrm flipH="1">
                <a:off x="8121545" y="1919678"/>
                <a:ext cx="126496" cy="426400"/>
              </a:xfrm>
              <a:custGeom>
                <a:avLst/>
                <a:gdLst/>
                <a:ahLst/>
                <a:cxnLst/>
                <a:rect l="l" t="t" r="r" b="b"/>
                <a:pathLst>
                  <a:path w="3557" h="17598" extrusionOk="0">
                    <a:moveTo>
                      <a:pt x="0" y="1"/>
                    </a:moveTo>
                    <a:lnTo>
                      <a:pt x="0" y="17598"/>
                    </a:lnTo>
                    <a:lnTo>
                      <a:pt x="3556" y="17598"/>
                    </a:lnTo>
                    <a:lnTo>
                      <a:pt x="35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7"/>
              <p:cNvSpPr/>
              <p:nvPr/>
            </p:nvSpPr>
            <p:spPr>
              <a:xfrm flipH="1">
                <a:off x="8121545" y="1956992"/>
                <a:ext cx="126496" cy="24884"/>
              </a:xfrm>
              <a:custGeom>
                <a:avLst/>
                <a:gdLst/>
                <a:ahLst/>
                <a:cxnLst/>
                <a:rect l="l" t="t" r="r" b="b"/>
                <a:pathLst>
                  <a:path w="3557" h="1027" extrusionOk="0">
                    <a:moveTo>
                      <a:pt x="0" y="0"/>
                    </a:moveTo>
                    <a:lnTo>
                      <a:pt x="0" y="1027"/>
                    </a:lnTo>
                    <a:lnTo>
                      <a:pt x="3556" y="1027"/>
                    </a:lnTo>
                    <a:lnTo>
                      <a:pt x="35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7"/>
              <p:cNvSpPr/>
              <p:nvPr/>
            </p:nvSpPr>
            <p:spPr>
              <a:xfrm flipH="1">
                <a:off x="8154155" y="2036055"/>
                <a:ext cx="61310" cy="194543"/>
              </a:xfrm>
              <a:custGeom>
                <a:avLst/>
                <a:gdLst/>
                <a:ahLst/>
                <a:cxnLst/>
                <a:rect l="l" t="t" r="r" b="b"/>
                <a:pathLst>
                  <a:path w="1724" h="8029" extrusionOk="0">
                    <a:moveTo>
                      <a:pt x="1" y="0"/>
                    </a:moveTo>
                    <a:lnTo>
                      <a:pt x="1" y="8029"/>
                    </a:lnTo>
                    <a:lnTo>
                      <a:pt x="1724" y="8029"/>
                    </a:lnTo>
                    <a:lnTo>
                      <a:pt x="17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7"/>
              <p:cNvSpPr/>
              <p:nvPr/>
            </p:nvSpPr>
            <p:spPr>
              <a:xfrm flipH="1">
                <a:off x="7897323" y="1965885"/>
                <a:ext cx="88693" cy="380193"/>
              </a:xfrm>
              <a:custGeom>
                <a:avLst/>
                <a:gdLst/>
                <a:ahLst/>
                <a:cxnLst/>
                <a:rect l="l" t="t" r="r" b="b"/>
                <a:pathLst>
                  <a:path w="2494" h="15691" extrusionOk="0">
                    <a:moveTo>
                      <a:pt x="1" y="0"/>
                    </a:moveTo>
                    <a:lnTo>
                      <a:pt x="1" y="15691"/>
                    </a:lnTo>
                    <a:lnTo>
                      <a:pt x="2494" y="15691"/>
                    </a:lnTo>
                    <a:lnTo>
                      <a:pt x="24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7"/>
              <p:cNvSpPr/>
              <p:nvPr/>
            </p:nvSpPr>
            <p:spPr>
              <a:xfrm flipH="1">
                <a:off x="7897323" y="2068038"/>
                <a:ext cx="88693" cy="171451"/>
              </a:xfrm>
              <a:custGeom>
                <a:avLst/>
                <a:gdLst/>
                <a:ahLst/>
                <a:cxnLst/>
                <a:rect l="l" t="t" r="r" b="b"/>
                <a:pathLst>
                  <a:path w="2494" h="7076" extrusionOk="0">
                    <a:moveTo>
                      <a:pt x="1" y="0"/>
                    </a:moveTo>
                    <a:lnTo>
                      <a:pt x="1" y="7075"/>
                    </a:lnTo>
                    <a:lnTo>
                      <a:pt x="2494" y="7075"/>
                    </a:lnTo>
                    <a:lnTo>
                      <a:pt x="24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7"/>
              <p:cNvSpPr/>
              <p:nvPr/>
            </p:nvSpPr>
            <p:spPr>
              <a:xfrm flipH="1">
                <a:off x="7982068" y="1945435"/>
                <a:ext cx="139512" cy="400643"/>
              </a:xfrm>
              <a:custGeom>
                <a:avLst/>
                <a:gdLst/>
                <a:ahLst/>
                <a:cxnLst/>
                <a:rect l="l" t="t" r="r" b="b"/>
                <a:pathLst>
                  <a:path w="3923" h="16535" extrusionOk="0">
                    <a:moveTo>
                      <a:pt x="0" y="1"/>
                    </a:moveTo>
                    <a:lnTo>
                      <a:pt x="0" y="16535"/>
                    </a:lnTo>
                    <a:lnTo>
                      <a:pt x="3923" y="16535"/>
                    </a:lnTo>
                    <a:lnTo>
                      <a:pt x="39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7"/>
              <p:cNvSpPr/>
              <p:nvPr/>
            </p:nvSpPr>
            <p:spPr>
              <a:xfrm flipH="1">
                <a:off x="7982068" y="1997844"/>
                <a:ext cx="139512" cy="24908"/>
              </a:xfrm>
              <a:custGeom>
                <a:avLst/>
                <a:gdLst/>
                <a:ahLst/>
                <a:cxnLst/>
                <a:rect l="l" t="t" r="r" b="b"/>
                <a:pathLst>
                  <a:path w="3923" h="1028" extrusionOk="0">
                    <a:moveTo>
                      <a:pt x="0" y="1"/>
                    </a:moveTo>
                    <a:lnTo>
                      <a:pt x="0" y="1027"/>
                    </a:lnTo>
                    <a:lnTo>
                      <a:pt x="3923" y="1027"/>
                    </a:lnTo>
                    <a:lnTo>
                      <a:pt x="39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7"/>
              <p:cNvSpPr/>
              <p:nvPr/>
            </p:nvSpPr>
            <p:spPr>
              <a:xfrm flipH="1">
                <a:off x="7662646" y="1919678"/>
                <a:ext cx="139547" cy="426400"/>
              </a:xfrm>
              <a:custGeom>
                <a:avLst/>
                <a:gdLst/>
                <a:ahLst/>
                <a:cxnLst/>
                <a:rect l="l" t="t" r="r" b="b"/>
                <a:pathLst>
                  <a:path w="3924" h="17598" extrusionOk="0">
                    <a:moveTo>
                      <a:pt x="1" y="1"/>
                    </a:moveTo>
                    <a:lnTo>
                      <a:pt x="1" y="17598"/>
                    </a:lnTo>
                    <a:lnTo>
                      <a:pt x="3924" y="17598"/>
                    </a:lnTo>
                    <a:lnTo>
                      <a:pt x="39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7"/>
              <p:cNvSpPr/>
              <p:nvPr/>
            </p:nvSpPr>
            <p:spPr>
              <a:xfrm flipH="1">
                <a:off x="7662646" y="1956992"/>
                <a:ext cx="138231" cy="24884"/>
              </a:xfrm>
              <a:custGeom>
                <a:avLst/>
                <a:gdLst/>
                <a:ahLst/>
                <a:cxnLst/>
                <a:rect l="l" t="t" r="r" b="b"/>
                <a:pathLst>
                  <a:path w="3887" h="1027" extrusionOk="0">
                    <a:moveTo>
                      <a:pt x="1" y="0"/>
                    </a:moveTo>
                    <a:lnTo>
                      <a:pt x="1" y="1027"/>
                    </a:lnTo>
                    <a:lnTo>
                      <a:pt x="3887" y="1027"/>
                    </a:lnTo>
                    <a:lnTo>
                      <a:pt x="38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7"/>
              <p:cNvSpPr/>
              <p:nvPr/>
            </p:nvSpPr>
            <p:spPr>
              <a:xfrm flipH="1">
                <a:off x="7662646" y="2283879"/>
                <a:ext cx="139547" cy="24884"/>
              </a:xfrm>
              <a:custGeom>
                <a:avLst/>
                <a:gdLst/>
                <a:ahLst/>
                <a:cxnLst/>
                <a:rect l="l" t="t" r="r" b="b"/>
                <a:pathLst>
                  <a:path w="3924" h="1027" extrusionOk="0">
                    <a:moveTo>
                      <a:pt x="1" y="0"/>
                    </a:moveTo>
                    <a:lnTo>
                      <a:pt x="1" y="1027"/>
                    </a:lnTo>
                    <a:lnTo>
                      <a:pt x="3924" y="1027"/>
                    </a:lnTo>
                    <a:lnTo>
                      <a:pt x="39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7"/>
              <p:cNvSpPr/>
              <p:nvPr/>
            </p:nvSpPr>
            <p:spPr>
              <a:xfrm flipH="1">
                <a:off x="7695221" y="2036055"/>
                <a:ext cx="73045" cy="194543"/>
              </a:xfrm>
              <a:custGeom>
                <a:avLst/>
                <a:gdLst/>
                <a:ahLst/>
                <a:cxnLst/>
                <a:rect l="l" t="t" r="r" b="b"/>
                <a:pathLst>
                  <a:path w="2054" h="8029" extrusionOk="0">
                    <a:moveTo>
                      <a:pt x="0" y="0"/>
                    </a:moveTo>
                    <a:lnTo>
                      <a:pt x="0" y="8029"/>
                    </a:lnTo>
                    <a:lnTo>
                      <a:pt x="2053" y="8029"/>
                    </a:lnTo>
                    <a:lnTo>
                      <a:pt x="20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7"/>
              <p:cNvSpPr/>
              <p:nvPr/>
            </p:nvSpPr>
            <p:spPr>
              <a:xfrm flipH="1">
                <a:off x="7399306" y="1909017"/>
                <a:ext cx="263376" cy="437061"/>
              </a:xfrm>
              <a:custGeom>
                <a:avLst/>
                <a:gdLst/>
                <a:ahLst/>
                <a:cxnLst/>
                <a:rect l="l" t="t" r="r" b="b"/>
                <a:pathLst>
                  <a:path w="7406" h="18038" extrusionOk="0">
                    <a:moveTo>
                      <a:pt x="3813" y="1"/>
                    </a:moveTo>
                    <a:lnTo>
                      <a:pt x="1" y="807"/>
                    </a:lnTo>
                    <a:lnTo>
                      <a:pt x="3593" y="18038"/>
                    </a:lnTo>
                    <a:lnTo>
                      <a:pt x="7406" y="17231"/>
                    </a:lnTo>
                    <a:lnTo>
                      <a:pt x="38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7"/>
              <p:cNvSpPr/>
              <p:nvPr/>
            </p:nvSpPr>
            <p:spPr>
              <a:xfrm flipH="1">
                <a:off x="7409726" y="2266119"/>
                <a:ext cx="143424" cy="43541"/>
              </a:xfrm>
              <a:custGeom>
                <a:avLst/>
                <a:gdLst/>
                <a:ahLst/>
                <a:cxnLst/>
                <a:rect l="l" t="t" r="r" b="b"/>
                <a:pathLst>
                  <a:path w="4033" h="1797" extrusionOk="0">
                    <a:moveTo>
                      <a:pt x="3813" y="0"/>
                    </a:moveTo>
                    <a:lnTo>
                      <a:pt x="0" y="807"/>
                    </a:lnTo>
                    <a:lnTo>
                      <a:pt x="220" y="1797"/>
                    </a:lnTo>
                    <a:lnTo>
                      <a:pt x="4033" y="990"/>
                    </a:lnTo>
                    <a:lnTo>
                      <a:pt x="38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7"/>
              <p:cNvSpPr/>
              <p:nvPr/>
            </p:nvSpPr>
            <p:spPr>
              <a:xfrm flipH="1">
                <a:off x="7465772" y="2028059"/>
                <a:ext cx="130408" cy="200770"/>
              </a:xfrm>
              <a:custGeom>
                <a:avLst/>
                <a:gdLst/>
                <a:ahLst/>
                <a:cxnLst/>
                <a:rect l="l" t="t" r="r" b="b"/>
                <a:pathLst>
                  <a:path w="3667" h="8286" extrusionOk="0">
                    <a:moveTo>
                      <a:pt x="2017" y="0"/>
                    </a:moveTo>
                    <a:lnTo>
                      <a:pt x="0" y="404"/>
                    </a:lnTo>
                    <a:lnTo>
                      <a:pt x="1650" y="8286"/>
                    </a:lnTo>
                    <a:lnTo>
                      <a:pt x="3666" y="7846"/>
                    </a:lnTo>
                    <a:lnTo>
                      <a:pt x="20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7"/>
              <p:cNvSpPr/>
              <p:nvPr/>
            </p:nvSpPr>
            <p:spPr>
              <a:xfrm flipH="1">
                <a:off x="7789089" y="2041385"/>
                <a:ext cx="96517" cy="304692"/>
              </a:xfrm>
              <a:custGeom>
                <a:avLst/>
                <a:gdLst/>
                <a:ahLst/>
                <a:cxnLst/>
                <a:rect l="l" t="t" r="r" b="b"/>
                <a:pathLst>
                  <a:path w="2714" h="12575" extrusionOk="0">
                    <a:moveTo>
                      <a:pt x="1" y="0"/>
                    </a:moveTo>
                    <a:lnTo>
                      <a:pt x="1" y="12575"/>
                    </a:lnTo>
                    <a:lnTo>
                      <a:pt x="2714" y="12575"/>
                    </a:lnTo>
                    <a:lnTo>
                      <a:pt x="27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6" name="Google Shape;2736;p37"/>
            <p:cNvGrpSpPr/>
            <p:nvPr/>
          </p:nvGrpSpPr>
          <p:grpSpPr>
            <a:xfrm>
              <a:off x="7430969" y="2591991"/>
              <a:ext cx="984368" cy="344707"/>
              <a:chOff x="937650" y="3222250"/>
              <a:chExt cx="895450" cy="355625"/>
            </a:xfrm>
          </p:grpSpPr>
          <p:sp>
            <p:nvSpPr>
              <p:cNvPr id="2737" name="Google Shape;2737;p37"/>
              <p:cNvSpPr/>
              <p:nvPr/>
            </p:nvSpPr>
            <p:spPr>
              <a:xfrm>
                <a:off x="1077875" y="3235100"/>
                <a:ext cx="220000" cy="342775"/>
              </a:xfrm>
              <a:custGeom>
                <a:avLst/>
                <a:gdLst/>
                <a:ahLst/>
                <a:cxnLst/>
                <a:rect l="l" t="t" r="r" b="b"/>
                <a:pathLst>
                  <a:path w="8800" h="13711" extrusionOk="0">
                    <a:moveTo>
                      <a:pt x="4363" y="0"/>
                    </a:moveTo>
                    <a:lnTo>
                      <a:pt x="1541" y="37"/>
                    </a:lnTo>
                    <a:cubicBezTo>
                      <a:pt x="1467" y="37"/>
                      <a:pt x="1431" y="110"/>
                      <a:pt x="1431" y="183"/>
                    </a:cubicBezTo>
                    <a:lnTo>
                      <a:pt x="1431" y="293"/>
                    </a:lnTo>
                    <a:cubicBezTo>
                      <a:pt x="1101" y="477"/>
                      <a:pt x="1467" y="697"/>
                      <a:pt x="1467" y="697"/>
                    </a:cubicBezTo>
                    <a:lnTo>
                      <a:pt x="1467" y="1173"/>
                    </a:lnTo>
                    <a:cubicBezTo>
                      <a:pt x="1137" y="1320"/>
                      <a:pt x="1137" y="1796"/>
                      <a:pt x="1467" y="1980"/>
                    </a:cubicBezTo>
                    <a:cubicBezTo>
                      <a:pt x="551" y="2713"/>
                      <a:pt x="1" y="3849"/>
                      <a:pt x="38" y="5059"/>
                    </a:cubicBezTo>
                    <a:cubicBezTo>
                      <a:pt x="38" y="6929"/>
                      <a:pt x="258" y="12208"/>
                      <a:pt x="441" y="13711"/>
                    </a:cubicBezTo>
                    <a:lnTo>
                      <a:pt x="8506" y="13711"/>
                    </a:lnTo>
                    <a:cubicBezTo>
                      <a:pt x="8653" y="12355"/>
                      <a:pt x="8799" y="6892"/>
                      <a:pt x="8763" y="4986"/>
                    </a:cubicBezTo>
                    <a:cubicBezTo>
                      <a:pt x="8763" y="3776"/>
                      <a:pt x="8249" y="2640"/>
                      <a:pt x="7296" y="1906"/>
                    </a:cubicBezTo>
                    <a:cubicBezTo>
                      <a:pt x="7626" y="1760"/>
                      <a:pt x="7626" y="1283"/>
                      <a:pt x="7296" y="1100"/>
                    </a:cubicBezTo>
                    <a:lnTo>
                      <a:pt x="7296" y="660"/>
                    </a:lnTo>
                    <a:cubicBezTo>
                      <a:pt x="7296" y="660"/>
                      <a:pt x="7626" y="440"/>
                      <a:pt x="7333" y="220"/>
                    </a:cubicBezTo>
                    <a:lnTo>
                      <a:pt x="7333" y="110"/>
                    </a:lnTo>
                    <a:cubicBezTo>
                      <a:pt x="7333" y="37"/>
                      <a:pt x="7260" y="0"/>
                      <a:pt x="71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7"/>
              <p:cNvSpPr/>
              <p:nvPr/>
            </p:nvSpPr>
            <p:spPr>
              <a:xfrm>
                <a:off x="1098975" y="3222250"/>
                <a:ext cx="176900" cy="33025"/>
              </a:xfrm>
              <a:custGeom>
                <a:avLst/>
                <a:gdLst/>
                <a:ahLst/>
                <a:cxnLst/>
                <a:rect l="l" t="t" r="r" b="b"/>
                <a:pathLst>
                  <a:path w="7076" h="1321" extrusionOk="0">
                    <a:moveTo>
                      <a:pt x="257" y="1"/>
                    </a:moveTo>
                    <a:lnTo>
                      <a:pt x="0" y="1321"/>
                    </a:lnTo>
                    <a:lnTo>
                      <a:pt x="7076" y="1321"/>
                    </a:lnTo>
                    <a:lnTo>
                      <a:pt x="68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7"/>
              <p:cNvSpPr/>
              <p:nvPr/>
            </p:nvSpPr>
            <p:spPr>
              <a:xfrm>
                <a:off x="937650" y="3313000"/>
                <a:ext cx="219075" cy="264875"/>
              </a:xfrm>
              <a:custGeom>
                <a:avLst/>
                <a:gdLst/>
                <a:ahLst/>
                <a:cxnLst/>
                <a:rect l="l" t="t" r="r" b="b"/>
                <a:pathLst>
                  <a:path w="8763" h="10595" extrusionOk="0">
                    <a:moveTo>
                      <a:pt x="7150" y="0"/>
                    </a:moveTo>
                    <a:lnTo>
                      <a:pt x="4363" y="37"/>
                    </a:lnTo>
                    <a:lnTo>
                      <a:pt x="1541" y="37"/>
                    </a:lnTo>
                    <a:cubicBezTo>
                      <a:pt x="1467" y="37"/>
                      <a:pt x="1394" y="110"/>
                      <a:pt x="1394" y="183"/>
                    </a:cubicBezTo>
                    <a:lnTo>
                      <a:pt x="1394" y="293"/>
                    </a:lnTo>
                    <a:cubicBezTo>
                      <a:pt x="1101" y="477"/>
                      <a:pt x="1431" y="697"/>
                      <a:pt x="1431" y="697"/>
                    </a:cubicBezTo>
                    <a:lnTo>
                      <a:pt x="1431" y="1137"/>
                    </a:lnTo>
                    <a:cubicBezTo>
                      <a:pt x="1101" y="1320"/>
                      <a:pt x="1101" y="1797"/>
                      <a:pt x="1431" y="1980"/>
                    </a:cubicBezTo>
                    <a:cubicBezTo>
                      <a:pt x="514" y="2713"/>
                      <a:pt x="1" y="3849"/>
                      <a:pt x="1" y="5059"/>
                    </a:cubicBezTo>
                    <a:cubicBezTo>
                      <a:pt x="1" y="6929"/>
                      <a:pt x="1504" y="9092"/>
                      <a:pt x="1651" y="10595"/>
                    </a:cubicBezTo>
                    <a:lnTo>
                      <a:pt x="6930" y="10595"/>
                    </a:lnTo>
                    <a:cubicBezTo>
                      <a:pt x="7076" y="9239"/>
                      <a:pt x="8763" y="6892"/>
                      <a:pt x="8726" y="4986"/>
                    </a:cubicBezTo>
                    <a:cubicBezTo>
                      <a:pt x="8763" y="3776"/>
                      <a:pt x="8213" y="2676"/>
                      <a:pt x="7260" y="1906"/>
                    </a:cubicBezTo>
                    <a:cubicBezTo>
                      <a:pt x="7590" y="1760"/>
                      <a:pt x="7590" y="1283"/>
                      <a:pt x="7260" y="1100"/>
                    </a:cubicBezTo>
                    <a:lnTo>
                      <a:pt x="7260" y="660"/>
                    </a:lnTo>
                    <a:cubicBezTo>
                      <a:pt x="7260" y="660"/>
                      <a:pt x="7626" y="440"/>
                      <a:pt x="7296" y="257"/>
                    </a:cubicBezTo>
                    <a:lnTo>
                      <a:pt x="7296" y="110"/>
                    </a:lnTo>
                    <a:cubicBezTo>
                      <a:pt x="7296" y="37"/>
                      <a:pt x="7223" y="0"/>
                      <a:pt x="71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7"/>
              <p:cNvSpPr/>
              <p:nvPr/>
            </p:nvSpPr>
            <p:spPr>
              <a:xfrm>
                <a:off x="957825" y="3300150"/>
                <a:ext cx="176900" cy="33950"/>
              </a:xfrm>
              <a:custGeom>
                <a:avLst/>
                <a:gdLst/>
                <a:ahLst/>
                <a:cxnLst/>
                <a:rect l="l" t="t" r="r" b="b"/>
                <a:pathLst>
                  <a:path w="7076" h="1358" extrusionOk="0">
                    <a:moveTo>
                      <a:pt x="257" y="1"/>
                    </a:moveTo>
                    <a:lnTo>
                      <a:pt x="0" y="1357"/>
                    </a:lnTo>
                    <a:lnTo>
                      <a:pt x="7076" y="1357"/>
                    </a:lnTo>
                    <a:lnTo>
                      <a:pt x="68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7"/>
              <p:cNvSpPr/>
              <p:nvPr/>
            </p:nvSpPr>
            <p:spPr>
              <a:xfrm>
                <a:off x="1390425" y="3280000"/>
                <a:ext cx="191575" cy="297875"/>
              </a:xfrm>
              <a:custGeom>
                <a:avLst/>
                <a:gdLst/>
                <a:ahLst/>
                <a:cxnLst/>
                <a:rect l="l" t="t" r="r" b="b"/>
                <a:pathLst>
                  <a:path w="7663" h="11915" extrusionOk="0">
                    <a:moveTo>
                      <a:pt x="6232" y="0"/>
                    </a:moveTo>
                    <a:lnTo>
                      <a:pt x="3776" y="37"/>
                    </a:lnTo>
                    <a:lnTo>
                      <a:pt x="1320" y="37"/>
                    </a:lnTo>
                    <a:cubicBezTo>
                      <a:pt x="1283" y="37"/>
                      <a:pt x="1210" y="74"/>
                      <a:pt x="1210" y="147"/>
                    </a:cubicBezTo>
                    <a:lnTo>
                      <a:pt x="1210" y="257"/>
                    </a:lnTo>
                    <a:cubicBezTo>
                      <a:pt x="953" y="440"/>
                      <a:pt x="1246" y="624"/>
                      <a:pt x="1246" y="624"/>
                    </a:cubicBezTo>
                    <a:lnTo>
                      <a:pt x="1246" y="990"/>
                    </a:lnTo>
                    <a:cubicBezTo>
                      <a:pt x="953" y="1100"/>
                      <a:pt x="953" y="1577"/>
                      <a:pt x="1246" y="1687"/>
                    </a:cubicBezTo>
                    <a:cubicBezTo>
                      <a:pt x="440" y="2347"/>
                      <a:pt x="0" y="3373"/>
                      <a:pt x="37" y="4400"/>
                    </a:cubicBezTo>
                    <a:cubicBezTo>
                      <a:pt x="37" y="6013"/>
                      <a:pt x="257" y="10632"/>
                      <a:pt x="403" y="11915"/>
                    </a:cubicBezTo>
                    <a:lnTo>
                      <a:pt x="7405" y="11915"/>
                    </a:lnTo>
                    <a:cubicBezTo>
                      <a:pt x="7515" y="10705"/>
                      <a:pt x="7662" y="5976"/>
                      <a:pt x="7625" y="4326"/>
                    </a:cubicBezTo>
                    <a:cubicBezTo>
                      <a:pt x="7625" y="3300"/>
                      <a:pt x="7149" y="2310"/>
                      <a:pt x="6342" y="1687"/>
                    </a:cubicBezTo>
                    <a:cubicBezTo>
                      <a:pt x="6636" y="1540"/>
                      <a:pt x="6636" y="1100"/>
                      <a:pt x="6342" y="954"/>
                    </a:cubicBezTo>
                    <a:lnTo>
                      <a:pt x="6342" y="587"/>
                    </a:lnTo>
                    <a:cubicBezTo>
                      <a:pt x="6342" y="587"/>
                      <a:pt x="6636" y="404"/>
                      <a:pt x="6342" y="220"/>
                    </a:cubicBezTo>
                    <a:lnTo>
                      <a:pt x="6342" y="110"/>
                    </a:lnTo>
                    <a:cubicBezTo>
                      <a:pt x="6342" y="74"/>
                      <a:pt x="6306" y="0"/>
                      <a:pt x="62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7"/>
              <p:cNvSpPr/>
              <p:nvPr/>
            </p:nvSpPr>
            <p:spPr>
              <a:xfrm>
                <a:off x="1408750" y="3269000"/>
                <a:ext cx="153075" cy="29350"/>
              </a:xfrm>
              <a:custGeom>
                <a:avLst/>
                <a:gdLst/>
                <a:ahLst/>
                <a:cxnLst/>
                <a:rect l="l" t="t" r="r" b="b"/>
                <a:pathLst>
                  <a:path w="6123" h="1174" extrusionOk="0">
                    <a:moveTo>
                      <a:pt x="220" y="0"/>
                    </a:moveTo>
                    <a:lnTo>
                      <a:pt x="0" y="1174"/>
                    </a:lnTo>
                    <a:lnTo>
                      <a:pt x="6123" y="1174"/>
                    </a:lnTo>
                    <a:lnTo>
                      <a:pt x="59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7"/>
              <p:cNvSpPr/>
              <p:nvPr/>
            </p:nvSpPr>
            <p:spPr>
              <a:xfrm>
                <a:off x="1250200" y="3390900"/>
                <a:ext cx="220900" cy="186975"/>
              </a:xfrm>
              <a:custGeom>
                <a:avLst/>
                <a:gdLst/>
                <a:ahLst/>
                <a:cxnLst/>
                <a:rect l="l" t="t" r="r" b="b"/>
                <a:pathLst>
                  <a:path w="8836" h="7479" extrusionOk="0">
                    <a:moveTo>
                      <a:pt x="7185" y="0"/>
                    </a:moveTo>
                    <a:lnTo>
                      <a:pt x="4363" y="37"/>
                    </a:lnTo>
                    <a:lnTo>
                      <a:pt x="1540" y="37"/>
                    </a:lnTo>
                    <a:cubicBezTo>
                      <a:pt x="1466" y="74"/>
                      <a:pt x="1430" y="110"/>
                      <a:pt x="1430" y="184"/>
                    </a:cubicBezTo>
                    <a:lnTo>
                      <a:pt x="1430" y="294"/>
                    </a:lnTo>
                    <a:cubicBezTo>
                      <a:pt x="1100" y="514"/>
                      <a:pt x="1466" y="697"/>
                      <a:pt x="1466" y="697"/>
                    </a:cubicBezTo>
                    <a:lnTo>
                      <a:pt x="1466" y="1173"/>
                    </a:lnTo>
                    <a:cubicBezTo>
                      <a:pt x="1137" y="1357"/>
                      <a:pt x="1137" y="1797"/>
                      <a:pt x="1466" y="1980"/>
                    </a:cubicBezTo>
                    <a:cubicBezTo>
                      <a:pt x="513" y="2750"/>
                      <a:pt x="0" y="3886"/>
                      <a:pt x="37" y="5059"/>
                    </a:cubicBezTo>
                    <a:cubicBezTo>
                      <a:pt x="37" y="6929"/>
                      <a:pt x="257" y="5976"/>
                      <a:pt x="440" y="7479"/>
                    </a:cubicBezTo>
                    <a:lnTo>
                      <a:pt x="8542" y="7479"/>
                    </a:lnTo>
                    <a:cubicBezTo>
                      <a:pt x="8652" y="6123"/>
                      <a:pt x="8835" y="6892"/>
                      <a:pt x="8762" y="4986"/>
                    </a:cubicBezTo>
                    <a:cubicBezTo>
                      <a:pt x="8762" y="3813"/>
                      <a:pt x="8249" y="2676"/>
                      <a:pt x="7295" y="1943"/>
                    </a:cubicBezTo>
                    <a:cubicBezTo>
                      <a:pt x="7625" y="1760"/>
                      <a:pt x="7625" y="1283"/>
                      <a:pt x="7295" y="1137"/>
                    </a:cubicBezTo>
                    <a:lnTo>
                      <a:pt x="7295" y="660"/>
                    </a:lnTo>
                    <a:cubicBezTo>
                      <a:pt x="7295" y="660"/>
                      <a:pt x="7662" y="440"/>
                      <a:pt x="7332" y="257"/>
                    </a:cubicBezTo>
                    <a:lnTo>
                      <a:pt x="7332" y="147"/>
                    </a:lnTo>
                    <a:cubicBezTo>
                      <a:pt x="7332" y="74"/>
                      <a:pt x="7259" y="0"/>
                      <a:pt x="71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7"/>
              <p:cNvSpPr/>
              <p:nvPr/>
            </p:nvSpPr>
            <p:spPr>
              <a:xfrm>
                <a:off x="1271275" y="3378075"/>
                <a:ext cx="176900" cy="33925"/>
              </a:xfrm>
              <a:custGeom>
                <a:avLst/>
                <a:gdLst/>
                <a:ahLst/>
                <a:cxnLst/>
                <a:rect l="l" t="t" r="r" b="b"/>
                <a:pathLst>
                  <a:path w="7076" h="1357" extrusionOk="0">
                    <a:moveTo>
                      <a:pt x="257" y="0"/>
                    </a:moveTo>
                    <a:lnTo>
                      <a:pt x="0" y="1356"/>
                    </a:lnTo>
                    <a:lnTo>
                      <a:pt x="7076" y="1356"/>
                    </a:lnTo>
                    <a:lnTo>
                      <a:pt x="68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7"/>
              <p:cNvSpPr/>
              <p:nvPr/>
            </p:nvSpPr>
            <p:spPr>
              <a:xfrm>
                <a:off x="1613125" y="3390900"/>
                <a:ext cx="219975" cy="186975"/>
              </a:xfrm>
              <a:custGeom>
                <a:avLst/>
                <a:gdLst/>
                <a:ahLst/>
                <a:cxnLst/>
                <a:rect l="l" t="t" r="r" b="b"/>
                <a:pathLst>
                  <a:path w="8799" h="7479" extrusionOk="0">
                    <a:moveTo>
                      <a:pt x="7149" y="0"/>
                    </a:moveTo>
                    <a:lnTo>
                      <a:pt x="4363" y="37"/>
                    </a:lnTo>
                    <a:lnTo>
                      <a:pt x="1540" y="37"/>
                    </a:lnTo>
                    <a:cubicBezTo>
                      <a:pt x="1467" y="74"/>
                      <a:pt x="1394" y="110"/>
                      <a:pt x="1394" y="184"/>
                    </a:cubicBezTo>
                    <a:lnTo>
                      <a:pt x="1394" y="294"/>
                    </a:lnTo>
                    <a:cubicBezTo>
                      <a:pt x="1064" y="514"/>
                      <a:pt x="1430" y="697"/>
                      <a:pt x="1430" y="697"/>
                    </a:cubicBezTo>
                    <a:lnTo>
                      <a:pt x="1430" y="1173"/>
                    </a:lnTo>
                    <a:cubicBezTo>
                      <a:pt x="1100" y="1357"/>
                      <a:pt x="1100" y="1797"/>
                      <a:pt x="1430" y="1980"/>
                    </a:cubicBezTo>
                    <a:cubicBezTo>
                      <a:pt x="514" y="2750"/>
                      <a:pt x="0" y="3886"/>
                      <a:pt x="37" y="5059"/>
                    </a:cubicBezTo>
                    <a:cubicBezTo>
                      <a:pt x="37" y="6929"/>
                      <a:pt x="257" y="5976"/>
                      <a:pt x="404" y="7479"/>
                    </a:cubicBezTo>
                    <a:lnTo>
                      <a:pt x="8506" y="7479"/>
                    </a:lnTo>
                    <a:cubicBezTo>
                      <a:pt x="8652" y="6123"/>
                      <a:pt x="8799" y="6892"/>
                      <a:pt x="8726" y="4986"/>
                    </a:cubicBezTo>
                    <a:cubicBezTo>
                      <a:pt x="8762" y="3813"/>
                      <a:pt x="8212" y="2676"/>
                      <a:pt x="7259" y="1943"/>
                    </a:cubicBezTo>
                    <a:cubicBezTo>
                      <a:pt x="7589" y="1760"/>
                      <a:pt x="7589" y="1283"/>
                      <a:pt x="7259" y="1137"/>
                    </a:cubicBezTo>
                    <a:lnTo>
                      <a:pt x="7259" y="660"/>
                    </a:lnTo>
                    <a:cubicBezTo>
                      <a:pt x="7259" y="660"/>
                      <a:pt x="7626" y="440"/>
                      <a:pt x="7296" y="257"/>
                    </a:cubicBezTo>
                    <a:lnTo>
                      <a:pt x="7296" y="147"/>
                    </a:lnTo>
                    <a:cubicBezTo>
                      <a:pt x="7296" y="74"/>
                      <a:pt x="7223" y="0"/>
                      <a:pt x="7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7"/>
              <p:cNvSpPr/>
              <p:nvPr/>
            </p:nvSpPr>
            <p:spPr>
              <a:xfrm>
                <a:off x="1633300" y="3378075"/>
                <a:ext cx="176900" cy="33925"/>
              </a:xfrm>
              <a:custGeom>
                <a:avLst/>
                <a:gdLst/>
                <a:ahLst/>
                <a:cxnLst/>
                <a:rect l="l" t="t" r="r" b="b"/>
                <a:pathLst>
                  <a:path w="7076" h="1357" extrusionOk="0">
                    <a:moveTo>
                      <a:pt x="257" y="0"/>
                    </a:moveTo>
                    <a:lnTo>
                      <a:pt x="0" y="1356"/>
                    </a:lnTo>
                    <a:lnTo>
                      <a:pt x="7075" y="1356"/>
                    </a:lnTo>
                    <a:lnTo>
                      <a:pt x="68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7"/>
              <p:cNvSpPr/>
              <p:nvPr/>
            </p:nvSpPr>
            <p:spPr>
              <a:xfrm>
                <a:off x="1503150" y="3337725"/>
                <a:ext cx="199825" cy="240150"/>
              </a:xfrm>
              <a:custGeom>
                <a:avLst/>
                <a:gdLst/>
                <a:ahLst/>
                <a:cxnLst/>
                <a:rect l="l" t="t" r="r" b="b"/>
                <a:pathLst>
                  <a:path w="7993" h="9606" extrusionOk="0">
                    <a:moveTo>
                      <a:pt x="6489" y="1"/>
                    </a:moveTo>
                    <a:lnTo>
                      <a:pt x="3960" y="38"/>
                    </a:lnTo>
                    <a:lnTo>
                      <a:pt x="1393" y="74"/>
                    </a:lnTo>
                    <a:cubicBezTo>
                      <a:pt x="1320" y="74"/>
                      <a:pt x="1283" y="111"/>
                      <a:pt x="1283" y="184"/>
                    </a:cubicBezTo>
                    <a:lnTo>
                      <a:pt x="1283" y="294"/>
                    </a:lnTo>
                    <a:cubicBezTo>
                      <a:pt x="990" y="441"/>
                      <a:pt x="1320" y="661"/>
                      <a:pt x="1320" y="661"/>
                    </a:cubicBezTo>
                    <a:lnTo>
                      <a:pt x="1320" y="1064"/>
                    </a:lnTo>
                    <a:cubicBezTo>
                      <a:pt x="953" y="1174"/>
                      <a:pt x="953" y="1651"/>
                      <a:pt x="1320" y="1797"/>
                    </a:cubicBezTo>
                    <a:cubicBezTo>
                      <a:pt x="477" y="2494"/>
                      <a:pt x="0" y="3520"/>
                      <a:pt x="37" y="4584"/>
                    </a:cubicBezTo>
                    <a:cubicBezTo>
                      <a:pt x="37" y="6270"/>
                      <a:pt x="1357" y="8250"/>
                      <a:pt x="1503" y="9606"/>
                    </a:cubicBezTo>
                    <a:lnTo>
                      <a:pt x="6306" y="9606"/>
                    </a:lnTo>
                    <a:cubicBezTo>
                      <a:pt x="6452" y="8360"/>
                      <a:pt x="7992" y="6233"/>
                      <a:pt x="7956" y="4510"/>
                    </a:cubicBezTo>
                    <a:cubicBezTo>
                      <a:pt x="7956" y="3447"/>
                      <a:pt x="7479" y="2421"/>
                      <a:pt x="6636" y="1761"/>
                    </a:cubicBezTo>
                    <a:cubicBezTo>
                      <a:pt x="6966" y="1614"/>
                      <a:pt x="6966" y="1137"/>
                      <a:pt x="6636" y="991"/>
                    </a:cubicBezTo>
                    <a:lnTo>
                      <a:pt x="6636" y="588"/>
                    </a:lnTo>
                    <a:cubicBezTo>
                      <a:pt x="6636" y="588"/>
                      <a:pt x="6929" y="404"/>
                      <a:pt x="6636" y="221"/>
                    </a:cubicBezTo>
                    <a:lnTo>
                      <a:pt x="6636" y="111"/>
                    </a:lnTo>
                    <a:cubicBezTo>
                      <a:pt x="6636" y="74"/>
                      <a:pt x="6562" y="1"/>
                      <a:pt x="6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7"/>
              <p:cNvSpPr/>
              <p:nvPr/>
            </p:nvSpPr>
            <p:spPr>
              <a:xfrm>
                <a:off x="1522400" y="3325825"/>
                <a:ext cx="160400" cy="30275"/>
              </a:xfrm>
              <a:custGeom>
                <a:avLst/>
                <a:gdLst/>
                <a:ahLst/>
                <a:cxnLst/>
                <a:rect l="l" t="t" r="r" b="b"/>
                <a:pathLst>
                  <a:path w="6416" h="1211" extrusionOk="0">
                    <a:moveTo>
                      <a:pt x="257" y="0"/>
                    </a:moveTo>
                    <a:lnTo>
                      <a:pt x="0" y="1210"/>
                    </a:lnTo>
                    <a:lnTo>
                      <a:pt x="6416" y="1210"/>
                    </a:lnTo>
                    <a:lnTo>
                      <a:pt x="619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9" name="Google Shape;2749;p37"/>
            <p:cNvGrpSpPr/>
            <p:nvPr/>
          </p:nvGrpSpPr>
          <p:grpSpPr>
            <a:xfrm>
              <a:off x="7620410" y="3258750"/>
              <a:ext cx="605526" cy="208200"/>
              <a:chOff x="7138068" y="2592629"/>
              <a:chExt cx="701246" cy="232678"/>
            </a:xfrm>
          </p:grpSpPr>
          <p:sp>
            <p:nvSpPr>
              <p:cNvPr id="2750" name="Google Shape;2750;p37"/>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7"/>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7"/>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7"/>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7"/>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7"/>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7"/>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7"/>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7"/>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7"/>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05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Balsamiq Sans"/>
              <a:buNone/>
              <a:defRPr sz="3000" b="1">
                <a:solidFill>
                  <a:schemeClr val="dk2"/>
                </a:solidFill>
                <a:latin typeface="Balsamiq Sans"/>
                <a:ea typeface="Balsamiq Sans"/>
                <a:cs typeface="Balsamiq Sans"/>
                <a:sym typeface="Balsamiq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71900" y="1137488"/>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7" r:id="rId3"/>
    <p:sldLayoutId id="2147483658" r:id="rId4"/>
    <p:sldLayoutId id="2147483660" r:id="rId5"/>
    <p:sldLayoutId id="2147483661" r:id="rId6"/>
    <p:sldLayoutId id="2147483666" r:id="rId7"/>
    <p:sldLayoutId id="2147483671" r:id="rId8"/>
    <p:sldLayoutId id="2147483683" r:id="rId9"/>
    <p:sldLayoutId id="2147483707" r:id="rId10"/>
    <p:sldLayoutId id="214748370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63"/>
        <p:cNvGrpSpPr/>
        <p:nvPr/>
      </p:nvGrpSpPr>
      <p:grpSpPr>
        <a:xfrm>
          <a:off x="0" y="0"/>
          <a:ext cx="0" cy="0"/>
          <a:chOff x="0" y="0"/>
          <a:chExt cx="0" cy="0"/>
        </a:xfrm>
      </p:grpSpPr>
      <p:sp>
        <p:nvSpPr>
          <p:cNvPr id="4364" name="Google Shape;4364;p68"/>
          <p:cNvSpPr txBox="1">
            <a:spLocks noGrp="1"/>
          </p:cNvSpPr>
          <p:nvPr>
            <p:ph type="ctrTitle"/>
          </p:nvPr>
        </p:nvSpPr>
        <p:spPr>
          <a:xfrm>
            <a:off x="2312270" y="797225"/>
            <a:ext cx="5099124" cy="233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 </a:t>
            </a:r>
            <a:r>
              <a:rPr lang="en" sz="3200" dirty="0"/>
              <a:t>THE UTILIZATION OF TECHNOLOGY IN FOSTERING STUDENTS’ WRITING CREATIVITY</a:t>
            </a:r>
            <a:endParaRPr dirty="0">
              <a:solidFill>
                <a:schemeClr val="accent1"/>
              </a:solidFill>
            </a:endParaRPr>
          </a:p>
        </p:txBody>
      </p:sp>
      <p:sp>
        <p:nvSpPr>
          <p:cNvPr id="4365" name="Google Shape;4365;p68"/>
          <p:cNvSpPr txBox="1">
            <a:spLocks noGrp="1"/>
          </p:cNvSpPr>
          <p:nvPr>
            <p:ph type="subTitle" idx="1"/>
          </p:nvPr>
        </p:nvSpPr>
        <p:spPr>
          <a:xfrm>
            <a:off x="2477550" y="3373618"/>
            <a:ext cx="41889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ACHMAD SUSANTO</a:t>
            </a:r>
            <a:endParaRPr dirty="0"/>
          </a:p>
        </p:txBody>
      </p:sp>
      <p:grpSp>
        <p:nvGrpSpPr>
          <p:cNvPr id="4366" name="Google Shape;4366;p68"/>
          <p:cNvGrpSpPr/>
          <p:nvPr/>
        </p:nvGrpSpPr>
        <p:grpSpPr>
          <a:xfrm>
            <a:off x="1036816" y="1179360"/>
            <a:ext cx="1297909" cy="3336140"/>
            <a:chOff x="808216" y="1179360"/>
            <a:chExt cx="1297909" cy="3336140"/>
          </a:xfrm>
        </p:grpSpPr>
        <p:sp>
          <p:nvSpPr>
            <p:cNvPr id="4367" name="Google Shape;4367;p68"/>
            <p:cNvSpPr/>
            <p:nvPr/>
          </p:nvSpPr>
          <p:spPr>
            <a:xfrm>
              <a:off x="973625" y="4246700"/>
              <a:ext cx="1132500" cy="26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8" name="Google Shape;4368;p68"/>
            <p:cNvGrpSpPr/>
            <p:nvPr/>
          </p:nvGrpSpPr>
          <p:grpSpPr>
            <a:xfrm>
              <a:off x="808216" y="1179360"/>
              <a:ext cx="1278059" cy="3227963"/>
              <a:chOff x="238125" y="1775525"/>
              <a:chExt cx="543300" cy="1372200"/>
            </a:xfrm>
          </p:grpSpPr>
          <p:sp>
            <p:nvSpPr>
              <p:cNvPr id="4369" name="Google Shape;4369;p68"/>
              <p:cNvSpPr/>
              <p:nvPr/>
            </p:nvSpPr>
            <p:spPr>
              <a:xfrm>
                <a:off x="531625" y="2006150"/>
                <a:ext cx="167325" cy="251700"/>
              </a:xfrm>
              <a:custGeom>
                <a:avLst/>
                <a:gdLst/>
                <a:ahLst/>
                <a:cxnLst/>
                <a:rect l="l" t="t" r="r" b="b"/>
                <a:pathLst>
                  <a:path w="6693" h="10068" extrusionOk="0">
                    <a:moveTo>
                      <a:pt x="2162" y="1"/>
                    </a:moveTo>
                    <a:cubicBezTo>
                      <a:pt x="2011" y="1"/>
                      <a:pt x="1866" y="139"/>
                      <a:pt x="1757" y="259"/>
                    </a:cubicBezTo>
                    <a:lnTo>
                      <a:pt x="542" y="1751"/>
                    </a:lnTo>
                    <a:cubicBezTo>
                      <a:pt x="331" y="1962"/>
                      <a:pt x="172" y="2226"/>
                      <a:pt x="80" y="2517"/>
                    </a:cubicBezTo>
                    <a:cubicBezTo>
                      <a:pt x="1" y="2873"/>
                      <a:pt x="106" y="3256"/>
                      <a:pt x="212" y="3600"/>
                    </a:cubicBezTo>
                    <a:lnTo>
                      <a:pt x="1704" y="8341"/>
                    </a:lnTo>
                    <a:cubicBezTo>
                      <a:pt x="1810" y="8698"/>
                      <a:pt x="2074" y="9833"/>
                      <a:pt x="2444" y="9939"/>
                    </a:cubicBezTo>
                    <a:cubicBezTo>
                      <a:pt x="2718" y="10014"/>
                      <a:pt x="2935" y="10068"/>
                      <a:pt x="3163" y="10068"/>
                    </a:cubicBezTo>
                    <a:cubicBezTo>
                      <a:pt x="3298" y="10068"/>
                      <a:pt x="3436" y="10049"/>
                      <a:pt x="3593" y="10005"/>
                    </a:cubicBezTo>
                    <a:cubicBezTo>
                      <a:pt x="4227" y="9847"/>
                      <a:pt x="5019" y="9437"/>
                      <a:pt x="5415" y="8909"/>
                    </a:cubicBezTo>
                    <a:cubicBezTo>
                      <a:pt x="5851" y="8341"/>
                      <a:pt x="5851" y="7575"/>
                      <a:pt x="5957" y="6901"/>
                    </a:cubicBezTo>
                    <a:cubicBezTo>
                      <a:pt x="6049" y="6215"/>
                      <a:pt x="6181" y="5502"/>
                      <a:pt x="6261" y="4802"/>
                    </a:cubicBezTo>
                    <a:cubicBezTo>
                      <a:pt x="6300" y="4539"/>
                      <a:pt x="6692" y="1975"/>
                      <a:pt x="6163" y="1975"/>
                    </a:cubicBezTo>
                    <a:cubicBezTo>
                      <a:pt x="6160" y="1975"/>
                      <a:pt x="6158" y="1975"/>
                      <a:pt x="6155" y="1975"/>
                    </a:cubicBezTo>
                    <a:cubicBezTo>
                      <a:pt x="6099" y="1977"/>
                      <a:pt x="6043" y="1977"/>
                      <a:pt x="5987" y="1977"/>
                    </a:cubicBezTo>
                    <a:cubicBezTo>
                      <a:pt x="5502" y="1977"/>
                      <a:pt x="5017" y="1928"/>
                      <a:pt x="4544" y="1857"/>
                    </a:cubicBezTo>
                    <a:cubicBezTo>
                      <a:pt x="4398" y="2345"/>
                      <a:pt x="4134" y="2781"/>
                      <a:pt x="3949" y="3243"/>
                    </a:cubicBezTo>
                    <a:cubicBezTo>
                      <a:pt x="3725" y="3772"/>
                      <a:pt x="3553" y="4339"/>
                      <a:pt x="3355" y="4881"/>
                    </a:cubicBezTo>
                    <a:cubicBezTo>
                      <a:pt x="3302" y="3309"/>
                      <a:pt x="2999" y="1764"/>
                      <a:pt x="2457" y="298"/>
                    </a:cubicBezTo>
                    <a:cubicBezTo>
                      <a:pt x="2431" y="179"/>
                      <a:pt x="2351" y="87"/>
                      <a:pt x="2259" y="21"/>
                    </a:cubicBezTo>
                    <a:cubicBezTo>
                      <a:pt x="2227" y="7"/>
                      <a:pt x="2194" y="1"/>
                      <a:pt x="2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68"/>
              <p:cNvSpPr/>
              <p:nvPr/>
            </p:nvSpPr>
            <p:spPr>
              <a:xfrm>
                <a:off x="632650" y="2079025"/>
                <a:ext cx="58150" cy="21475"/>
              </a:xfrm>
              <a:custGeom>
                <a:avLst/>
                <a:gdLst/>
                <a:ahLst/>
                <a:cxnLst/>
                <a:rect l="l" t="t" r="r" b="b"/>
                <a:pathLst>
                  <a:path w="2326" h="859" extrusionOk="0">
                    <a:moveTo>
                      <a:pt x="94" y="1"/>
                    </a:moveTo>
                    <a:cubicBezTo>
                      <a:pt x="76" y="1"/>
                      <a:pt x="57" y="8"/>
                      <a:pt x="40" y="25"/>
                    </a:cubicBezTo>
                    <a:cubicBezTo>
                      <a:pt x="1" y="51"/>
                      <a:pt x="1" y="104"/>
                      <a:pt x="27" y="143"/>
                    </a:cubicBezTo>
                    <a:cubicBezTo>
                      <a:pt x="27" y="154"/>
                      <a:pt x="630" y="858"/>
                      <a:pt x="1516" y="858"/>
                    </a:cubicBezTo>
                    <a:cubicBezTo>
                      <a:pt x="1751" y="858"/>
                      <a:pt x="2005" y="809"/>
                      <a:pt x="2272" y="685"/>
                    </a:cubicBezTo>
                    <a:lnTo>
                      <a:pt x="2286" y="672"/>
                    </a:lnTo>
                    <a:cubicBezTo>
                      <a:pt x="2312" y="645"/>
                      <a:pt x="2325" y="606"/>
                      <a:pt x="2312" y="566"/>
                    </a:cubicBezTo>
                    <a:cubicBezTo>
                      <a:pt x="2292" y="536"/>
                      <a:pt x="2257" y="521"/>
                      <a:pt x="2225" y="521"/>
                    </a:cubicBezTo>
                    <a:cubicBezTo>
                      <a:pt x="2214" y="521"/>
                      <a:pt x="2203" y="523"/>
                      <a:pt x="2193" y="526"/>
                    </a:cubicBezTo>
                    <a:cubicBezTo>
                      <a:pt x="1951" y="639"/>
                      <a:pt x="1723" y="684"/>
                      <a:pt x="1512" y="684"/>
                    </a:cubicBezTo>
                    <a:cubicBezTo>
                      <a:pt x="710" y="684"/>
                      <a:pt x="170" y="38"/>
                      <a:pt x="159" y="38"/>
                    </a:cubicBezTo>
                    <a:cubicBezTo>
                      <a:pt x="144" y="15"/>
                      <a:pt x="120" y="1"/>
                      <a:pt x="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68"/>
              <p:cNvSpPr/>
              <p:nvPr/>
            </p:nvSpPr>
            <p:spPr>
              <a:xfrm>
                <a:off x="670625" y="2070375"/>
                <a:ext cx="9275" cy="30075"/>
              </a:xfrm>
              <a:custGeom>
                <a:avLst/>
                <a:gdLst/>
                <a:ahLst/>
                <a:cxnLst/>
                <a:rect l="l" t="t" r="r" b="b"/>
                <a:pathLst>
                  <a:path w="371" h="1203" extrusionOk="0">
                    <a:moveTo>
                      <a:pt x="291" y="1"/>
                    </a:moveTo>
                    <a:cubicBezTo>
                      <a:pt x="251" y="1"/>
                      <a:pt x="199" y="27"/>
                      <a:pt x="199" y="80"/>
                    </a:cubicBezTo>
                    <a:lnTo>
                      <a:pt x="1" y="1097"/>
                    </a:lnTo>
                    <a:cubicBezTo>
                      <a:pt x="1" y="1150"/>
                      <a:pt x="27" y="1189"/>
                      <a:pt x="67" y="1203"/>
                    </a:cubicBezTo>
                    <a:cubicBezTo>
                      <a:pt x="93" y="1203"/>
                      <a:pt x="119" y="1203"/>
                      <a:pt x="146" y="1189"/>
                    </a:cubicBezTo>
                    <a:cubicBezTo>
                      <a:pt x="159" y="1163"/>
                      <a:pt x="172" y="1150"/>
                      <a:pt x="172" y="1136"/>
                    </a:cubicBezTo>
                    <a:lnTo>
                      <a:pt x="370" y="106"/>
                    </a:lnTo>
                    <a:cubicBezTo>
                      <a:pt x="370" y="67"/>
                      <a:pt x="344" y="14"/>
                      <a:pt x="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68"/>
              <p:cNvSpPr/>
              <p:nvPr/>
            </p:nvSpPr>
            <p:spPr>
              <a:xfrm>
                <a:off x="648925" y="2075350"/>
                <a:ext cx="10400" cy="7600"/>
              </a:xfrm>
              <a:custGeom>
                <a:avLst/>
                <a:gdLst/>
                <a:ahLst/>
                <a:cxnLst/>
                <a:rect l="l" t="t" r="r" b="b"/>
                <a:pathLst>
                  <a:path w="416" h="304" extrusionOk="0">
                    <a:moveTo>
                      <a:pt x="215" y="0"/>
                    </a:moveTo>
                    <a:cubicBezTo>
                      <a:pt x="103" y="0"/>
                      <a:pt x="1" y="133"/>
                      <a:pt x="89" y="251"/>
                    </a:cubicBezTo>
                    <a:cubicBezTo>
                      <a:pt x="123" y="288"/>
                      <a:pt x="163" y="303"/>
                      <a:pt x="201" y="303"/>
                    </a:cubicBezTo>
                    <a:cubicBezTo>
                      <a:pt x="314" y="303"/>
                      <a:pt x="416" y="171"/>
                      <a:pt x="327" y="53"/>
                    </a:cubicBezTo>
                    <a:cubicBezTo>
                      <a:pt x="293" y="16"/>
                      <a:pt x="254" y="0"/>
                      <a:pt x="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68"/>
              <p:cNvSpPr/>
              <p:nvPr/>
            </p:nvSpPr>
            <p:spPr>
              <a:xfrm>
                <a:off x="591400" y="2174775"/>
                <a:ext cx="23775" cy="17800"/>
              </a:xfrm>
              <a:custGeom>
                <a:avLst/>
                <a:gdLst/>
                <a:ahLst/>
                <a:cxnLst/>
                <a:rect l="l" t="t" r="r" b="b"/>
                <a:pathLst>
                  <a:path w="951" h="712" extrusionOk="0">
                    <a:moveTo>
                      <a:pt x="854" y="1"/>
                    </a:moveTo>
                    <a:cubicBezTo>
                      <a:pt x="842" y="1"/>
                      <a:pt x="830" y="4"/>
                      <a:pt x="819" y="11"/>
                    </a:cubicBezTo>
                    <a:cubicBezTo>
                      <a:pt x="541" y="156"/>
                      <a:pt x="277" y="341"/>
                      <a:pt x="40" y="566"/>
                    </a:cubicBezTo>
                    <a:cubicBezTo>
                      <a:pt x="0" y="592"/>
                      <a:pt x="0" y="658"/>
                      <a:pt x="40" y="685"/>
                    </a:cubicBezTo>
                    <a:cubicBezTo>
                      <a:pt x="53" y="698"/>
                      <a:pt x="66" y="711"/>
                      <a:pt x="79" y="711"/>
                    </a:cubicBezTo>
                    <a:cubicBezTo>
                      <a:pt x="106" y="711"/>
                      <a:pt x="132" y="711"/>
                      <a:pt x="158" y="685"/>
                    </a:cubicBezTo>
                    <a:cubicBezTo>
                      <a:pt x="383" y="487"/>
                      <a:pt x="621" y="315"/>
                      <a:pt x="898" y="170"/>
                    </a:cubicBezTo>
                    <a:cubicBezTo>
                      <a:pt x="938" y="143"/>
                      <a:pt x="951" y="90"/>
                      <a:pt x="938" y="51"/>
                    </a:cubicBezTo>
                    <a:cubicBezTo>
                      <a:pt x="919" y="22"/>
                      <a:pt x="886" y="1"/>
                      <a:pt x="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68"/>
              <p:cNvSpPr/>
              <p:nvPr/>
            </p:nvSpPr>
            <p:spPr>
              <a:xfrm>
                <a:off x="605575" y="2176050"/>
                <a:ext cx="8550" cy="21475"/>
              </a:xfrm>
              <a:custGeom>
                <a:avLst/>
                <a:gdLst/>
                <a:ahLst/>
                <a:cxnLst/>
                <a:rect l="l" t="t" r="r" b="b"/>
                <a:pathLst>
                  <a:path w="342" h="859" extrusionOk="0">
                    <a:moveTo>
                      <a:pt x="207" y="1"/>
                    </a:moveTo>
                    <a:cubicBezTo>
                      <a:pt x="181" y="1"/>
                      <a:pt x="158" y="12"/>
                      <a:pt x="146" y="39"/>
                    </a:cubicBezTo>
                    <a:cubicBezTo>
                      <a:pt x="54" y="277"/>
                      <a:pt x="1" y="528"/>
                      <a:pt x="14" y="779"/>
                    </a:cubicBezTo>
                    <a:cubicBezTo>
                      <a:pt x="14" y="819"/>
                      <a:pt x="41" y="845"/>
                      <a:pt x="80" y="858"/>
                    </a:cubicBezTo>
                    <a:lnTo>
                      <a:pt x="107" y="858"/>
                    </a:lnTo>
                    <a:cubicBezTo>
                      <a:pt x="146" y="858"/>
                      <a:pt x="186" y="819"/>
                      <a:pt x="186" y="766"/>
                    </a:cubicBezTo>
                    <a:cubicBezTo>
                      <a:pt x="173" y="541"/>
                      <a:pt x="225" y="330"/>
                      <a:pt x="305" y="119"/>
                    </a:cubicBezTo>
                    <a:cubicBezTo>
                      <a:pt x="342" y="63"/>
                      <a:pt x="268" y="1"/>
                      <a:pt x="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68"/>
              <p:cNvSpPr/>
              <p:nvPr/>
            </p:nvSpPr>
            <p:spPr>
              <a:xfrm>
                <a:off x="677550" y="2020400"/>
                <a:ext cx="49225" cy="18300"/>
              </a:xfrm>
              <a:custGeom>
                <a:avLst/>
                <a:gdLst/>
                <a:ahLst/>
                <a:cxnLst/>
                <a:rect l="l" t="t" r="r" b="b"/>
                <a:pathLst>
                  <a:path w="1969" h="732" extrusionOk="0">
                    <a:moveTo>
                      <a:pt x="1634" y="0"/>
                    </a:moveTo>
                    <a:cubicBezTo>
                      <a:pt x="1346" y="0"/>
                      <a:pt x="898" y="109"/>
                      <a:pt x="397" y="402"/>
                    </a:cubicBezTo>
                    <a:cubicBezTo>
                      <a:pt x="265" y="455"/>
                      <a:pt x="133" y="507"/>
                      <a:pt x="1" y="534"/>
                    </a:cubicBezTo>
                    <a:cubicBezTo>
                      <a:pt x="357" y="547"/>
                      <a:pt x="701" y="613"/>
                      <a:pt x="1044" y="732"/>
                    </a:cubicBezTo>
                    <a:cubicBezTo>
                      <a:pt x="1044" y="732"/>
                      <a:pt x="1969" y="336"/>
                      <a:pt x="1969" y="138"/>
                    </a:cubicBezTo>
                    <a:cubicBezTo>
                      <a:pt x="1963" y="55"/>
                      <a:pt x="1839" y="0"/>
                      <a:pt x="1634" y="0"/>
                    </a:cubicBezTo>
                    <a:close/>
                  </a:path>
                </a:pathLst>
              </a:custGeom>
              <a:solidFill>
                <a:srgbClr val="5A2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68"/>
              <p:cNvSpPr/>
              <p:nvPr/>
            </p:nvSpPr>
            <p:spPr>
              <a:xfrm>
                <a:off x="662700" y="1969350"/>
                <a:ext cx="88500" cy="69150"/>
              </a:xfrm>
              <a:custGeom>
                <a:avLst/>
                <a:gdLst/>
                <a:ahLst/>
                <a:cxnLst/>
                <a:rect l="l" t="t" r="r" b="b"/>
                <a:pathLst>
                  <a:path w="3540" h="2766" extrusionOk="0">
                    <a:moveTo>
                      <a:pt x="2365" y="1"/>
                    </a:moveTo>
                    <a:cubicBezTo>
                      <a:pt x="2114" y="1"/>
                      <a:pt x="1863" y="67"/>
                      <a:pt x="1651" y="185"/>
                    </a:cubicBezTo>
                    <a:cubicBezTo>
                      <a:pt x="1651" y="185"/>
                      <a:pt x="1350" y="40"/>
                      <a:pt x="1004" y="40"/>
                    </a:cubicBezTo>
                    <a:cubicBezTo>
                      <a:pt x="698" y="40"/>
                      <a:pt x="357" y="154"/>
                      <a:pt x="159" y="582"/>
                    </a:cubicBezTo>
                    <a:cubicBezTo>
                      <a:pt x="1" y="951"/>
                      <a:pt x="1" y="1374"/>
                      <a:pt x="186" y="1744"/>
                    </a:cubicBezTo>
                    <a:cubicBezTo>
                      <a:pt x="331" y="2074"/>
                      <a:pt x="542" y="2378"/>
                      <a:pt x="819" y="2629"/>
                    </a:cubicBezTo>
                    <a:cubicBezTo>
                      <a:pt x="819" y="2629"/>
                      <a:pt x="1164" y="2766"/>
                      <a:pt x="1588" y="2766"/>
                    </a:cubicBezTo>
                    <a:cubicBezTo>
                      <a:pt x="1873" y="2766"/>
                      <a:pt x="2194" y="2704"/>
                      <a:pt x="2470" y="2497"/>
                    </a:cubicBezTo>
                    <a:cubicBezTo>
                      <a:pt x="3540" y="1691"/>
                      <a:pt x="3487" y="899"/>
                      <a:pt x="3065" y="370"/>
                    </a:cubicBezTo>
                    <a:cubicBezTo>
                      <a:pt x="2893" y="146"/>
                      <a:pt x="2642" y="14"/>
                      <a:pt x="2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68"/>
              <p:cNvSpPr/>
              <p:nvPr/>
            </p:nvSpPr>
            <p:spPr>
              <a:xfrm>
                <a:off x="667325" y="1969350"/>
                <a:ext cx="83875" cy="69150"/>
              </a:xfrm>
              <a:custGeom>
                <a:avLst/>
                <a:gdLst/>
                <a:ahLst/>
                <a:cxnLst/>
                <a:rect l="l" t="t" r="r" b="b"/>
                <a:pathLst>
                  <a:path w="3355" h="2766" extrusionOk="0">
                    <a:moveTo>
                      <a:pt x="2180" y="1"/>
                    </a:moveTo>
                    <a:lnTo>
                      <a:pt x="2114" y="53"/>
                    </a:lnTo>
                    <a:cubicBezTo>
                      <a:pt x="2114" y="53"/>
                      <a:pt x="2708" y="1031"/>
                      <a:pt x="1902" y="1717"/>
                    </a:cubicBezTo>
                    <a:cubicBezTo>
                      <a:pt x="1643" y="1940"/>
                      <a:pt x="1341" y="2016"/>
                      <a:pt x="1050" y="2016"/>
                    </a:cubicBezTo>
                    <a:cubicBezTo>
                      <a:pt x="615" y="2016"/>
                      <a:pt x="206" y="1847"/>
                      <a:pt x="1" y="1744"/>
                    </a:cubicBezTo>
                    <a:lnTo>
                      <a:pt x="1" y="1744"/>
                    </a:lnTo>
                    <a:cubicBezTo>
                      <a:pt x="146" y="2074"/>
                      <a:pt x="357" y="2378"/>
                      <a:pt x="634" y="2629"/>
                    </a:cubicBezTo>
                    <a:cubicBezTo>
                      <a:pt x="634" y="2629"/>
                      <a:pt x="979" y="2766"/>
                      <a:pt x="1403" y="2766"/>
                    </a:cubicBezTo>
                    <a:cubicBezTo>
                      <a:pt x="1688" y="2766"/>
                      <a:pt x="2009" y="2704"/>
                      <a:pt x="2285" y="2497"/>
                    </a:cubicBezTo>
                    <a:cubicBezTo>
                      <a:pt x="3355" y="1691"/>
                      <a:pt x="3302" y="899"/>
                      <a:pt x="2880" y="370"/>
                    </a:cubicBezTo>
                    <a:cubicBezTo>
                      <a:pt x="2708" y="146"/>
                      <a:pt x="2457" y="14"/>
                      <a:pt x="21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68"/>
              <p:cNvSpPr/>
              <p:nvPr/>
            </p:nvSpPr>
            <p:spPr>
              <a:xfrm>
                <a:off x="679875" y="1943600"/>
                <a:ext cx="24125" cy="33050"/>
              </a:xfrm>
              <a:custGeom>
                <a:avLst/>
                <a:gdLst/>
                <a:ahLst/>
                <a:cxnLst/>
                <a:rect l="l" t="t" r="r" b="b"/>
                <a:pathLst>
                  <a:path w="965" h="1322" extrusionOk="0">
                    <a:moveTo>
                      <a:pt x="198" y="0"/>
                    </a:moveTo>
                    <a:lnTo>
                      <a:pt x="0" y="119"/>
                    </a:lnTo>
                    <a:cubicBezTo>
                      <a:pt x="331" y="476"/>
                      <a:pt x="621" y="872"/>
                      <a:pt x="846" y="1308"/>
                    </a:cubicBezTo>
                    <a:lnTo>
                      <a:pt x="964" y="1321"/>
                    </a:lnTo>
                    <a:cubicBezTo>
                      <a:pt x="925" y="780"/>
                      <a:pt x="198" y="0"/>
                      <a:pt x="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68"/>
              <p:cNvSpPr/>
              <p:nvPr/>
            </p:nvSpPr>
            <p:spPr>
              <a:xfrm>
                <a:off x="680525" y="1935675"/>
                <a:ext cx="46925" cy="40975"/>
              </a:xfrm>
              <a:custGeom>
                <a:avLst/>
                <a:gdLst/>
                <a:ahLst/>
                <a:cxnLst/>
                <a:rect l="l" t="t" r="r" b="b"/>
                <a:pathLst>
                  <a:path w="1877" h="1639" extrusionOk="0">
                    <a:moveTo>
                      <a:pt x="1678" y="0"/>
                    </a:moveTo>
                    <a:lnTo>
                      <a:pt x="1678" y="0"/>
                    </a:lnTo>
                    <a:cubicBezTo>
                      <a:pt x="1" y="1004"/>
                      <a:pt x="965" y="1638"/>
                      <a:pt x="965" y="1638"/>
                    </a:cubicBezTo>
                    <a:cubicBezTo>
                      <a:pt x="1876" y="1559"/>
                      <a:pt x="1678" y="1"/>
                      <a:pt x="16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68"/>
              <p:cNvSpPr/>
              <p:nvPr/>
            </p:nvSpPr>
            <p:spPr>
              <a:xfrm>
                <a:off x="692750" y="2002850"/>
                <a:ext cx="78275" cy="47075"/>
              </a:xfrm>
              <a:custGeom>
                <a:avLst/>
                <a:gdLst/>
                <a:ahLst/>
                <a:cxnLst/>
                <a:rect l="l" t="t" r="r" b="b"/>
                <a:pathLst>
                  <a:path w="3131" h="1883" extrusionOk="0">
                    <a:moveTo>
                      <a:pt x="2821" y="0"/>
                    </a:moveTo>
                    <a:cubicBezTo>
                      <a:pt x="2447" y="0"/>
                      <a:pt x="1198" y="1028"/>
                      <a:pt x="634" y="1196"/>
                    </a:cubicBezTo>
                    <a:cubicBezTo>
                      <a:pt x="0" y="1394"/>
                      <a:pt x="674" y="1883"/>
                      <a:pt x="674" y="1883"/>
                    </a:cubicBezTo>
                    <a:cubicBezTo>
                      <a:pt x="674" y="1883"/>
                      <a:pt x="1400" y="1645"/>
                      <a:pt x="1730" y="1223"/>
                    </a:cubicBezTo>
                    <a:cubicBezTo>
                      <a:pt x="2061" y="813"/>
                      <a:pt x="3130" y="338"/>
                      <a:pt x="2906" y="34"/>
                    </a:cubicBezTo>
                    <a:cubicBezTo>
                      <a:pt x="2888" y="11"/>
                      <a:pt x="2859" y="0"/>
                      <a:pt x="2821" y="0"/>
                    </a:cubicBezTo>
                    <a:close/>
                  </a:path>
                </a:pathLst>
              </a:custGeom>
              <a:solidFill>
                <a:srgbClr val="5A2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68"/>
              <p:cNvSpPr/>
              <p:nvPr/>
            </p:nvSpPr>
            <p:spPr>
              <a:xfrm>
                <a:off x="696375" y="2008650"/>
                <a:ext cx="78675" cy="27750"/>
              </a:xfrm>
              <a:custGeom>
                <a:avLst/>
                <a:gdLst/>
                <a:ahLst/>
                <a:cxnLst/>
                <a:rect l="l" t="t" r="r" b="b"/>
                <a:pathLst>
                  <a:path w="3147" h="1110" extrusionOk="0">
                    <a:moveTo>
                      <a:pt x="2858" y="1"/>
                    </a:moveTo>
                    <a:cubicBezTo>
                      <a:pt x="2589" y="1"/>
                      <a:pt x="2165" y="90"/>
                      <a:pt x="1784" y="264"/>
                    </a:cubicBezTo>
                    <a:cubicBezTo>
                      <a:pt x="1150" y="555"/>
                      <a:pt x="1" y="1109"/>
                      <a:pt x="1" y="1109"/>
                    </a:cubicBezTo>
                    <a:cubicBezTo>
                      <a:pt x="1" y="1109"/>
                      <a:pt x="1150" y="1109"/>
                      <a:pt x="1612" y="806"/>
                    </a:cubicBezTo>
                    <a:cubicBezTo>
                      <a:pt x="2074" y="515"/>
                      <a:pt x="3078" y="317"/>
                      <a:pt x="3131" y="119"/>
                    </a:cubicBezTo>
                    <a:cubicBezTo>
                      <a:pt x="3146" y="40"/>
                      <a:pt x="3036" y="1"/>
                      <a:pt x="2858" y="1"/>
                    </a:cubicBezTo>
                    <a:close/>
                  </a:path>
                </a:pathLst>
              </a:custGeom>
              <a:solidFill>
                <a:srgbClr val="85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68"/>
              <p:cNvSpPr/>
              <p:nvPr/>
            </p:nvSpPr>
            <p:spPr>
              <a:xfrm>
                <a:off x="644225" y="2015375"/>
                <a:ext cx="137200" cy="54700"/>
              </a:xfrm>
              <a:custGeom>
                <a:avLst/>
                <a:gdLst/>
                <a:ahLst/>
                <a:cxnLst/>
                <a:rect l="l" t="t" r="r" b="b"/>
                <a:pathLst>
                  <a:path w="5488" h="2188" extrusionOk="0">
                    <a:moveTo>
                      <a:pt x="5136" y="0"/>
                    </a:moveTo>
                    <a:cubicBezTo>
                      <a:pt x="4870" y="0"/>
                      <a:pt x="4479" y="60"/>
                      <a:pt x="4173" y="141"/>
                    </a:cubicBezTo>
                    <a:cubicBezTo>
                      <a:pt x="3619" y="299"/>
                      <a:pt x="2324" y="642"/>
                      <a:pt x="2324" y="642"/>
                    </a:cubicBezTo>
                    <a:cubicBezTo>
                      <a:pt x="2324" y="642"/>
                      <a:pt x="1903" y="524"/>
                      <a:pt x="1419" y="524"/>
                    </a:cubicBezTo>
                    <a:cubicBezTo>
                      <a:pt x="1217" y="524"/>
                      <a:pt x="1004" y="544"/>
                      <a:pt x="806" y="603"/>
                    </a:cubicBezTo>
                    <a:lnTo>
                      <a:pt x="713" y="642"/>
                    </a:lnTo>
                    <a:lnTo>
                      <a:pt x="687" y="656"/>
                    </a:lnTo>
                    <a:cubicBezTo>
                      <a:pt x="528" y="695"/>
                      <a:pt x="396" y="774"/>
                      <a:pt x="277" y="880"/>
                    </a:cubicBezTo>
                    <a:cubicBezTo>
                      <a:pt x="40" y="1131"/>
                      <a:pt x="0" y="1501"/>
                      <a:pt x="172" y="1791"/>
                    </a:cubicBezTo>
                    <a:cubicBezTo>
                      <a:pt x="238" y="1897"/>
                      <a:pt x="330" y="1976"/>
                      <a:pt x="436" y="2042"/>
                    </a:cubicBezTo>
                    <a:cubicBezTo>
                      <a:pt x="542" y="2095"/>
                      <a:pt x="660" y="2148"/>
                      <a:pt x="779" y="2188"/>
                    </a:cubicBezTo>
                    <a:cubicBezTo>
                      <a:pt x="779" y="2188"/>
                      <a:pt x="2760" y="1871"/>
                      <a:pt x="3381" y="1329"/>
                    </a:cubicBezTo>
                    <a:cubicBezTo>
                      <a:pt x="4002" y="788"/>
                      <a:pt x="5296" y="378"/>
                      <a:pt x="5428" y="141"/>
                    </a:cubicBezTo>
                    <a:cubicBezTo>
                      <a:pt x="5487" y="40"/>
                      <a:pt x="5353" y="0"/>
                      <a:pt x="5136" y="0"/>
                    </a:cubicBezTo>
                    <a:close/>
                  </a:path>
                </a:pathLst>
              </a:custGeom>
              <a:solidFill>
                <a:srgbClr val="85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68"/>
              <p:cNvSpPr/>
              <p:nvPr/>
            </p:nvSpPr>
            <p:spPr>
              <a:xfrm>
                <a:off x="448100" y="3043050"/>
                <a:ext cx="50200" cy="36000"/>
              </a:xfrm>
              <a:custGeom>
                <a:avLst/>
                <a:gdLst/>
                <a:ahLst/>
                <a:cxnLst/>
                <a:rect l="l" t="t" r="r" b="b"/>
                <a:pathLst>
                  <a:path w="2008" h="1440" extrusionOk="0">
                    <a:moveTo>
                      <a:pt x="2008" y="0"/>
                    </a:moveTo>
                    <a:lnTo>
                      <a:pt x="0" y="79"/>
                    </a:lnTo>
                    <a:lnTo>
                      <a:pt x="172" y="1440"/>
                    </a:lnTo>
                    <a:lnTo>
                      <a:pt x="1915" y="1440"/>
                    </a:lnTo>
                    <a:lnTo>
                      <a:pt x="2008" y="0"/>
                    </a:lnTo>
                    <a:close/>
                  </a:path>
                </a:pathLst>
              </a:custGeom>
              <a:solidFill>
                <a:srgbClr val="85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68"/>
              <p:cNvSpPr/>
              <p:nvPr/>
            </p:nvSpPr>
            <p:spPr>
              <a:xfrm>
                <a:off x="564325" y="3038075"/>
                <a:ext cx="48875" cy="40975"/>
              </a:xfrm>
              <a:custGeom>
                <a:avLst/>
                <a:gdLst/>
                <a:ahLst/>
                <a:cxnLst/>
                <a:rect l="l" t="t" r="r" b="b"/>
                <a:pathLst>
                  <a:path w="1955" h="1639" extrusionOk="0">
                    <a:moveTo>
                      <a:pt x="1875" y="1"/>
                    </a:moveTo>
                    <a:lnTo>
                      <a:pt x="0" y="54"/>
                    </a:lnTo>
                    <a:lnTo>
                      <a:pt x="211" y="1639"/>
                    </a:lnTo>
                    <a:lnTo>
                      <a:pt x="1955" y="1625"/>
                    </a:lnTo>
                    <a:lnTo>
                      <a:pt x="1875" y="1"/>
                    </a:lnTo>
                    <a:close/>
                  </a:path>
                </a:pathLst>
              </a:custGeom>
              <a:solidFill>
                <a:srgbClr val="85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68"/>
              <p:cNvSpPr/>
              <p:nvPr/>
            </p:nvSpPr>
            <p:spPr>
              <a:xfrm>
                <a:off x="552750" y="3066725"/>
                <a:ext cx="169725" cy="81000"/>
              </a:xfrm>
              <a:custGeom>
                <a:avLst/>
                <a:gdLst/>
                <a:ahLst/>
                <a:cxnLst/>
                <a:rect l="l" t="t" r="r" b="b"/>
                <a:pathLst>
                  <a:path w="6789" h="3240" extrusionOk="0">
                    <a:moveTo>
                      <a:pt x="2346" y="0"/>
                    </a:moveTo>
                    <a:cubicBezTo>
                      <a:pt x="2039" y="0"/>
                      <a:pt x="1644" y="302"/>
                      <a:pt x="1244" y="302"/>
                    </a:cubicBezTo>
                    <a:cubicBezTo>
                      <a:pt x="1066" y="302"/>
                      <a:pt x="887" y="243"/>
                      <a:pt x="714" y="70"/>
                    </a:cubicBezTo>
                    <a:cubicBezTo>
                      <a:pt x="688" y="64"/>
                      <a:pt x="662" y="61"/>
                      <a:pt x="637" y="61"/>
                    </a:cubicBezTo>
                    <a:cubicBezTo>
                      <a:pt x="433" y="61"/>
                      <a:pt x="269" y="241"/>
                      <a:pt x="305" y="453"/>
                    </a:cubicBezTo>
                    <a:cubicBezTo>
                      <a:pt x="305" y="532"/>
                      <a:pt x="291" y="611"/>
                      <a:pt x="278" y="677"/>
                    </a:cubicBezTo>
                    <a:cubicBezTo>
                      <a:pt x="278" y="743"/>
                      <a:pt x="265" y="796"/>
                      <a:pt x="265" y="862"/>
                    </a:cubicBezTo>
                    <a:cubicBezTo>
                      <a:pt x="173" y="1430"/>
                      <a:pt x="1" y="2315"/>
                      <a:pt x="40" y="2870"/>
                    </a:cubicBezTo>
                    <a:cubicBezTo>
                      <a:pt x="40" y="2989"/>
                      <a:pt x="67" y="3121"/>
                      <a:pt x="133" y="3240"/>
                    </a:cubicBezTo>
                    <a:lnTo>
                      <a:pt x="6710" y="3226"/>
                    </a:lnTo>
                    <a:cubicBezTo>
                      <a:pt x="6776" y="3107"/>
                      <a:pt x="6789" y="2975"/>
                      <a:pt x="6763" y="2857"/>
                    </a:cubicBezTo>
                    <a:cubicBezTo>
                      <a:pt x="6697" y="2579"/>
                      <a:pt x="6432" y="2170"/>
                      <a:pt x="5455" y="1760"/>
                    </a:cubicBezTo>
                    <a:cubicBezTo>
                      <a:pt x="4689" y="1443"/>
                      <a:pt x="3804" y="1140"/>
                      <a:pt x="3276" y="664"/>
                    </a:cubicBezTo>
                    <a:cubicBezTo>
                      <a:pt x="2761" y="202"/>
                      <a:pt x="2563" y="70"/>
                      <a:pt x="2563" y="70"/>
                    </a:cubicBezTo>
                    <a:cubicBezTo>
                      <a:pt x="2497" y="20"/>
                      <a:pt x="2425" y="0"/>
                      <a:pt x="2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68"/>
              <p:cNvSpPr/>
              <p:nvPr/>
            </p:nvSpPr>
            <p:spPr>
              <a:xfrm>
                <a:off x="553750" y="3138125"/>
                <a:ext cx="168725" cy="9600"/>
              </a:xfrm>
              <a:custGeom>
                <a:avLst/>
                <a:gdLst/>
                <a:ahLst/>
                <a:cxnLst/>
                <a:rect l="l" t="t" r="r" b="b"/>
                <a:pathLst>
                  <a:path w="6749" h="384" extrusionOk="0">
                    <a:moveTo>
                      <a:pt x="6723" y="1"/>
                    </a:moveTo>
                    <a:lnTo>
                      <a:pt x="0" y="14"/>
                    </a:lnTo>
                    <a:cubicBezTo>
                      <a:pt x="0" y="133"/>
                      <a:pt x="27" y="265"/>
                      <a:pt x="93" y="384"/>
                    </a:cubicBezTo>
                    <a:lnTo>
                      <a:pt x="6670" y="370"/>
                    </a:lnTo>
                    <a:cubicBezTo>
                      <a:pt x="6736" y="251"/>
                      <a:pt x="6749" y="119"/>
                      <a:pt x="67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68"/>
              <p:cNvSpPr/>
              <p:nvPr/>
            </p:nvSpPr>
            <p:spPr>
              <a:xfrm>
                <a:off x="559350" y="3083650"/>
                <a:ext cx="22150" cy="63750"/>
              </a:xfrm>
              <a:custGeom>
                <a:avLst/>
                <a:gdLst/>
                <a:ahLst/>
                <a:cxnLst/>
                <a:rect l="l" t="t" r="r" b="b"/>
                <a:pathLst>
                  <a:path w="886" h="2550" extrusionOk="0">
                    <a:moveTo>
                      <a:pt x="27" y="0"/>
                    </a:moveTo>
                    <a:cubicBezTo>
                      <a:pt x="27" y="53"/>
                      <a:pt x="14" y="119"/>
                      <a:pt x="1" y="185"/>
                    </a:cubicBezTo>
                    <a:cubicBezTo>
                      <a:pt x="410" y="502"/>
                      <a:pt x="661" y="978"/>
                      <a:pt x="701" y="1506"/>
                    </a:cubicBezTo>
                    <a:cubicBezTo>
                      <a:pt x="727" y="1889"/>
                      <a:pt x="595" y="2259"/>
                      <a:pt x="344" y="2549"/>
                    </a:cubicBezTo>
                    <a:lnTo>
                      <a:pt x="542" y="2549"/>
                    </a:lnTo>
                    <a:cubicBezTo>
                      <a:pt x="767" y="2246"/>
                      <a:pt x="886" y="1863"/>
                      <a:pt x="859" y="1480"/>
                    </a:cubicBezTo>
                    <a:cubicBezTo>
                      <a:pt x="807" y="885"/>
                      <a:pt x="503" y="344"/>
                      <a:pt x="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68"/>
              <p:cNvSpPr/>
              <p:nvPr/>
            </p:nvSpPr>
            <p:spPr>
              <a:xfrm>
                <a:off x="628125" y="3085225"/>
                <a:ext cx="17425" cy="8050"/>
              </a:xfrm>
              <a:custGeom>
                <a:avLst/>
                <a:gdLst/>
                <a:ahLst/>
                <a:cxnLst/>
                <a:rect l="l" t="t" r="r" b="b"/>
                <a:pathLst>
                  <a:path w="697" h="322" extrusionOk="0">
                    <a:moveTo>
                      <a:pt x="578" y="0"/>
                    </a:moveTo>
                    <a:cubicBezTo>
                      <a:pt x="569" y="0"/>
                      <a:pt x="560" y="1"/>
                      <a:pt x="552" y="3"/>
                    </a:cubicBezTo>
                    <a:lnTo>
                      <a:pt x="129" y="109"/>
                    </a:lnTo>
                    <a:cubicBezTo>
                      <a:pt x="1" y="122"/>
                      <a:pt x="22" y="321"/>
                      <a:pt x="144" y="321"/>
                    </a:cubicBezTo>
                    <a:cubicBezTo>
                      <a:pt x="148" y="321"/>
                      <a:pt x="151" y="321"/>
                      <a:pt x="155" y="320"/>
                    </a:cubicBezTo>
                    <a:lnTo>
                      <a:pt x="182" y="320"/>
                    </a:lnTo>
                    <a:lnTo>
                      <a:pt x="591" y="215"/>
                    </a:lnTo>
                    <a:cubicBezTo>
                      <a:pt x="657" y="202"/>
                      <a:pt x="697" y="136"/>
                      <a:pt x="684" y="83"/>
                    </a:cubicBezTo>
                    <a:cubicBezTo>
                      <a:pt x="662" y="28"/>
                      <a:pt x="621" y="0"/>
                      <a:pt x="5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68"/>
              <p:cNvSpPr/>
              <p:nvPr/>
            </p:nvSpPr>
            <p:spPr>
              <a:xfrm>
                <a:off x="619125" y="3076600"/>
                <a:ext cx="16900" cy="8075"/>
              </a:xfrm>
              <a:custGeom>
                <a:avLst/>
                <a:gdLst/>
                <a:ahLst/>
                <a:cxnLst/>
                <a:rect l="l" t="t" r="r" b="b"/>
                <a:pathLst>
                  <a:path w="676" h="323" extrusionOk="0">
                    <a:moveTo>
                      <a:pt x="534" y="0"/>
                    </a:moveTo>
                    <a:cubicBezTo>
                      <a:pt x="524" y="0"/>
                      <a:pt x="513" y="2"/>
                      <a:pt x="502" y="5"/>
                    </a:cubicBezTo>
                    <a:lnTo>
                      <a:pt x="93" y="111"/>
                    </a:lnTo>
                    <a:cubicBezTo>
                      <a:pt x="27" y="124"/>
                      <a:pt x="0" y="177"/>
                      <a:pt x="14" y="243"/>
                    </a:cubicBezTo>
                    <a:cubicBezTo>
                      <a:pt x="14" y="282"/>
                      <a:pt x="66" y="322"/>
                      <a:pt x="119" y="322"/>
                    </a:cubicBezTo>
                    <a:lnTo>
                      <a:pt x="146" y="322"/>
                    </a:lnTo>
                    <a:lnTo>
                      <a:pt x="555" y="216"/>
                    </a:lnTo>
                    <a:cubicBezTo>
                      <a:pt x="676" y="180"/>
                      <a:pt x="642" y="0"/>
                      <a:pt x="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68"/>
              <p:cNvSpPr/>
              <p:nvPr/>
            </p:nvSpPr>
            <p:spPr>
              <a:xfrm>
                <a:off x="639600" y="3091125"/>
                <a:ext cx="17200" cy="8075"/>
              </a:xfrm>
              <a:custGeom>
                <a:avLst/>
                <a:gdLst/>
                <a:ahLst/>
                <a:cxnLst/>
                <a:rect l="l" t="t" r="r" b="b"/>
                <a:pathLst>
                  <a:path w="688" h="323" extrusionOk="0">
                    <a:moveTo>
                      <a:pt x="537" y="0"/>
                    </a:moveTo>
                    <a:cubicBezTo>
                      <a:pt x="526" y="0"/>
                      <a:pt x="514" y="2"/>
                      <a:pt x="502" y="5"/>
                    </a:cubicBezTo>
                    <a:lnTo>
                      <a:pt x="93" y="111"/>
                    </a:lnTo>
                    <a:cubicBezTo>
                      <a:pt x="40" y="124"/>
                      <a:pt x="0" y="177"/>
                      <a:pt x="13" y="243"/>
                    </a:cubicBezTo>
                    <a:cubicBezTo>
                      <a:pt x="27" y="283"/>
                      <a:pt x="66" y="322"/>
                      <a:pt x="119" y="322"/>
                    </a:cubicBezTo>
                    <a:lnTo>
                      <a:pt x="145" y="322"/>
                    </a:lnTo>
                    <a:lnTo>
                      <a:pt x="555" y="217"/>
                    </a:lnTo>
                    <a:cubicBezTo>
                      <a:pt x="688" y="180"/>
                      <a:pt x="655" y="0"/>
                      <a:pt x="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68"/>
              <p:cNvSpPr/>
              <p:nvPr/>
            </p:nvSpPr>
            <p:spPr>
              <a:xfrm>
                <a:off x="649825" y="3096800"/>
                <a:ext cx="17000" cy="8000"/>
              </a:xfrm>
              <a:custGeom>
                <a:avLst/>
                <a:gdLst/>
                <a:ahLst/>
                <a:cxnLst/>
                <a:rect l="l" t="t" r="r" b="b"/>
                <a:pathLst>
                  <a:path w="680" h="320" extrusionOk="0">
                    <a:moveTo>
                      <a:pt x="526" y="0"/>
                    </a:moveTo>
                    <a:cubicBezTo>
                      <a:pt x="519" y="0"/>
                      <a:pt x="511" y="1"/>
                      <a:pt x="502" y="3"/>
                    </a:cubicBezTo>
                    <a:lnTo>
                      <a:pt x="93" y="108"/>
                    </a:lnTo>
                    <a:cubicBezTo>
                      <a:pt x="27" y="122"/>
                      <a:pt x="1" y="174"/>
                      <a:pt x="14" y="240"/>
                    </a:cubicBezTo>
                    <a:cubicBezTo>
                      <a:pt x="27" y="293"/>
                      <a:pt x="67" y="320"/>
                      <a:pt x="119" y="320"/>
                    </a:cubicBezTo>
                    <a:lnTo>
                      <a:pt x="146" y="320"/>
                    </a:lnTo>
                    <a:lnTo>
                      <a:pt x="555" y="214"/>
                    </a:lnTo>
                    <a:cubicBezTo>
                      <a:pt x="679" y="177"/>
                      <a:pt x="640" y="0"/>
                      <a:pt x="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68"/>
              <p:cNvSpPr/>
              <p:nvPr/>
            </p:nvSpPr>
            <p:spPr>
              <a:xfrm>
                <a:off x="660725" y="3102050"/>
                <a:ext cx="16525" cy="8025"/>
              </a:xfrm>
              <a:custGeom>
                <a:avLst/>
                <a:gdLst/>
                <a:ahLst/>
                <a:cxnLst/>
                <a:rect l="l" t="t" r="r" b="b"/>
                <a:pathLst>
                  <a:path w="661" h="321" extrusionOk="0">
                    <a:moveTo>
                      <a:pt x="542" y="1"/>
                    </a:moveTo>
                    <a:cubicBezTo>
                      <a:pt x="533" y="1"/>
                      <a:pt x="524" y="2"/>
                      <a:pt x="515" y="4"/>
                    </a:cubicBezTo>
                    <a:lnTo>
                      <a:pt x="106" y="110"/>
                    </a:lnTo>
                    <a:cubicBezTo>
                      <a:pt x="40" y="123"/>
                      <a:pt x="0" y="176"/>
                      <a:pt x="27" y="242"/>
                    </a:cubicBezTo>
                    <a:cubicBezTo>
                      <a:pt x="40" y="295"/>
                      <a:pt x="80" y="321"/>
                      <a:pt x="132" y="321"/>
                    </a:cubicBezTo>
                    <a:cubicBezTo>
                      <a:pt x="132" y="321"/>
                      <a:pt x="146" y="321"/>
                      <a:pt x="159" y="308"/>
                    </a:cubicBezTo>
                    <a:lnTo>
                      <a:pt x="568" y="215"/>
                    </a:lnTo>
                    <a:cubicBezTo>
                      <a:pt x="621" y="189"/>
                      <a:pt x="661" y="136"/>
                      <a:pt x="647" y="83"/>
                    </a:cubicBezTo>
                    <a:cubicBezTo>
                      <a:pt x="625" y="28"/>
                      <a:pt x="585" y="1"/>
                      <a:pt x="5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68"/>
              <p:cNvSpPr/>
              <p:nvPr/>
            </p:nvSpPr>
            <p:spPr>
              <a:xfrm>
                <a:off x="672050" y="3106625"/>
                <a:ext cx="18125" cy="8100"/>
              </a:xfrm>
              <a:custGeom>
                <a:avLst/>
                <a:gdLst/>
                <a:ahLst/>
                <a:cxnLst/>
                <a:rect l="l" t="t" r="r" b="b"/>
                <a:pathLst>
                  <a:path w="725" h="324" extrusionOk="0">
                    <a:moveTo>
                      <a:pt x="583" y="1"/>
                    </a:moveTo>
                    <a:cubicBezTo>
                      <a:pt x="573" y="1"/>
                      <a:pt x="562" y="3"/>
                      <a:pt x="551" y="6"/>
                    </a:cubicBezTo>
                    <a:lnTo>
                      <a:pt x="142" y="112"/>
                    </a:lnTo>
                    <a:cubicBezTo>
                      <a:pt x="1" y="124"/>
                      <a:pt x="21" y="323"/>
                      <a:pt x="155" y="323"/>
                    </a:cubicBezTo>
                    <a:cubicBezTo>
                      <a:pt x="159" y="323"/>
                      <a:pt x="164" y="323"/>
                      <a:pt x="168" y="323"/>
                    </a:cubicBezTo>
                    <a:lnTo>
                      <a:pt x="194" y="323"/>
                    </a:lnTo>
                    <a:lnTo>
                      <a:pt x="604" y="217"/>
                    </a:lnTo>
                    <a:cubicBezTo>
                      <a:pt x="725" y="181"/>
                      <a:pt x="691" y="1"/>
                      <a:pt x="5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68"/>
              <p:cNvSpPr/>
              <p:nvPr/>
            </p:nvSpPr>
            <p:spPr>
              <a:xfrm>
                <a:off x="371175" y="2336150"/>
                <a:ext cx="255225" cy="152025"/>
              </a:xfrm>
              <a:custGeom>
                <a:avLst/>
                <a:gdLst/>
                <a:ahLst/>
                <a:cxnLst/>
                <a:rect l="l" t="t" r="r" b="b"/>
                <a:pathLst>
                  <a:path w="10209" h="6081" extrusionOk="0">
                    <a:moveTo>
                      <a:pt x="8690" y="1"/>
                    </a:moveTo>
                    <a:lnTo>
                      <a:pt x="185" y="1810"/>
                    </a:lnTo>
                    <a:cubicBezTo>
                      <a:pt x="185" y="1810"/>
                      <a:pt x="0" y="3620"/>
                      <a:pt x="330" y="4927"/>
                    </a:cubicBezTo>
                    <a:cubicBezTo>
                      <a:pt x="344" y="4993"/>
                      <a:pt x="370" y="5059"/>
                      <a:pt x="383" y="5125"/>
                    </a:cubicBezTo>
                    <a:cubicBezTo>
                      <a:pt x="410" y="5218"/>
                      <a:pt x="436" y="5297"/>
                      <a:pt x="476" y="5389"/>
                    </a:cubicBezTo>
                    <a:cubicBezTo>
                      <a:pt x="674" y="5877"/>
                      <a:pt x="1804" y="6080"/>
                      <a:pt x="3216" y="6080"/>
                    </a:cubicBezTo>
                    <a:cubicBezTo>
                      <a:pt x="3871" y="6080"/>
                      <a:pt x="4585" y="6037"/>
                      <a:pt x="5296" y="5957"/>
                    </a:cubicBezTo>
                    <a:cubicBezTo>
                      <a:pt x="7026" y="5759"/>
                      <a:pt x="8743" y="5336"/>
                      <a:pt x="9496" y="4835"/>
                    </a:cubicBezTo>
                    <a:cubicBezTo>
                      <a:pt x="10209" y="4359"/>
                      <a:pt x="8690" y="1"/>
                      <a:pt x="86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68"/>
              <p:cNvSpPr/>
              <p:nvPr/>
            </p:nvSpPr>
            <p:spPr>
              <a:xfrm>
                <a:off x="506525" y="2428275"/>
                <a:ext cx="130775" cy="614450"/>
              </a:xfrm>
              <a:custGeom>
                <a:avLst/>
                <a:gdLst/>
                <a:ahLst/>
                <a:cxnLst/>
                <a:rect l="l" t="t" r="r" b="b"/>
                <a:pathLst>
                  <a:path w="5231" h="24578" extrusionOk="0">
                    <a:moveTo>
                      <a:pt x="4240" y="1"/>
                    </a:moveTo>
                    <a:lnTo>
                      <a:pt x="3408" y="384"/>
                    </a:lnTo>
                    <a:lnTo>
                      <a:pt x="3210" y="476"/>
                    </a:lnTo>
                    <a:lnTo>
                      <a:pt x="1" y="1955"/>
                    </a:lnTo>
                    <a:lnTo>
                      <a:pt x="41" y="2246"/>
                    </a:lnTo>
                    <a:lnTo>
                      <a:pt x="1454" y="14277"/>
                    </a:lnTo>
                    <a:cubicBezTo>
                      <a:pt x="1137" y="16297"/>
                      <a:pt x="2022" y="24578"/>
                      <a:pt x="2022" y="24578"/>
                    </a:cubicBezTo>
                    <a:lnTo>
                      <a:pt x="4518" y="24499"/>
                    </a:lnTo>
                    <a:lnTo>
                      <a:pt x="5231" y="13524"/>
                    </a:lnTo>
                    <a:cubicBezTo>
                      <a:pt x="5204" y="10341"/>
                      <a:pt x="4861" y="5943"/>
                      <a:pt x="4359" y="1163"/>
                    </a:cubicBezTo>
                    <a:cubicBezTo>
                      <a:pt x="4359" y="1084"/>
                      <a:pt x="4346" y="1004"/>
                      <a:pt x="4333" y="938"/>
                    </a:cubicBezTo>
                    <a:cubicBezTo>
                      <a:pt x="4306" y="687"/>
                      <a:pt x="4280" y="436"/>
                      <a:pt x="4253" y="199"/>
                    </a:cubicBezTo>
                    <a:cubicBezTo>
                      <a:pt x="4253" y="133"/>
                      <a:pt x="4240" y="67"/>
                      <a:pt x="4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68"/>
              <p:cNvSpPr/>
              <p:nvPr/>
            </p:nvSpPr>
            <p:spPr>
              <a:xfrm>
                <a:off x="518100" y="2485675"/>
                <a:ext cx="51525" cy="548475"/>
              </a:xfrm>
              <a:custGeom>
                <a:avLst/>
                <a:gdLst/>
                <a:ahLst/>
                <a:cxnLst/>
                <a:rect l="l" t="t" r="r" b="b"/>
                <a:pathLst>
                  <a:path w="2061" h="21939" extrusionOk="0">
                    <a:moveTo>
                      <a:pt x="102" y="0"/>
                    </a:moveTo>
                    <a:cubicBezTo>
                      <a:pt x="50" y="0"/>
                      <a:pt x="0" y="37"/>
                      <a:pt x="0" y="108"/>
                    </a:cubicBezTo>
                    <a:lnTo>
                      <a:pt x="1519" y="11558"/>
                    </a:lnTo>
                    <a:cubicBezTo>
                      <a:pt x="1479" y="11809"/>
                      <a:pt x="977" y="14860"/>
                      <a:pt x="1849" y="21846"/>
                    </a:cubicBezTo>
                    <a:cubicBezTo>
                      <a:pt x="1849" y="21899"/>
                      <a:pt x="1902" y="21938"/>
                      <a:pt x="1955" y="21938"/>
                    </a:cubicBezTo>
                    <a:lnTo>
                      <a:pt x="1968" y="21938"/>
                    </a:lnTo>
                    <a:cubicBezTo>
                      <a:pt x="2021" y="21938"/>
                      <a:pt x="2060" y="21886"/>
                      <a:pt x="2060" y="21820"/>
                    </a:cubicBezTo>
                    <a:cubicBezTo>
                      <a:pt x="1149" y="14582"/>
                      <a:pt x="1730" y="11611"/>
                      <a:pt x="1730" y="11585"/>
                    </a:cubicBezTo>
                    <a:cubicBezTo>
                      <a:pt x="1730" y="11571"/>
                      <a:pt x="1730" y="11558"/>
                      <a:pt x="1730" y="11545"/>
                    </a:cubicBezTo>
                    <a:lnTo>
                      <a:pt x="211" y="82"/>
                    </a:lnTo>
                    <a:cubicBezTo>
                      <a:pt x="193" y="27"/>
                      <a:pt x="147" y="0"/>
                      <a:pt x="1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68"/>
              <p:cNvSpPr/>
              <p:nvPr/>
            </p:nvSpPr>
            <p:spPr>
              <a:xfrm>
                <a:off x="563925" y="2390250"/>
                <a:ext cx="51600" cy="67100"/>
              </a:xfrm>
              <a:custGeom>
                <a:avLst/>
                <a:gdLst/>
                <a:ahLst/>
                <a:cxnLst/>
                <a:rect l="l" t="t" r="r" b="b"/>
                <a:pathLst>
                  <a:path w="2064" h="2684" extrusionOk="0">
                    <a:moveTo>
                      <a:pt x="117" y="1"/>
                    </a:moveTo>
                    <a:cubicBezTo>
                      <a:pt x="60" y="1"/>
                      <a:pt x="1" y="46"/>
                      <a:pt x="16" y="122"/>
                    </a:cubicBezTo>
                    <a:cubicBezTo>
                      <a:pt x="16" y="175"/>
                      <a:pt x="227" y="1244"/>
                      <a:pt x="914" y="1997"/>
                    </a:cubicBezTo>
                    <a:cubicBezTo>
                      <a:pt x="1059" y="2155"/>
                      <a:pt x="1218" y="2288"/>
                      <a:pt x="1403" y="2406"/>
                    </a:cubicBezTo>
                    <a:cubicBezTo>
                      <a:pt x="1535" y="2499"/>
                      <a:pt x="1680" y="2565"/>
                      <a:pt x="1839" y="2618"/>
                    </a:cubicBezTo>
                    <a:cubicBezTo>
                      <a:pt x="1918" y="2644"/>
                      <a:pt x="1984" y="2671"/>
                      <a:pt x="2063" y="2684"/>
                    </a:cubicBezTo>
                    <a:cubicBezTo>
                      <a:pt x="2063" y="2605"/>
                      <a:pt x="2050" y="2538"/>
                      <a:pt x="2037" y="2459"/>
                    </a:cubicBezTo>
                    <a:lnTo>
                      <a:pt x="1931" y="2433"/>
                    </a:lnTo>
                    <a:cubicBezTo>
                      <a:pt x="1786" y="2380"/>
                      <a:pt x="1640" y="2314"/>
                      <a:pt x="1508" y="2235"/>
                    </a:cubicBezTo>
                    <a:cubicBezTo>
                      <a:pt x="1363" y="2142"/>
                      <a:pt x="1231" y="2023"/>
                      <a:pt x="1112" y="1905"/>
                    </a:cubicBezTo>
                    <a:cubicBezTo>
                      <a:pt x="425" y="1191"/>
                      <a:pt x="214" y="95"/>
                      <a:pt x="214" y="82"/>
                    </a:cubicBezTo>
                    <a:cubicBezTo>
                      <a:pt x="203" y="26"/>
                      <a:pt x="160" y="1"/>
                      <a:pt x="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68"/>
              <p:cNvSpPr/>
              <p:nvPr/>
            </p:nvSpPr>
            <p:spPr>
              <a:xfrm>
                <a:off x="508525" y="2360275"/>
                <a:ext cx="12900" cy="115575"/>
              </a:xfrm>
              <a:custGeom>
                <a:avLst/>
                <a:gdLst/>
                <a:ahLst/>
                <a:cxnLst/>
                <a:rect l="l" t="t" r="r" b="b"/>
                <a:pathLst>
                  <a:path w="516" h="4623" extrusionOk="0">
                    <a:moveTo>
                      <a:pt x="159" y="0"/>
                    </a:moveTo>
                    <a:lnTo>
                      <a:pt x="0" y="26"/>
                    </a:lnTo>
                    <a:cubicBezTo>
                      <a:pt x="0" y="145"/>
                      <a:pt x="27" y="277"/>
                      <a:pt x="40" y="449"/>
                    </a:cubicBezTo>
                    <a:cubicBezTo>
                      <a:pt x="40" y="502"/>
                      <a:pt x="53" y="555"/>
                      <a:pt x="53" y="608"/>
                    </a:cubicBezTo>
                    <a:cubicBezTo>
                      <a:pt x="106" y="1334"/>
                      <a:pt x="211" y="2364"/>
                      <a:pt x="277" y="3421"/>
                    </a:cubicBezTo>
                    <a:cubicBezTo>
                      <a:pt x="291" y="3473"/>
                      <a:pt x="291" y="3526"/>
                      <a:pt x="291" y="3579"/>
                    </a:cubicBezTo>
                    <a:cubicBezTo>
                      <a:pt x="304" y="3909"/>
                      <a:pt x="330" y="4226"/>
                      <a:pt x="344" y="4543"/>
                    </a:cubicBezTo>
                    <a:cubicBezTo>
                      <a:pt x="344" y="4583"/>
                      <a:pt x="383" y="4622"/>
                      <a:pt x="436" y="4622"/>
                    </a:cubicBezTo>
                    <a:cubicBezTo>
                      <a:pt x="476" y="4622"/>
                      <a:pt x="515" y="4583"/>
                      <a:pt x="515" y="4530"/>
                    </a:cubicBezTo>
                    <a:cubicBezTo>
                      <a:pt x="502" y="4213"/>
                      <a:pt x="476" y="3870"/>
                      <a:pt x="449" y="3553"/>
                    </a:cubicBezTo>
                    <a:cubicBezTo>
                      <a:pt x="436" y="3487"/>
                      <a:pt x="436" y="3434"/>
                      <a:pt x="436" y="3381"/>
                    </a:cubicBezTo>
                    <a:cubicBezTo>
                      <a:pt x="370" y="2338"/>
                      <a:pt x="277" y="1307"/>
                      <a:pt x="211" y="581"/>
                    </a:cubicBezTo>
                    <a:cubicBezTo>
                      <a:pt x="211" y="528"/>
                      <a:pt x="198" y="475"/>
                      <a:pt x="198" y="423"/>
                    </a:cubicBezTo>
                    <a:cubicBezTo>
                      <a:pt x="185" y="264"/>
                      <a:pt x="172" y="119"/>
                      <a:pt x="1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68"/>
              <p:cNvSpPr/>
              <p:nvPr/>
            </p:nvSpPr>
            <p:spPr>
              <a:xfrm>
                <a:off x="490700" y="2362575"/>
                <a:ext cx="38300" cy="87975"/>
              </a:xfrm>
              <a:custGeom>
                <a:avLst/>
                <a:gdLst/>
                <a:ahLst/>
                <a:cxnLst/>
                <a:rect l="l" t="t" r="r" b="b"/>
                <a:pathLst>
                  <a:path w="1532" h="3519" extrusionOk="0">
                    <a:moveTo>
                      <a:pt x="172" y="0"/>
                    </a:moveTo>
                    <a:lnTo>
                      <a:pt x="0" y="27"/>
                    </a:lnTo>
                    <a:cubicBezTo>
                      <a:pt x="13" y="133"/>
                      <a:pt x="26" y="278"/>
                      <a:pt x="40" y="423"/>
                    </a:cubicBezTo>
                    <a:cubicBezTo>
                      <a:pt x="53" y="476"/>
                      <a:pt x="66" y="529"/>
                      <a:pt x="66" y="595"/>
                    </a:cubicBezTo>
                    <a:cubicBezTo>
                      <a:pt x="158" y="1546"/>
                      <a:pt x="291" y="2866"/>
                      <a:pt x="357" y="3196"/>
                    </a:cubicBezTo>
                    <a:cubicBezTo>
                      <a:pt x="370" y="3315"/>
                      <a:pt x="449" y="3421"/>
                      <a:pt x="555" y="3474"/>
                    </a:cubicBezTo>
                    <a:cubicBezTo>
                      <a:pt x="624" y="3504"/>
                      <a:pt x="693" y="3518"/>
                      <a:pt x="768" y="3518"/>
                    </a:cubicBezTo>
                    <a:cubicBezTo>
                      <a:pt x="793" y="3518"/>
                      <a:pt x="819" y="3517"/>
                      <a:pt x="845" y="3513"/>
                    </a:cubicBezTo>
                    <a:cubicBezTo>
                      <a:pt x="898" y="3513"/>
                      <a:pt x="951" y="3500"/>
                      <a:pt x="1004" y="3487"/>
                    </a:cubicBezTo>
                    <a:cubicBezTo>
                      <a:pt x="1057" y="3474"/>
                      <a:pt x="1123" y="3461"/>
                      <a:pt x="1175" y="3447"/>
                    </a:cubicBezTo>
                    <a:cubicBezTo>
                      <a:pt x="1281" y="3421"/>
                      <a:pt x="1373" y="3381"/>
                      <a:pt x="1479" y="3329"/>
                    </a:cubicBezTo>
                    <a:cubicBezTo>
                      <a:pt x="1519" y="3315"/>
                      <a:pt x="1532" y="3249"/>
                      <a:pt x="1506" y="3210"/>
                    </a:cubicBezTo>
                    <a:cubicBezTo>
                      <a:pt x="1486" y="3180"/>
                      <a:pt x="1451" y="3165"/>
                      <a:pt x="1418" y="3165"/>
                    </a:cubicBezTo>
                    <a:cubicBezTo>
                      <a:pt x="1407" y="3165"/>
                      <a:pt x="1397" y="3167"/>
                      <a:pt x="1387" y="3170"/>
                    </a:cubicBezTo>
                    <a:cubicBezTo>
                      <a:pt x="1307" y="3210"/>
                      <a:pt x="1228" y="3249"/>
                      <a:pt x="1149" y="3276"/>
                    </a:cubicBezTo>
                    <a:cubicBezTo>
                      <a:pt x="1109" y="3289"/>
                      <a:pt x="1043" y="3302"/>
                      <a:pt x="990" y="3315"/>
                    </a:cubicBezTo>
                    <a:cubicBezTo>
                      <a:pt x="931" y="3335"/>
                      <a:pt x="868" y="3345"/>
                      <a:pt x="806" y="3345"/>
                    </a:cubicBezTo>
                    <a:cubicBezTo>
                      <a:pt x="743" y="3345"/>
                      <a:pt x="680" y="3335"/>
                      <a:pt x="621" y="3315"/>
                    </a:cubicBezTo>
                    <a:cubicBezTo>
                      <a:pt x="568" y="3289"/>
                      <a:pt x="528" y="3236"/>
                      <a:pt x="515" y="3170"/>
                    </a:cubicBezTo>
                    <a:cubicBezTo>
                      <a:pt x="449" y="2853"/>
                      <a:pt x="317" y="1519"/>
                      <a:pt x="225" y="568"/>
                    </a:cubicBezTo>
                    <a:cubicBezTo>
                      <a:pt x="225" y="516"/>
                      <a:pt x="211" y="463"/>
                      <a:pt x="211" y="410"/>
                    </a:cubicBezTo>
                    <a:cubicBezTo>
                      <a:pt x="198" y="251"/>
                      <a:pt x="185" y="119"/>
                      <a:pt x="1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68"/>
              <p:cNvSpPr/>
              <p:nvPr/>
            </p:nvSpPr>
            <p:spPr>
              <a:xfrm>
                <a:off x="376125" y="2414250"/>
                <a:ext cx="128450" cy="630800"/>
              </a:xfrm>
              <a:custGeom>
                <a:avLst/>
                <a:gdLst/>
                <a:ahLst/>
                <a:cxnLst/>
                <a:rect l="l" t="t" r="r" b="b"/>
                <a:pathLst>
                  <a:path w="5138" h="25232" extrusionOk="0">
                    <a:moveTo>
                      <a:pt x="525" y="0"/>
                    </a:moveTo>
                    <a:cubicBezTo>
                      <a:pt x="321" y="0"/>
                      <a:pt x="142" y="27"/>
                      <a:pt x="0" y="86"/>
                    </a:cubicBezTo>
                    <a:cubicBezTo>
                      <a:pt x="0" y="86"/>
                      <a:pt x="66" y="760"/>
                      <a:pt x="172" y="1803"/>
                    </a:cubicBezTo>
                    <a:lnTo>
                      <a:pt x="185" y="2001"/>
                    </a:lnTo>
                    <a:lnTo>
                      <a:pt x="212" y="2212"/>
                    </a:lnTo>
                    <a:cubicBezTo>
                      <a:pt x="463" y="4827"/>
                      <a:pt x="885" y="9159"/>
                      <a:pt x="1163" y="11246"/>
                    </a:cubicBezTo>
                    <a:cubicBezTo>
                      <a:pt x="1163" y="11246"/>
                      <a:pt x="1123" y="15168"/>
                      <a:pt x="1281" y="18205"/>
                    </a:cubicBezTo>
                    <a:cubicBezTo>
                      <a:pt x="1413" y="21005"/>
                      <a:pt x="2391" y="24386"/>
                      <a:pt x="2536" y="25231"/>
                    </a:cubicBezTo>
                    <a:lnTo>
                      <a:pt x="5124" y="25231"/>
                    </a:lnTo>
                    <a:lnTo>
                      <a:pt x="5138" y="24862"/>
                    </a:lnTo>
                    <a:lnTo>
                      <a:pt x="5098" y="1446"/>
                    </a:lnTo>
                    <a:cubicBezTo>
                      <a:pt x="4306" y="1090"/>
                      <a:pt x="3513" y="760"/>
                      <a:pt x="2694" y="482"/>
                    </a:cubicBezTo>
                    <a:lnTo>
                      <a:pt x="2483" y="403"/>
                    </a:lnTo>
                    <a:lnTo>
                      <a:pt x="2100" y="284"/>
                    </a:lnTo>
                    <a:lnTo>
                      <a:pt x="1889" y="231"/>
                    </a:lnTo>
                    <a:cubicBezTo>
                      <a:pt x="1388" y="93"/>
                      <a:pt x="911" y="0"/>
                      <a:pt x="5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68"/>
              <p:cNvSpPr/>
              <p:nvPr/>
            </p:nvSpPr>
            <p:spPr>
              <a:xfrm>
                <a:off x="395925" y="2475150"/>
                <a:ext cx="53175" cy="566925"/>
              </a:xfrm>
              <a:custGeom>
                <a:avLst/>
                <a:gdLst/>
                <a:ahLst/>
                <a:cxnLst/>
                <a:rect l="l" t="t" r="r" b="b"/>
                <a:pathLst>
                  <a:path w="2127" h="22677" extrusionOk="0">
                    <a:moveTo>
                      <a:pt x="104" y="1"/>
                    </a:moveTo>
                    <a:cubicBezTo>
                      <a:pt x="52" y="1"/>
                      <a:pt x="1" y="37"/>
                      <a:pt x="1" y="107"/>
                    </a:cubicBezTo>
                    <a:cubicBezTo>
                      <a:pt x="1" y="173"/>
                      <a:pt x="476" y="6868"/>
                      <a:pt x="714" y="8836"/>
                    </a:cubicBezTo>
                    <a:cubicBezTo>
                      <a:pt x="714" y="9074"/>
                      <a:pt x="582" y="14753"/>
                      <a:pt x="886" y="16813"/>
                    </a:cubicBezTo>
                    <a:cubicBezTo>
                      <a:pt x="1189" y="18886"/>
                      <a:pt x="1902" y="22558"/>
                      <a:pt x="1916" y="22584"/>
                    </a:cubicBezTo>
                    <a:cubicBezTo>
                      <a:pt x="1916" y="22637"/>
                      <a:pt x="1969" y="22676"/>
                      <a:pt x="2021" y="22676"/>
                    </a:cubicBezTo>
                    <a:lnTo>
                      <a:pt x="2035" y="22676"/>
                    </a:lnTo>
                    <a:cubicBezTo>
                      <a:pt x="2101" y="22663"/>
                      <a:pt x="2127" y="22610"/>
                      <a:pt x="2127" y="22558"/>
                    </a:cubicBezTo>
                    <a:cubicBezTo>
                      <a:pt x="2127" y="22518"/>
                      <a:pt x="1401" y="18860"/>
                      <a:pt x="1097" y="16773"/>
                    </a:cubicBezTo>
                    <a:cubicBezTo>
                      <a:pt x="780" y="14700"/>
                      <a:pt x="925" y="8889"/>
                      <a:pt x="925" y="8836"/>
                    </a:cubicBezTo>
                    <a:lnTo>
                      <a:pt x="925" y="8823"/>
                    </a:lnTo>
                    <a:cubicBezTo>
                      <a:pt x="687" y="6868"/>
                      <a:pt x="212" y="159"/>
                      <a:pt x="212" y="93"/>
                    </a:cubicBezTo>
                    <a:cubicBezTo>
                      <a:pt x="199" y="31"/>
                      <a:pt x="151" y="1"/>
                      <a:pt x="1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68"/>
              <p:cNvSpPr/>
              <p:nvPr/>
            </p:nvSpPr>
            <p:spPr>
              <a:xfrm>
                <a:off x="415400" y="3061525"/>
                <a:ext cx="98750" cy="86200"/>
              </a:xfrm>
              <a:custGeom>
                <a:avLst/>
                <a:gdLst/>
                <a:ahLst/>
                <a:cxnLst/>
                <a:rect l="l" t="t" r="r" b="b"/>
                <a:pathLst>
                  <a:path w="3950" h="3448" extrusionOk="0">
                    <a:moveTo>
                      <a:pt x="2418" y="1"/>
                    </a:moveTo>
                    <a:cubicBezTo>
                      <a:pt x="1718" y="1"/>
                      <a:pt x="1599" y="133"/>
                      <a:pt x="1480" y="410"/>
                    </a:cubicBezTo>
                    <a:cubicBezTo>
                      <a:pt x="1467" y="436"/>
                      <a:pt x="1322" y="885"/>
                      <a:pt x="1308" y="912"/>
                    </a:cubicBezTo>
                    <a:cubicBezTo>
                      <a:pt x="1163" y="1176"/>
                      <a:pt x="1440" y="1057"/>
                      <a:pt x="701" y="1625"/>
                    </a:cubicBezTo>
                    <a:cubicBezTo>
                      <a:pt x="278" y="1982"/>
                      <a:pt x="14" y="2510"/>
                      <a:pt x="14" y="3078"/>
                    </a:cubicBezTo>
                    <a:cubicBezTo>
                      <a:pt x="1" y="3197"/>
                      <a:pt x="1" y="3329"/>
                      <a:pt x="14" y="3448"/>
                    </a:cubicBezTo>
                    <a:lnTo>
                      <a:pt x="3936" y="3448"/>
                    </a:lnTo>
                    <a:cubicBezTo>
                      <a:pt x="3936" y="3448"/>
                      <a:pt x="3950" y="3368"/>
                      <a:pt x="3950" y="3249"/>
                    </a:cubicBezTo>
                    <a:lnTo>
                      <a:pt x="3950" y="3065"/>
                    </a:lnTo>
                    <a:lnTo>
                      <a:pt x="3950" y="3025"/>
                    </a:lnTo>
                    <a:cubicBezTo>
                      <a:pt x="3950" y="2787"/>
                      <a:pt x="3936" y="2563"/>
                      <a:pt x="3910" y="2338"/>
                    </a:cubicBezTo>
                    <a:cubicBezTo>
                      <a:pt x="3870" y="2114"/>
                      <a:pt x="3818" y="1823"/>
                      <a:pt x="3765" y="1559"/>
                    </a:cubicBezTo>
                    <a:cubicBezTo>
                      <a:pt x="3738" y="1453"/>
                      <a:pt x="3712" y="1348"/>
                      <a:pt x="3686" y="1242"/>
                    </a:cubicBezTo>
                    <a:cubicBezTo>
                      <a:pt x="3646" y="1057"/>
                      <a:pt x="3593" y="872"/>
                      <a:pt x="3540" y="687"/>
                    </a:cubicBezTo>
                    <a:cubicBezTo>
                      <a:pt x="3435" y="450"/>
                      <a:pt x="3355" y="1"/>
                      <a:pt x="2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68"/>
              <p:cNvSpPr/>
              <p:nvPr/>
            </p:nvSpPr>
            <p:spPr>
              <a:xfrm>
                <a:off x="497950" y="3092575"/>
                <a:ext cx="16200" cy="50200"/>
              </a:xfrm>
              <a:custGeom>
                <a:avLst/>
                <a:gdLst/>
                <a:ahLst/>
                <a:cxnLst/>
                <a:rect l="l" t="t" r="r" b="b"/>
                <a:pathLst>
                  <a:path w="648" h="2008" extrusionOk="0">
                    <a:moveTo>
                      <a:pt x="384" y="0"/>
                    </a:moveTo>
                    <a:cubicBezTo>
                      <a:pt x="370" y="40"/>
                      <a:pt x="1" y="832"/>
                      <a:pt x="238" y="1492"/>
                    </a:cubicBezTo>
                    <a:cubicBezTo>
                      <a:pt x="318" y="1704"/>
                      <a:pt x="463" y="1889"/>
                      <a:pt x="648" y="2007"/>
                    </a:cubicBezTo>
                    <a:lnTo>
                      <a:pt x="648" y="1823"/>
                    </a:lnTo>
                    <a:lnTo>
                      <a:pt x="648" y="1783"/>
                    </a:lnTo>
                    <a:cubicBezTo>
                      <a:pt x="542" y="1677"/>
                      <a:pt x="463" y="1558"/>
                      <a:pt x="410" y="1413"/>
                    </a:cubicBezTo>
                    <a:cubicBezTo>
                      <a:pt x="265" y="1030"/>
                      <a:pt x="370" y="581"/>
                      <a:pt x="450" y="317"/>
                    </a:cubicBezTo>
                    <a:cubicBezTo>
                      <a:pt x="436" y="211"/>
                      <a:pt x="410" y="106"/>
                      <a:pt x="3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68"/>
              <p:cNvSpPr/>
              <p:nvPr/>
            </p:nvSpPr>
            <p:spPr>
              <a:xfrm>
                <a:off x="415400" y="3138125"/>
                <a:ext cx="98750" cy="9600"/>
              </a:xfrm>
              <a:custGeom>
                <a:avLst/>
                <a:gdLst/>
                <a:ahLst/>
                <a:cxnLst/>
                <a:rect l="l" t="t" r="r" b="b"/>
                <a:pathLst>
                  <a:path w="3950" h="384" extrusionOk="0">
                    <a:moveTo>
                      <a:pt x="3950" y="1"/>
                    </a:moveTo>
                    <a:lnTo>
                      <a:pt x="14" y="14"/>
                    </a:lnTo>
                    <a:cubicBezTo>
                      <a:pt x="1" y="133"/>
                      <a:pt x="1" y="265"/>
                      <a:pt x="14" y="384"/>
                    </a:cubicBezTo>
                    <a:lnTo>
                      <a:pt x="3923" y="384"/>
                    </a:lnTo>
                    <a:cubicBezTo>
                      <a:pt x="3923" y="384"/>
                      <a:pt x="3950" y="225"/>
                      <a:pt x="39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68"/>
              <p:cNvSpPr/>
              <p:nvPr/>
            </p:nvSpPr>
            <p:spPr>
              <a:xfrm>
                <a:off x="451725" y="3085125"/>
                <a:ext cx="31075" cy="7125"/>
              </a:xfrm>
              <a:custGeom>
                <a:avLst/>
                <a:gdLst/>
                <a:ahLst/>
                <a:cxnLst/>
                <a:rect l="l" t="t" r="r" b="b"/>
                <a:pathLst>
                  <a:path w="1243" h="285" extrusionOk="0">
                    <a:moveTo>
                      <a:pt x="565" y="0"/>
                    </a:moveTo>
                    <a:cubicBezTo>
                      <a:pt x="408" y="0"/>
                      <a:pt x="250" y="17"/>
                      <a:pt x="93" y="47"/>
                    </a:cubicBezTo>
                    <a:cubicBezTo>
                      <a:pt x="40" y="74"/>
                      <a:pt x="1" y="126"/>
                      <a:pt x="14" y="192"/>
                    </a:cubicBezTo>
                    <a:cubicBezTo>
                      <a:pt x="37" y="238"/>
                      <a:pt x="80" y="274"/>
                      <a:pt x="134" y="274"/>
                    </a:cubicBezTo>
                    <a:cubicBezTo>
                      <a:pt x="142" y="274"/>
                      <a:pt x="150" y="273"/>
                      <a:pt x="159" y="272"/>
                    </a:cubicBezTo>
                    <a:cubicBezTo>
                      <a:pt x="304" y="240"/>
                      <a:pt x="449" y="224"/>
                      <a:pt x="594" y="224"/>
                    </a:cubicBezTo>
                    <a:cubicBezTo>
                      <a:pt x="753" y="224"/>
                      <a:pt x="912" y="243"/>
                      <a:pt x="1070" y="285"/>
                    </a:cubicBezTo>
                    <a:lnTo>
                      <a:pt x="1097" y="285"/>
                    </a:lnTo>
                    <a:cubicBezTo>
                      <a:pt x="1216" y="285"/>
                      <a:pt x="1242" y="100"/>
                      <a:pt x="1123" y="74"/>
                    </a:cubicBezTo>
                    <a:cubicBezTo>
                      <a:pt x="937" y="23"/>
                      <a:pt x="751" y="0"/>
                      <a:pt x="5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68"/>
              <p:cNvSpPr/>
              <p:nvPr/>
            </p:nvSpPr>
            <p:spPr>
              <a:xfrm>
                <a:off x="453375" y="3074400"/>
                <a:ext cx="31075" cy="7300"/>
              </a:xfrm>
              <a:custGeom>
                <a:avLst/>
                <a:gdLst/>
                <a:ahLst/>
                <a:cxnLst/>
                <a:rect l="l" t="t" r="r" b="b"/>
                <a:pathLst>
                  <a:path w="1243" h="292" extrusionOk="0">
                    <a:moveTo>
                      <a:pt x="559" y="0"/>
                    </a:moveTo>
                    <a:cubicBezTo>
                      <a:pt x="402" y="0"/>
                      <a:pt x="245" y="17"/>
                      <a:pt x="93" y="53"/>
                    </a:cubicBezTo>
                    <a:cubicBezTo>
                      <a:pt x="27" y="67"/>
                      <a:pt x="1" y="133"/>
                      <a:pt x="14" y="199"/>
                    </a:cubicBezTo>
                    <a:cubicBezTo>
                      <a:pt x="25" y="245"/>
                      <a:pt x="77" y="281"/>
                      <a:pt x="125" y="281"/>
                    </a:cubicBezTo>
                    <a:cubicBezTo>
                      <a:pt x="132" y="281"/>
                      <a:pt x="139" y="280"/>
                      <a:pt x="146" y="278"/>
                    </a:cubicBezTo>
                    <a:cubicBezTo>
                      <a:pt x="285" y="242"/>
                      <a:pt x="427" y="225"/>
                      <a:pt x="568" y="225"/>
                    </a:cubicBezTo>
                    <a:cubicBezTo>
                      <a:pt x="735" y="225"/>
                      <a:pt x="900" y="248"/>
                      <a:pt x="1057" y="291"/>
                    </a:cubicBezTo>
                    <a:lnTo>
                      <a:pt x="1084" y="291"/>
                    </a:lnTo>
                    <a:cubicBezTo>
                      <a:pt x="1216" y="291"/>
                      <a:pt x="1242" y="106"/>
                      <a:pt x="1110" y="67"/>
                    </a:cubicBezTo>
                    <a:cubicBezTo>
                      <a:pt x="931" y="24"/>
                      <a:pt x="745" y="0"/>
                      <a:pt x="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68"/>
              <p:cNvSpPr/>
              <p:nvPr/>
            </p:nvSpPr>
            <p:spPr>
              <a:xfrm>
                <a:off x="446750" y="3093875"/>
                <a:ext cx="31075" cy="7300"/>
              </a:xfrm>
              <a:custGeom>
                <a:avLst/>
                <a:gdLst/>
                <a:ahLst/>
                <a:cxnLst/>
                <a:rect l="l" t="t" r="r" b="b"/>
                <a:pathLst>
                  <a:path w="1243" h="292" extrusionOk="0">
                    <a:moveTo>
                      <a:pt x="599" y="0"/>
                    </a:moveTo>
                    <a:cubicBezTo>
                      <a:pt x="442" y="0"/>
                      <a:pt x="285" y="17"/>
                      <a:pt x="134" y="54"/>
                    </a:cubicBezTo>
                    <a:cubicBezTo>
                      <a:pt x="1" y="90"/>
                      <a:pt x="34" y="270"/>
                      <a:pt x="151" y="270"/>
                    </a:cubicBezTo>
                    <a:cubicBezTo>
                      <a:pt x="162" y="270"/>
                      <a:pt x="174" y="268"/>
                      <a:pt x="186" y="265"/>
                    </a:cubicBezTo>
                    <a:cubicBezTo>
                      <a:pt x="318" y="236"/>
                      <a:pt x="449" y="223"/>
                      <a:pt x="580" y="223"/>
                    </a:cubicBezTo>
                    <a:cubicBezTo>
                      <a:pt x="753" y="223"/>
                      <a:pt x="925" y="246"/>
                      <a:pt x="1098" y="291"/>
                    </a:cubicBezTo>
                    <a:lnTo>
                      <a:pt x="1124" y="291"/>
                    </a:lnTo>
                    <a:cubicBezTo>
                      <a:pt x="1177" y="291"/>
                      <a:pt x="1217" y="252"/>
                      <a:pt x="1230" y="212"/>
                    </a:cubicBezTo>
                    <a:cubicBezTo>
                      <a:pt x="1243" y="146"/>
                      <a:pt x="1217" y="80"/>
                      <a:pt x="1151" y="67"/>
                    </a:cubicBezTo>
                    <a:cubicBezTo>
                      <a:pt x="972" y="24"/>
                      <a:pt x="785" y="0"/>
                      <a:pt x="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68"/>
              <p:cNvSpPr/>
              <p:nvPr/>
            </p:nvSpPr>
            <p:spPr>
              <a:xfrm>
                <a:off x="442825" y="3104000"/>
                <a:ext cx="30400" cy="7075"/>
              </a:xfrm>
              <a:custGeom>
                <a:avLst/>
                <a:gdLst/>
                <a:ahLst/>
                <a:cxnLst/>
                <a:rect l="l" t="t" r="r" b="b"/>
                <a:pathLst>
                  <a:path w="1216" h="283" extrusionOk="0">
                    <a:moveTo>
                      <a:pt x="581" y="0"/>
                    </a:moveTo>
                    <a:cubicBezTo>
                      <a:pt x="416" y="0"/>
                      <a:pt x="251" y="20"/>
                      <a:pt x="93" y="58"/>
                    </a:cubicBezTo>
                    <a:cubicBezTo>
                      <a:pt x="26" y="71"/>
                      <a:pt x="0" y="137"/>
                      <a:pt x="13" y="190"/>
                    </a:cubicBezTo>
                    <a:cubicBezTo>
                      <a:pt x="24" y="245"/>
                      <a:pt x="72" y="273"/>
                      <a:pt x="118" y="273"/>
                    </a:cubicBezTo>
                    <a:cubicBezTo>
                      <a:pt x="127" y="273"/>
                      <a:pt x="137" y="272"/>
                      <a:pt x="145" y="269"/>
                    </a:cubicBezTo>
                    <a:cubicBezTo>
                      <a:pt x="290" y="238"/>
                      <a:pt x="438" y="221"/>
                      <a:pt x="585" y="221"/>
                    </a:cubicBezTo>
                    <a:cubicBezTo>
                      <a:pt x="746" y="221"/>
                      <a:pt x="905" y="241"/>
                      <a:pt x="1057" y="283"/>
                    </a:cubicBezTo>
                    <a:lnTo>
                      <a:pt x="1083" y="283"/>
                    </a:lnTo>
                    <a:cubicBezTo>
                      <a:pt x="1136" y="283"/>
                      <a:pt x="1175" y="256"/>
                      <a:pt x="1189" y="203"/>
                    </a:cubicBezTo>
                    <a:cubicBezTo>
                      <a:pt x="1215" y="151"/>
                      <a:pt x="1175" y="84"/>
                      <a:pt x="1109" y="71"/>
                    </a:cubicBezTo>
                    <a:cubicBezTo>
                      <a:pt x="938" y="23"/>
                      <a:pt x="759" y="0"/>
                      <a:pt x="5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68"/>
              <p:cNvSpPr/>
              <p:nvPr/>
            </p:nvSpPr>
            <p:spPr>
              <a:xfrm>
                <a:off x="380750" y="2408575"/>
                <a:ext cx="69025" cy="61650"/>
              </a:xfrm>
              <a:custGeom>
                <a:avLst/>
                <a:gdLst/>
                <a:ahLst/>
                <a:cxnLst/>
                <a:rect l="l" t="t" r="r" b="b"/>
                <a:pathLst>
                  <a:path w="2761" h="2466" extrusionOk="0">
                    <a:moveTo>
                      <a:pt x="2645" y="1"/>
                    </a:moveTo>
                    <a:cubicBezTo>
                      <a:pt x="2602" y="1"/>
                      <a:pt x="2559" y="34"/>
                      <a:pt x="2549" y="75"/>
                    </a:cubicBezTo>
                    <a:cubicBezTo>
                      <a:pt x="2470" y="260"/>
                      <a:pt x="2391" y="445"/>
                      <a:pt x="2298" y="630"/>
                    </a:cubicBezTo>
                    <a:cubicBezTo>
                      <a:pt x="2193" y="815"/>
                      <a:pt x="2087" y="1000"/>
                      <a:pt x="1968" y="1172"/>
                    </a:cubicBezTo>
                    <a:cubicBezTo>
                      <a:pt x="1677" y="1581"/>
                      <a:pt x="1294" y="1990"/>
                      <a:pt x="806" y="2162"/>
                    </a:cubicBezTo>
                    <a:cubicBezTo>
                      <a:pt x="641" y="2223"/>
                      <a:pt x="459" y="2255"/>
                      <a:pt x="279" y="2255"/>
                    </a:cubicBezTo>
                    <a:cubicBezTo>
                      <a:pt x="185" y="2255"/>
                      <a:pt x="91" y="2246"/>
                      <a:pt x="0" y="2228"/>
                    </a:cubicBezTo>
                    <a:lnTo>
                      <a:pt x="0" y="2228"/>
                    </a:lnTo>
                    <a:lnTo>
                      <a:pt x="27" y="2439"/>
                    </a:lnTo>
                    <a:cubicBezTo>
                      <a:pt x="123" y="2457"/>
                      <a:pt x="220" y="2466"/>
                      <a:pt x="317" y="2466"/>
                    </a:cubicBezTo>
                    <a:cubicBezTo>
                      <a:pt x="509" y="2466"/>
                      <a:pt x="700" y="2431"/>
                      <a:pt x="885" y="2360"/>
                    </a:cubicBezTo>
                    <a:cubicBezTo>
                      <a:pt x="1427" y="2162"/>
                      <a:pt x="1836" y="1726"/>
                      <a:pt x="2140" y="1290"/>
                    </a:cubicBezTo>
                    <a:cubicBezTo>
                      <a:pt x="2272" y="1106"/>
                      <a:pt x="2391" y="907"/>
                      <a:pt x="2496" y="696"/>
                    </a:cubicBezTo>
                    <a:cubicBezTo>
                      <a:pt x="2589" y="511"/>
                      <a:pt x="2668" y="326"/>
                      <a:pt x="2747" y="141"/>
                    </a:cubicBezTo>
                    <a:cubicBezTo>
                      <a:pt x="2760" y="89"/>
                      <a:pt x="2734" y="23"/>
                      <a:pt x="2681" y="9"/>
                    </a:cubicBezTo>
                    <a:cubicBezTo>
                      <a:pt x="2670" y="4"/>
                      <a:pt x="2657" y="1"/>
                      <a:pt x="26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68"/>
              <p:cNvSpPr/>
              <p:nvPr/>
            </p:nvSpPr>
            <p:spPr>
              <a:xfrm>
                <a:off x="371175" y="1960100"/>
                <a:ext cx="202750" cy="385975"/>
              </a:xfrm>
              <a:custGeom>
                <a:avLst/>
                <a:gdLst/>
                <a:ahLst/>
                <a:cxnLst/>
                <a:rect l="l" t="t" r="r" b="b"/>
                <a:pathLst>
                  <a:path w="8110" h="15439" extrusionOk="0">
                    <a:moveTo>
                      <a:pt x="3038" y="1"/>
                    </a:moveTo>
                    <a:cubicBezTo>
                      <a:pt x="2853" y="133"/>
                      <a:pt x="2655" y="265"/>
                      <a:pt x="2457" y="357"/>
                    </a:cubicBezTo>
                    <a:lnTo>
                      <a:pt x="2338" y="423"/>
                    </a:lnTo>
                    <a:cubicBezTo>
                      <a:pt x="2245" y="463"/>
                      <a:pt x="2153" y="516"/>
                      <a:pt x="2034" y="555"/>
                    </a:cubicBezTo>
                    <a:cubicBezTo>
                      <a:pt x="1638" y="701"/>
                      <a:pt x="1413" y="661"/>
                      <a:pt x="1281" y="1084"/>
                    </a:cubicBezTo>
                    <a:cubicBezTo>
                      <a:pt x="1162" y="1506"/>
                      <a:pt x="1044" y="1969"/>
                      <a:pt x="938" y="2418"/>
                    </a:cubicBezTo>
                    <a:cubicBezTo>
                      <a:pt x="727" y="3276"/>
                      <a:pt x="555" y="4161"/>
                      <a:pt x="410" y="5046"/>
                    </a:cubicBezTo>
                    <a:cubicBezTo>
                      <a:pt x="132" y="6789"/>
                      <a:pt x="0" y="8559"/>
                      <a:pt x="0" y="10328"/>
                    </a:cubicBezTo>
                    <a:cubicBezTo>
                      <a:pt x="0" y="11372"/>
                      <a:pt x="79" y="12507"/>
                      <a:pt x="740" y="13326"/>
                    </a:cubicBezTo>
                    <a:cubicBezTo>
                      <a:pt x="1400" y="14145"/>
                      <a:pt x="2430" y="14462"/>
                      <a:pt x="3421" y="14726"/>
                    </a:cubicBezTo>
                    <a:cubicBezTo>
                      <a:pt x="4160" y="14924"/>
                      <a:pt x="4913" y="15122"/>
                      <a:pt x="5666" y="15307"/>
                    </a:cubicBezTo>
                    <a:cubicBezTo>
                      <a:pt x="5958" y="15376"/>
                      <a:pt x="6281" y="15438"/>
                      <a:pt x="6589" y="15438"/>
                    </a:cubicBezTo>
                    <a:cubicBezTo>
                      <a:pt x="6935" y="15438"/>
                      <a:pt x="7263" y="15360"/>
                      <a:pt x="7515" y="15122"/>
                    </a:cubicBezTo>
                    <a:cubicBezTo>
                      <a:pt x="7845" y="14805"/>
                      <a:pt x="7871" y="14343"/>
                      <a:pt x="7858" y="13920"/>
                    </a:cubicBezTo>
                    <a:cubicBezTo>
                      <a:pt x="7845" y="13564"/>
                      <a:pt x="7871" y="13194"/>
                      <a:pt x="7898" y="12851"/>
                    </a:cubicBezTo>
                    <a:cubicBezTo>
                      <a:pt x="7964" y="11741"/>
                      <a:pt x="7819" y="10592"/>
                      <a:pt x="7805" y="9483"/>
                    </a:cubicBezTo>
                    <a:cubicBezTo>
                      <a:pt x="7792" y="7238"/>
                      <a:pt x="7871" y="4993"/>
                      <a:pt x="8056" y="2761"/>
                    </a:cubicBezTo>
                    <a:cubicBezTo>
                      <a:pt x="8109" y="2404"/>
                      <a:pt x="8096" y="2035"/>
                      <a:pt x="8017" y="1678"/>
                    </a:cubicBezTo>
                    <a:cubicBezTo>
                      <a:pt x="7832" y="1018"/>
                      <a:pt x="7277" y="991"/>
                      <a:pt x="6722" y="780"/>
                    </a:cubicBezTo>
                    <a:cubicBezTo>
                      <a:pt x="6670" y="767"/>
                      <a:pt x="6617" y="740"/>
                      <a:pt x="6577" y="714"/>
                    </a:cubicBezTo>
                    <a:lnTo>
                      <a:pt x="6471" y="674"/>
                    </a:lnTo>
                    <a:cubicBezTo>
                      <a:pt x="6141" y="529"/>
                      <a:pt x="5864" y="291"/>
                      <a:pt x="56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68"/>
              <p:cNvSpPr/>
              <p:nvPr/>
            </p:nvSpPr>
            <p:spPr>
              <a:xfrm>
                <a:off x="455700" y="2026800"/>
                <a:ext cx="68700" cy="309725"/>
              </a:xfrm>
              <a:custGeom>
                <a:avLst/>
                <a:gdLst/>
                <a:ahLst/>
                <a:cxnLst/>
                <a:rect l="l" t="t" r="r" b="b"/>
                <a:pathLst>
                  <a:path w="2748" h="12389" extrusionOk="0">
                    <a:moveTo>
                      <a:pt x="1492" y="0"/>
                    </a:moveTo>
                    <a:lnTo>
                      <a:pt x="938" y="14"/>
                    </a:lnTo>
                    <a:lnTo>
                      <a:pt x="859" y="766"/>
                    </a:lnTo>
                    <a:lnTo>
                      <a:pt x="832" y="1083"/>
                    </a:lnTo>
                    <a:lnTo>
                      <a:pt x="753" y="1797"/>
                    </a:lnTo>
                    <a:lnTo>
                      <a:pt x="726" y="2114"/>
                    </a:lnTo>
                    <a:lnTo>
                      <a:pt x="660" y="2840"/>
                    </a:lnTo>
                    <a:lnTo>
                      <a:pt x="621" y="3157"/>
                    </a:lnTo>
                    <a:lnTo>
                      <a:pt x="555" y="3870"/>
                    </a:lnTo>
                    <a:lnTo>
                      <a:pt x="515" y="4200"/>
                    </a:lnTo>
                    <a:lnTo>
                      <a:pt x="449" y="4913"/>
                    </a:lnTo>
                    <a:lnTo>
                      <a:pt x="410" y="5230"/>
                    </a:lnTo>
                    <a:lnTo>
                      <a:pt x="343" y="5957"/>
                    </a:lnTo>
                    <a:lnTo>
                      <a:pt x="317" y="6274"/>
                    </a:lnTo>
                    <a:lnTo>
                      <a:pt x="238" y="6987"/>
                    </a:lnTo>
                    <a:lnTo>
                      <a:pt x="211" y="7304"/>
                    </a:lnTo>
                    <a:lnTo>
                      <a:pt x="132" y="8030"/>
                    </a:lnTo>
                    <a:lnTo>
                      <a:pt x="106" y="8347"/>
                    </a:lnTo>
                    <a:lnTo>
                      <a:pt x="27" y="9060"/>
                    </a:lnTo>
                    <a:lnTo>
                      <a:pt x="0" y="9377"/>
                    </a:lnTo>
                    <a:lnTo>
                      <a:pt x="0" y="9430"/>
                    </a:lnTo>
                    <a:lnTo>
                      <a:pt x="198" y="9826"/>
                    </a:lnTo>
                    <a:lnTo>
                      <a:pt x="304" y="10011"/>
                    </a:lnTo>
                    <a:lnTo>
                      <a:pt x="528" y="10434"/>
                    </a:lnTo>
                    <a:lnTo>
                      <a:pt x="621" y="10632"/>
                    </a:lnTo>
                    <a:lnTo>
                      <a:pt x="845" y="11054"/>
                    </a:lnTo>
                    <a:lnTo>
                      <a:pt x="938" y="11239"/>
                    </a:lnTo>
                    <a:lnTo>
                      <a:pt x="1162" y="11662"/>
                    </a:lnTo>
                    <a:lnTo>
                      <a:pt x="1255" y="11860"/>
                    </a:lnTo>
                    <a:lnTo>
                      <a:pt x="1532" y="12388"/>
                    </a:lnTo>
                    <a:lnTo>
                      <a:pt x="2100" y="11015"/>
                    </a:lnTo>
                    <a:lnTo>
                      <a:pt x="2298" y="10526"/>
                    </a:lnTo>
                    <a:lnTo>
                      <a:pt x="2747" y="9443"/>
                    </a:lnTo>
                    <a:lnTo>
                      <a:pt x="2747" y="9430"/>
                    </a:lnTo>
                    <a:lnTo>
                      <a:pt x="2721" y="9179"/>
                    </a:lnTo>
                    <a:lnTo>
                      <a:pt x="2641" y="8598"/>
                    </a:lnTo>
                    <a:lnTo>
                      <a:pt x="2602" y="8347"/>
                    </a:lnTo>
                    <a:lnTo>
                      <a:pt x="2523" y="7779"/>
                    </a:lnTo>
                    <a:lnTo>
                      <a:pt x="2496" y="7528"/>
                    </a:lnTo>
                    <a:lnTo>
                      <a:pt x="2417" y="6960"/>
                    </a:lnTo>
                    <a:lnTo>
                      <a:pt x="2390" y="6709"/>
                    </a:lnTo>
                    <a:lnTo>
                      <a:pt x="2311" y="6128"/>
                    </a:lnTo>
                    <a:lnTo>
                      <a:pt x="2272" y="5877"/>
                    </a:lnTo>
                    <a:lnTo>
                      <a:pt x="2192" y="5309"/>
                    </a:lnTo>
                    <a:lnTo>
                      <a:pt x="2166" y="5059"/>
                    </a:lnTo>
                    <a:lnTo>
                      <a:pt x="2087" y="4491"/>
                    </a:lnTo>
                    <a:lnTo>
                      <a:pt x="2047" y="4240"/>
                    </a:lnTo>
                    <a:lnTo>
                      <a:pt x="1981" y="3659"/>
                    </a:lnTo>
                    <a:lnTo>
                      <a:pt x="1941" y="3408"/>
                    </a:lnTo>
                    <a:lnTo>
                      <a:pt x="1862" y="2840"/>
                    </a:lnTo>
                    <a:lnTo>
                      <a:pt x="1836" y="2589"/>
                    </a:lnTo>
                    <a:lnTo>
                      <a:pt x="1757" y="2021"/>
                    </a:lnTo>
                    <a:lnTo>
                      <a:pt x="1717" y="1770"/>
                    </a:lnTo>
                    <a:lnTo>
                      <a:pt x="1651" y="1189"/>
                    </a:lnTo>
                    <a:lnTo>
                      <a:pt x="1611" y="938"/>
                    </a:lnTo>
                    <a:lnTo>
                      <a:pt x="1532" y="370"/>
                    </a:lnTo>
                    <a:lnTo>
                      <a:pt x="1506" y="119"/>
                    </a:lnTo>
                    <a:lnTo>
                      <a:pt x="14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68"/>
              <p:cNvSpPr/>
              <p:nvPr/>
            </p:nvSpPr>
            <p:spPr>
              <a:xfrm>
                <a:off x="342450" y="1973975"/>
                <a:ext cx="273725" cy="437475"/>
              </a:xfrm>
              <a:custGeom>
                <a:avLst/>
                <a:gdLst/>
                <a:ahLst/>
                <a:cxnLst/>
                <a:rect l="l" t="t" r="r" b="b"/>
                <a:pathLst>
                  <a:path w="10949" h="17499" extrusionOk="0">
                    <a:moveTo>
                      <a:pt x="3183" y="0"/>
                    </a:moveTo>
                    <a:cubicBezTo>
                      <a:pt x="2866" y="119"/>
                      <a:pt x="2536" y="199"/>
                      <a:pt x="2206" y="265"/>
                    </a:cubicBezTo>
                    <a:cubicBezTo>
                      <a:pt x="1030" y="449"/>
                      <a:pt x="357" y="1691"/>
                      <a:pt x="238" y="3711"/>
                    </a:cubicBezTo>
                    <a:cubicBezTo>
                      <a:pt x="172" y="4728"/>
                      <a:pt x="106" y="5692"/>
                      <a:pt x="66" y="6617"/>
                    </a:cubicBezTo>
                    <a:lnTo>
                      <a:pt x="66" y="6802"/>
                    </a:lnTo>
                    <a:cubicBezTo>
                      <a:pt x="0" y="7885"/>
                      <a:pt x="0" y="8981"/>
                      <a:pt x="66" y="10064"/>
                    </a:cubicBezTo>
                    <a:cubicBezTo>
                      <a:pt x="80" y="10288"/>
                      <a:pt x="106" y="10513"/>
                      <a:pt x="119" y="10724"/>
                    </a:cubicBezTo>
                    <a:cubicBezTo>
                      <a:pt x="238" y="11833"/>
                      <a:pt x="661" y="15558"/>
                      <a:pt x="1044" y="16601"/>
                    </a:cubicBezTo>
                    <a:cubicBezTo>
                      <a:pt x="2310" y="17193"/>
                      <a:pt x="3693" y="17498"/>
                      <a:pt x="5088" y="17498"/>
                    </a:cubicBezTo>
                    <a:cubicBezTo>
                      <a:pt x="5250" y="17498"/>
                      <a:pt x="5412" y="17494"/>
                      <a:pt x="5573" y="17486"/>
                    </a:cubicBezTo>
                    <a:lnTo>
                      <a:pt x="7158" y="17301"/>
                    </a:lnTo>
                    <a:cubicBezTo>
                      <a:pt x="8730" y="16997"/>
                      <a:pt x="10103" y="16363"/>
                      <a:pt x="10948" y="15558"/>
                    </a:cubicBezTo>
                    <a:cubicBezTo>
                      <a:pt x="10803" y="14990"/>
                      <a:pt x="10658" y="14263"/>
                      <a:pt x="10513" y="13497"/>
                    </a:cubicBezTo>
                    <a:cubicBezTo>
                      <a:pt x="10473" y="13313"/>
                      <a:pt x="10433" y="13128"/>
                      <a:pt x="10407" y="12943"/>
                    </a:cubicBezTo>
                    <a:cubicBezTo>
                      <a:pt x="10183" y="11781"/>
                      <a:pt x="9998" y="10618"/>
                      <a:pt x="9905" y="9945"/>
                    </a:cubicBezTo>
                    <a:cubicBezTo>
                      <a:pt x="9879" y="9720"/>
                      <a:pt x="9852" y="9496"/>
                      <a:pt x="9826" y="9285"/>
                    </a:cubicBezTo>
                    <a:cubicBezTo>
                      <a:pt x="9800" y="9073"/>
                      <a:pt x="9773" y="8875"/>
                      <a:pt x="9747" y="8677"/>
                    </a:cubicBezTo>
                    <a:cubicBezTo>
                      <a:pt x="9733" y="8439"/>
                      <a:pt x="9707" y="8228"/>
                      <a:pt x="9694" y="8017"/>
                    </a:cubicBezTo>
                    <a:cubicBezTo>
                      <a:pt x="9681" y="7805"/>
                      <a:pt x="9654" y="7555"/>
                      <a:pt x="9654" y="7343"/>
                    </a:cubicBezTo>
                    <a:cubicBezTo>
                      <a:pt x="9641" y="7119"/>
                      <a:pt x="9628" y="6894"/>
                      <a:pt x="9628" y="6670"/>
                    </a:cubicBezTo>
                    <a:cubicBezTo>
                      <a:pt x="9562" y="3751"/>
                      <a:pt x="10103" y="2298"/>
                      <a:pt x="9958" y="1598"/>
                    </a:cubicBezTo>
                    <a:cubicBezTo>
                      <a:pt x="9747" y="542"/>
                      <a:pt x="8769" y="555"/>
                      <a:pt x="7871" y="225"/>
                    </a:cubicBezTo>
                    <a:lnTo>
                      <a:pt x="7832" y="251"/>
                    </a:lnTo>
                    <a:lnTo>
                      <a:pt x="5904" y="8836"/>
                    </a:lnTo>
                    <a:lnTo>
                      <a:pt x="3236" y="14"/>
                    </a:lnTo>
                    <a:lnTo>
                      <a:pt x="31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68"/>
              <p:cNvSpPr/>
              <p:nvPr/>
            </p:nvSpPr>
            <p:spPr>
              <a:xfrm>
                <a:off x="547475" y="2282675"/>
                <a:ext cx="57800" cy="28750"/>
              </a:xfrm>
              <a:custGeom>
                <a:avLst/>
                <a:gdLst/>
                <a:ahLst/>
                <a:cxnLst/>
                <a:rect l="l" t="t" r="r" b="b"/>
                <a:pathLst>
                  <a:path w="2312" h="1150" extrusionOk="0">
                    <a:moveTo>
                      <a:pt x="119" y="1"/>
                    </a:moveTo>
                    <a:lnTo>
                      <a:pt x="1" y="463"/>
                    </a:lnTo>
                    <a:cubicBezTo>
                      <a:pt x="753" y="740"/>
                      <a:pt x="1519" y="978"/>
                      <a:pt x="2312" y="1149"/>
                    </a:cubicBezTo>
                    <a:cubicBezTo>
                      <a:pt x="2272" y="965"/>
                      <a:pt x="2232" y="780"/>
                      <a:pt x="2206" y="595"/>
                    </a:cubicBezTo>
                    <a:cubicBezTo>
                      <a:pt x="1242" y="357"/>
                      <a:pt x="119"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68"/>
              <p:cNvSpPr/>
              <p:nvPr/>
            </p:nvSpPr>
            <p:spPr>
              <a:xfrm>
                <a:off x="363250" y="2294225"/>
                <a:ext cx="74625" cy="48225"/>
              </a:xfrm>
              <a:custGeom>
                <a:avLst/>
                <a:gdLst/>
                <a:ahLst/>
                <a:cxnLst/>
                <a:rect l="l" t="t" r="r" b="b"/>
                <a:pathLst>
                  <a:path w="2985" h="1929" extrusionOk="0">
                    <a:moveTo>
                      <a:pt x="2774" y="1"/>
                    </a:moveTo>
                    <a:cubicBezTo>
                      <a:pt x="2774" y="1"/>
                      <a:pt x="872" y="1136"/>
                      <a:pt x="0" y="1467"/>
                    </a:cubicBezTo>
                    <a:lnTo>
                      <a:pt x="264" y="1929"/>
                    </a:lnTo>
                    <a:cubicBezTo>
                      <a:pt x="264" y="1929"/>
                      <a:pt x="1915" y="1176"/>
                      <a:pt x="2985" y="410"/>
                    </a:cubicBezTo>
                    <a:lnTo>
                      <a:pt x="27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68"/>
              <p:cNvSpPr/>
              <p:nvPr/>
            </p:nvSpPr>
            <p:spPr>
              <a:xfrm>
                <a:off x="490025" y="1977975"/>
                <a:ext cx="77625" cy="216900"/>
              </a:xfrm>
              <a:custGeom>
                <a:avLst/>
                <a:gdLst/>
                <a:ahLst/>
                <a:cxnLst/>
                <a:rect l="l" t="t" r="r" b="b"/>
                <a:pathLst>
                  <a:path w="3105" h="8676" extrusionOk="0">
                    <a:moveTo>
                      <a:pt x="2328" y="0"/>
                    </a:moveTo>
                    <a:cubicBezTo>
                      <a:pt x="2192" y="0"/>
                      <a:pt x="2055" y="30"/>
                      <a:pt x="1929" y="91"/>
                    </a:cubicBezTo>
                    <a:lnTo>
                      <a:pt x="1" y="8676"/>
                    </a:lnTo>
                    <a:lnTo>
                      <a:pt x="1" y="8676"/>
                    </a:lnTo>
                    <a:lnTo>
                      <a:pt x="1599" y="7474"/>
                    </a:lnTo>
                    <a:lnTo>
                      <a:pt x="2338" y="4199"/>
                    </a:lnTo>
                    <a:lnTo>
                      <a:pt x="1678" y="3802"/>
                    </a:lnTo>
                    <a:lnTo>
                      <a:pt x="2668" y="3221"/>
                    </a:lnTo>
                    <a:lnTo>
                      <a:pt x="3104" y="422"/>
                    </a:lnTo>
                    <a:cubicBezTo>
                      <a:pt x="2931" y="148"/>
                      <a:pt x="2632" y="0"/>
                      <a:pt x="2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68"/>
              <p:cNvSpPr/>
              <p:nvPr/>
            </p:nvSpPr>
            <p:spPr>
              <a:xfrm>
                <a:off x="402525" y="1970175"/>
                <a:ext cx="87525" cy="224700"/>
              </a:xfrm>
              <a:custGeom>
                <a:avLst/>
                <a:gdLst/>
                <a:ahLst/>
                <a:cxnLst/>
                <a:rect l="l" t="t" r="r" b="b"/>
                <a:pathLst>
                  <a:path w="3501" h="8988" extrusionOk="0">
                    <a:moveTo>
                      <a:pt x="681" y="0"/>
                    </a:moveTo>
                    <a:cubicBezTo>
                      <a:pt x="461" y="0"/>
                      <a:pt x="209" y="84"/>
                      <a:pt x="1" y="377"/>
                    </a:cubicBezTo>
                    <a:lnTo>
                      <a:pt x="608" y="3547"/>
                    </a:lnTo>
                    <a:lnTo>
                      <a:pt x="1599" y="4128"/>
                    </a:lnTo>
                    <a:lnTo>
                      <a:pt x="939" y="4524"/>
                    </a:lnTo>
                    <a:lnTo>
                      <a:pt x="1691" y="7799"/>
                    </a:lnTo>
                    <a:lnTo>
                      <a:pt x="3501" y="8988"/>
                    </a:lnTo>
                    <a:lnTo>
                      <a:pt x="1216" y="152"/>
                    </a:lnTo>
                    <a:cubicBezTo>
                      <a:pt x="1216" y="152"/>
                      <a:pt x="977" y="0"/>
                      <a:pt x="6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68"/>
              <p:cNvSpPr/>
              <p:nvPr/>
            </p:nvSpPr>
            <p:spPr>
              <a:xfrm>
                <a:off x="493325" y="2352475"/>
                <a:ext cx="10450" cy="9825"/>
              </a:xfrm>
              <a:custGeom>
                <a:avLst/>
                <a:gdLst/>
                <a:ahLst/>
                <a:cxnLst/>
                <a:rect l="l" t="t" r="r" b="b"/>
                <a:pathLst>
                  <a:path w="418" h="393" extrusionOk="0">
                    <a:moveTo>
                      <a:pt x="205" y="1"/>
                    </a:moveTo>
                    <a:cubicBezTo>
                      <a:pt x="115" y="1"/>
                      <a:pt x="26" y="58"/>
                      <a:pt x="14" y="180"/>
                    </a:cubicBezTo>
                    <a:cubicBezTo>
                      <a:pt x="1" y="286"/>
                      <a:pt x="80" y="391"/>
                      <a:pt x="199" y="391"/>
                    </a:cubicBezTo>
                    <a:cubicBezTo>
                      <a:pt x="207" y="392"/>
                      <a:pt x="214" y="393"/>
                      <a:pt x="222" y="393"/>
                    </a:cubicBezTo>
                    <a:cubicBezTo>
                      <a:pt x="318" y="393"/>
                      <a:pt x="398" y="317"/>
                      <a:pt x="410" y="220"/>
                    </a:cubicBezTo>
                    <a:cubicBezTo>
                      <a:pt x="417" y="78"/>
                      <a:pt x="310" y="1"/>
                      <a:pt x="2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68"/>
              <p:cNvSpPr/>
              <p:nvPr/>
            </p:nvSpPr>
            <p:spPr>
              <a:xfrm>
                <a:off x="489575" y="2316000"/>
                <a:ext cx="12025" cy="9975"/>
              </a:xfrm>
              <a:custGeom>
                <a:avLst/>
                <a:gdLst/>
                <a:ahLst/>
                <a:cxnLst/>
                <a:rect l="l" t="t" r="r" b="b"/>
                <a:pathLst>
                  <a:path w="481" h="399" extrusionOk="0">
                    <a:moveTo>
                      <a:pt x="271" y="0"/>
                    </a:moveTo>
                    <a:cubicBezTo>
                      <a:pt x="30" y="0"/>
                      <a:pt x="1" y="372"/>
                      <a:pt x="256" y="398"/>
                    </a:cubicBezTo>
                    <a:cubicBezTo>
                      <a:pt x="263" y="398"/>
                      <a:pt x="270" y="399"/>
                      <a:pt x="277" y="399"/>
                    </a:cubicBezTo>
                    <a:cubicBezTo>
                      <a:pt x="375" y="399"/>
                      <a:pt x="468" y="312"/>
                      <a:pt x="468" y="213"/>
                    </a:cubicBezTo>
                    <a:cubicBezTo>
                      <a:pt x="481" y="107"/>
                      <a:pt x="402" y="15"/>
                      <a:pt x="296" y="1"/>
                    </a:cubicBezTo>
                    <a:cubicBezTo>
                      <a:pt x="287" y="1"/>
                      <a:pt x="279" y="0"/>
                      <a:pt x="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68"/>
              <p:cNvSpPr/>
              <p:nvPr/>
            </p:nvSpPr>
            <p:spPr>
              <a:xfrm>
                <a:off x="487800" y="2279700"/>
                <a:ext cx="11825" cy="9700"/>
              </a:xfrm>
              <a:custGeom>
                <a:avLst/>
                <a:gdLst/>
                <a:ahLst/>
                <a:cxnLst/>
                <a:rect l="l" t="t" r="r" b="b"/>
                <a:pathLst>
                  <a:path w="473" h="388" extrusionOk="0">
                    <a:moveTo>
                      <a:pt x="258" y="0"/>
                    </a:moveTo>
                    <a:cubicBezTo>
                      <a:pt x="96" y="0"/>
                      <a:pt x="1" y="190"/>
                      <a:pt x="116" y="318"/>
                    </a:cubicBezTo>
                    <a:cubicBezTo>
                      <a:pt x="154" y="366"/>
                      <a:pt x="209" y="388"/>
                      <a:pt x="263" y="388"/>
                    </a:cubicBezTo>
                    <a:cubicBezTo>
                      <a:pt x="357" y="388"/>
                      <a:pt x="451" y="321"/>
                      <a:pt x="459" y="212"/>
                    </a:cubicBezTo>
                    <a:cubicBezTo>
                      <a:pt x="473" y="106"/>
                      <a:pt x="393" y="1"/>
                      <a:pt x="274" y="1"/>
                    </a:cubicBezTo>
                    <a:cubicBezTo>
                      <a:pt x="269" y="0"/>
                      <a:pt x="264"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68"/>
              <p:cNvSpPr/>
              <p:nvPr/>
            </p:nvSpPr>
            <p:spPr>
              <a:xfrm>
                <a:off x="485825" y="2243050"/>
                <a:ext cx="11500" cy="10025"/>
              </a:xfrm>
              <a:custGeom>
                <a:avLst/>
                <a:gdLst/>
                <a:ahLst/>
                <a:cxnLst/>
                <a:rect l="l" t="t" r="r" b="b"/>
                <a:pathLst>
                  <a:path w="460" h="401" extrusionOk="0">
                    <a:moveTo>
                      <a:pt x="258" y="0"/>
                    </a:moveTo>
                    <a:cubicBezTo>
                      <a:pt x="96" y="0"/>
                      <a:pt x="0" y="190"/>
                      <a:pt x="103" y="331"/>
                    </a:cubicBezTo>
                    <a:cubicBezTo>
                      <a:pt x="145" y="378"/>
                      <a:pt x="200" y="400"/>
                      <a:pt x="254" y="400"/>
                    </a:cubicBezTo>
                    <a:cubicBezTo>
                      <a:pt x="349" y="400"/>
                      <a:pt x="442" y="331"/>
                      <a:pt x="459" y="212"/>
                    </a:cubicBezTo>
                    <a:cubicBezTo>
                      <a:pt x="459" y="106"/>
                      <a:pt x="380" y="14"/>
                      <a:pt x="274" y="1"/>
                    </a:cubicBezTo>
                    <a:cubicBezTo>
                      <a:pt x="269" y="0"/>
                      <a:pt x="263"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68"/>
              <p:cNvSpPr/>
              <p:nvPr/>
            </p:nvSpPr>
            <p:spPr>
              <a:xfrm>
                <a:off x="483850" y="2206725"/>
                <a:ext cx="11475" cy="9700"/>
              </a:xfrm>
              <a:custGeom>
                <a:avLst/>
                <a:gdLst/>
                <a:ahLst/>
                <a:cxnLst/>
                <a:rect l="l" t="t" r="r" b="b"/>
                <a:pathLst>
                  <a:path w="459" h="388" extrusionOk="0">
                    <a:moveTo>
                      <a:pt x="258" y="0"/>
                    </a:moveTo>
                    <a:cubicBezTo>
                      <a:pt x="96" y="0"/>
                      <a:pt x="0" y="190"/>
                      <a:pt x="102" y="318"/>
                    </a:cubicBezTo>
                    <a:cubicBezTo>
                      <a:pt x="146" y="366"/>
                      <a:pt x="201" y="388"/>
                      <a:pt x="255" y="388"/>
                    </a:cubicBezTo>
                    <a:cubicBezTo>
                      <a:pt x="349" y="388"/>
                      <a:pt x="437" y="321"/>
                      <a:pt x="446" y="212"/>
                    </a:cubicBezTo>
                    <a:cubicBezTo>
                      <a:pt x="459" y="107"/>
                      <a:pt x="380" y="1"/>
                      <a:pt x="274" y="1"/>
                    </a:cubicBezTo>
                    <a:cubicBezTo>
                      <a:pt x="269" y="1"/>
                      <a:pt x="263"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68"/>
              <p:cNvSpPr/>
              <p:nvPr/>
            </p:nvSpPr>
            <p:spPr>
              <a:xfrm>
                <a:off x="580150" y="2085900"/>
                <a:ext cx="14575" cy="170150"/>
              </a:xfrm>
              <a:custGeom>
                <a:avLst/>
                <a:gdLst/>
                <a:ahLst/>
                <a:cxnLst/>
                <a:rect l="l" t="t" r="r" b="b"/>
                <a:pathLst>
                  <a:path w="583" h="6806" extrusionOk="0">
                    <a:moveTo>
                      <a:pt x="173" y="0"/>
                    </a:moveTo>
                    <a:cubicBezTo>
                      <a:pt x="120" y="0"/>
                      <a:pt x="80" y="40"/>
                      <a:pt x="80" y="80"/>
                    </a:cubicBezTo>
                    <a:lnTo>
                      <a:pt x="80" y="159"/>
                    </a:lnTo>
                    <a:cubicBezTo>
                      <a:pt x="41" y="898"/>
                      <a:pt x="14" y="1585"/>
                      <a:pt x="14" y="2232"/>
                    </a:cubicBezTo>
                    <a:cubicBezTo>
                      <a:pt x="14" y="2232"/>
                      <a:pt x="14" y="2246"/>
                      <a:pt x="14" y="2246"/>
                    </a:cubicBezTo>
                    <a:cubicBezTo>
                      <a:pt x="1" y="2998"/>
                      <a:pt x="41" y="3751"/>
                      <a:pt x="107" y="4504"/>
                    </a:cubicBezTo>
                    <a:cubicBezTo>
                      <a:pt x="146" y="4887"/>
                      <a:pt x="186" y="5270"/>
                      <a:pt x="252" y="5653"/>
                    </a:cubicBezTo>
                    <a:cubicBezTo>
                      <a:pt x="278" y="5851"/>
                      <a:pt x="305" y="6036"/>
                      <a:pt x="331" y="6221"/>
                    </a:cubicBezTo>
                    <a:cubicBezTo>
                      <a:pt x="358" y="6406"/>
                      <a:pt x="397" y="6590"/>
                      <a:pt x="450" y="6762"/>
                    </a:cubicBezTo>
                    <a:cubicBezTo>
                      <a:pt x="468" y="6792"/>
                      <a:pt x="496" y="6806"/>
                      <a:pt x="522" y="6806"/>
                    </a:cubicBezTo>
                    <a:cubicBezTo>
                      <a:pt x="554" y="6806"/>
                      <a:pt x="582" y="6785"/>
                      <a:pt x="582" y="6749"/>
                    </a:cubicBezTo>
                    <a:cubicBezTo>
                      <a:pt x="569" y="6551"/>
                      <a:pt x="542" y="6366"/>
                      <a:pt x="503" y="6194"/>
                    </a:cubicBezTo>
                    <a:cubicBezTo>
                      <a:pt x="463" y="5996"/>
                      <a:pt x="437" y="5811"/>
                      <a:pt x="410" y="5613"/>
                    </a:cubicBezTo>
                    <a:cubicBezTo>
                      <a:pt x="344" y="5257"/>
                      <a:pt x="305" y="4887"/>
                      <a:pt x="265" y="4517"/>
                    </a:cubicBezTo>
                    <a:cubicBezTo>
                      <a:pt x="186" y="3777"/>
                      <a:pt x="159" y="3038"/>
                      <a:pt x="146" y="2298"/>
                    </a:cubicBezTo>
                    <a:cubicBezTo>
                      <a:pt x="159" y="2285"/>
                      <a:pt x="173" y="2259"/>
                      <a:pt x="173" y="2232"/>
                    </a:cubicBezTo>
                    <a:cubicBezTo>
                      <a:pt x="173" y="1585"/>
                      <a:pt x="199" y="898"/>
                      <a:pt x="252" y="172"/>
                    </a:cubicBezTo>
                    <a:lnTo>
                      <a:pt x="252" y="93"/>
                    </a:lnTo>
                    <a:cubicBezTo>
                      <a:pt x="252" y="53"/>
                      <a:pt x="212" y="14"/>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68"/>
              <p:cNvSpPr/>
              <p:nvPr/>
            </p:nvSpPr>
            <p:spPr>
              <a:xfrm>
                <a:off x="415750" y="1775525"/>
                <a:ext cx="140000" cy="111300"/>
              </a:xfrm>
              <a:custGeom>
                <a:avLst/>
                <a:gdLst/>
                <a:ahLst/>
                <a:cxnLst/>
                <a:rect l="l" t="t" r="r" b="b"/>
                <a:pathLst>
                  <a:path w="5600" h="4452" extrusionOk="0">
                    <a:moveTo>
                      <a:pt x="3131" y="0"/>
                    </a:moveTo>
                    <a:cubicBezTo>
                      <a:pt x="2441" y="0"/>
                      <a:pt x="2391" y="516"/>
                      <a:pt x="2391" y="516"/>
                    </a:cubicBezTo>
                    <a:cubicBezTo>
                      <a:pt x="2391" y="516"/>
                      <a:pt x="2271" y="75"/>
                      <a:pt x="1886" y="75"/>
                    </a:cubicBezTo>
                    <a:cubicBezTo>
                      <a:pt x="1809" y="75"/>
                      <a:pt x="1723" y="92"/>
                      <a:pt x="1625" y="133"/>
                    </a:cubicBezTo>
                    <a:cubicBezTo>
                      <a:pt x="1294" y="279"/>
                      <a:pt x="1096" y="635"/>
                      <a:pt x="1149" y="1005"/>
                    </a:cubicBezTo>
                    <a:cubicBezTo>
                      <a:pt x="1149" y="1005"/>
                      <a:pt x="1037" y="899"/>
                      <a:pt x="844" y="899"/>
                    </a:cubicBezTo>
                    <a:cubicBezTo>
                      <a:pt x="733" y="899"/>
                      <a:pt x="595" y="934"/>
                      <a:pt x="436" y="1045"/>
                    </a:cubicBezTo>
                    <a:cubicBezTo>
                      <a:pt x="0" y="1362"/>
                      <a:pt x="489" y="2035"/>
                      <a:pt x="489" y="2035"/>
                    </a:cubicBezTo>
                    <a:cubicBezTo>
                      <a:pt x="225" y="2062"/>
                      <a:pt x="40" y="2299"/>
                      <a:pt x="66" y="2563"/>
                    </a:cubicBezTo>
                    <a:cubicBezTo>
                      <a:pt x="53" y="3052"/>
                      <a:pt x="555" y="3237"/>
                      <a:pt x="555" y="3237"/>
                    </a:cubicBezTo>
                    <a:lnTo>
                      <a:pt x="991" y="4452"/>
                    </a:lnTo>
                    <a:lnTo>
                      <a:pt x="5111" y="3739"/>
                    </a:lnTo>
                    <a:lnTo>
                      <a:pt x="5111" y="2088"/>
                    </a:lnTo>
                    <a:cubicBezTo>
                      <a:pt x="5111" y="2088"/>
                      <a:pt x="5600" y="1745"/>
                      <a:pt x="5283" y="1309"/>
                    </a:cubicBezTo>
                    <a:cubicBezTo>
                      <a:pt x="5097" y="1046"/>
                      <a:pt x="4902" y="991"/>
                      <a:pt x="4773" y="991"/>
                    </a:cubicBezTo>
                    <a:cubicBezTo>
                      <a:pt x="4681" y="991"/>
                      <a:pt x="4622" y="1018"/>
                      <a:pt x="4622" y="1018"/>
                    </a:cubicBezTo>
                    <a:cubicBezTo>
                      <a:pt x="4622" y="1018"/>
                      <a:pt x="4821" y="767"/>
                      <a:pt x="4490" y="503"/>
                    </a:cubicBezTo>
                    <a:cubicBezTo>
                      <a:pt x="4395" y="430"/>
                      <a:pt x="4296" y="403"/>
                      <a:pt x="4202" y="403"/>
                    </a:cubicBezTo>
                    <a:cubicBezTo>
                      <a:pt x="3957" y="403"/>
                      <a:pt x="3751" y="582"/>
                      <a:pt x="3751" y="582"/>
                    </a:cubicBezTo>
                    <a:cubicBezTo>
                      <a:pt x="3751" y="582"/>
                      <a:pt x="3922" y="28"/>
                      <a:pt x="3183" y="1"/>
                    </a:cubicBezTo>
                    <a:cubicBezTo>
                      <a:pt x="3165" y="1"/>
                      <a:pt x="3148" y="0"/>
                      <a:pt x="3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68"/>
              <p:cNvSpPr/>
              <p:nvPr/>
            </p:nvSpPr>
            <p:spPr>
              <a:xfrm>
                <a:off x="447775" y="1907950"/>
                <a:ext cx="67375" cy="70025"/>
              </a:xfrm>
              <a:custGeom>
                <a:avLst/>
                <a:gdLst/>
                <a:ahLst/>
                <a:cxnLst/>
                <a:rect l="l" t="t" r="r" b="b"/>
                <a:pathLst>
                  <a:path w="2695" h="2801" extrusionOk="0">
                    <a:moveTo>
                      <a:pt x="0" y="0"/>
                    </a:moveTo>
                    <a:lnTo>
                      <a:pt x="0" y="2351"/>
                    </a:lnTo>
                    <a:cubicBezTo>
                      <a:pt x="0" y="2351"/>
                      <a:pt x="651" y="2800"/>
                      <a:pt x="1450" y="2800"/>
                    </a:cubicBezTo>
                    <a:cubicBezTo>
                      <a:pt x="1773" y="2800"/>
                      <a:pt x="2119" y="2727"/>
                      <a:pt x="2457" y="2523"/>
                    </a:cubicBezTo>
                    <a:cubicBezTo>
                      <a:pt x="2536" y="2470"/>
                      <a:pt x="2615" y="2417"/>
                      <a:pt x="2694" y="2351"/>
                    </a:cubicBezTo>
                    <a:lnTo>
                      <a:pt x="2694" y="1677"/>
                    </a:lnTo>
                    <a:lnTo>
                      <a:pt x="2377" y="1479"/>
                    </a:lnTo>
                    <a:lnTo>
                      <a:pt x="0" y="0"/>
                    </a:lnTo>
                    <a:close/>
                  </a:path>
                </a:pathLst>
              </a:custGeom>
              <a:solidFill>
                <a:srgbClr val="85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68"/>
              <p:cNvSpPr/>
              <p:nvPr/>
            </p:nvSpPr>
            <p:spPr>
              <a:xfrm>
                <a:off x="465600" y="1934675"/>
                <a:ext cx="49550" cy="36350"/>
              </a:xfrm>
              <a:custGeom>
                <a:avLst/>
                <a:gdLst/>
                <a:ahLst/>
                <a:cxnLst/>
                <a:rect l="l" t="t" r="r" b="b"/>
                <a:pathLst>
                  <a:path w="1982" h="1454" extrusionOk="0">
                    <a:moveTo>
                      <a:pt x="0" y="1"/>
                    </a:moveTo>
                    <a:cubicBezTo>
                      <a:pt x="0" y="1"/>
                      <a:pt x="740" y="1057"/>
                      <a:pt x="1744" y="1454"/>
                    </a:cubicBezTo>
                    <a:cubicBezTo>
                      <a:pt x="1823" y="1401"/>
                      <a:pt x="1902" y="1348"/>
                      <a:pt x="1981" y="1282"/>
                    </a:cubicBezTo>
                    <a:lnTo>
                      <a:pt x="1981" y="608"/>
                    </a:lnTo>
                    <a:lnTo>
                      <a:pt x="1651" y="397"/>
                    </a:lnTo>
                    <a:lnTo>
                      <a:pt x="0" y="1"/>
                    </a:lnTo>
                    <a:close/>
                  </a:path>
                </a:pathLst>
              </a:custGeom>
              <a:solidFill>
                <a:srgbClr val="5C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68"/>
              <p:cNvSpPr/>
              <p:nvPr/>
            </p:nvSpPr>
            <p:spPr>
              <a:xfrm>
                <a:off x="517425" y="1811525"/>
                <a:ext cx="42300" cy="46600"/>
              </a:xfrm>
              <a:custGeom>
                <a:avLst/>
                <a:gdLst/>
                <a:ahLst/>
                <a:cxnLst/>
                <a:rect l="l" t="t" r="r" b="b"/>
                <a:pathLst>
                  <a:path w="1692" h="1864" extrusionOk="0">
                    <a:moveTo>
                      <a:pt x="40" y="1"/>
                    </a:moveTo>
                    <a:cubicBezTo>
                      <a:pt x="1" y="448"/>
                      <a:pt x="1087" y="1863"/>
                      <a:pt x="1097" y="1863"/>
                    </a:cubicBezTo>
                    <a:cubicBezTo>
                      <a:pt x="1097" y="1863"/>
                      <a:pt x="1097" y="1863"/>
                      <a:pt x="1097" y="1863"/>
                    </a:cubicBezTo>
                    <a:cubicBezTo>
                      <a:pt x="1691" y="146"/>
                      <a:pt x="40"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68"/>
              <p:cNvSpPr/>
              <p:nvPr/>
            </p:nvSpPr>
            <p:spPr>
              <a:xfrm>
                <a:off x="536250" y="1869450"/>
                <a:ext cx="20125" cy="36250"/>
              </a:xfrm>
              <a:custGeom>
                <a:avLst/>
                <a:gdLst/>
                <a:ahLst/>
                <a:cxnLst/>
                <a:rect l="l" t="t" r="r" b="b"/>
                <a:pathLst>
                  <a:path w="805" h="1450" extrusionOk="0">
                    <a:moveTo>
                      <a:pt x="351" y="1"/>
                    </a:moveTo>
                    <a:cubicBezTo>
                      <a:pt x="171" y="1"/>
                      <a:pt x="1" y="206"/>
                      <a:pt x="1" y="206"/>
                    </a:cubicBezTo>
                    <a:lnTo>
                      <a:pt x="67" y="1434"/>
                    </a:lnTo>
                    <a:cubicBezTo>
                      <a:pt x="109" y="1445"/>
                      <a:pt x="149" y="1450"/>
                      <a:pt x="188" y="1450"/>
                    </a:cubicBezTo>
                    <a:cubicBezTo>
                      <a:pt x="682" y="1450"/>
                      <a:pt x="804" y="623"/>
                      <a:pt x="608" y="206"/>
                    </a:cubicBezTo>
                    <a:cubicBezTo>
                      <a:pt x="533" y="52"/>
                      <a:pt x="441" y="1"/>
                      <a:pt x="351" y="1"/>
                    </a:cubicBezTo>
                    <a:close/>
                  </a:path>
                </a:pathLst>
              </a:custGeom>
              <a:solidFill>
                <a:srgbClr val="5C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68"/>
              <p:cNvSpPr/>
              <p:nvPr/>
            </p:nvSpPr>
            <p:spPr>
              <a:xfrm>
                <a:off x="439500" y="1807825"/>
                <a:ext cx="107000" cy="141750"/>
              </a:xfrm>
              <a:custGeom>
                <a:avLst/>
                <a:gdLst/>
                <a:ahLst/>
                <a:cxnLst/>
                <a:rect l="l" t="t" r="r" b="b"/>
                <a:pathLst>
                  <a:path w="4280" h="5670" extrusionOk="0">
                    <a:moveTo>
                      <a:pt x="2223" y="1"/>
                    </a:moveTo>
                    <a:cubicBezTo>
                      <a:pt x="1959" y="1"/>
                      <a:pt x="1682" y="28"/>
                      <a:pt x="1401" y="83"/>
                    </a:cubicBezTo>
                    <a:cubicBezTo>
                      <a:pt x="1" y="347"/>
                      <a:pt x="186" y="1826"/>
                      <a:pt x="186" y="1826"/>
                    </a:cubicBezTo>
                    <a:lnTo>
                      <a:pt x="226" y="2645"/>
                    </a:lnTo>
                    <a:lnTo>
                      <a:pt x="318" y="4177"/>
                    </a:lnTo>
                    <a:lnTo>
                      <a:pt x="331" y="4481"/>
                    </a:lnTo>
                    <a:cubicBezTo>
                      <a:pt x="384" y="4533"/>
                      <a:pt x="1374" y="5669"/>
                      <a:pt x="2827" y="5669"/>
                    </a:cubicBezTo>
                    <a:cubicBezTo>
                      <a:pt x="4280" y="5669"/>
                      <a:pt x="4280" y="4269"/>
                      <a:pt x="4280" y="4269"/>
                    </a:cubicBezTo>
                    <a:lnTo>
                      <a:pt x="4267" y="3147"/>
                    </a:lnTo>
                    <a:lnTo>
                      <a:pt x="4254" y="2790"/>
                    </a:lnTo>
                    <a:lnTo>
                      <a:pt x="4201" y="1311"/>
                    </a:lnTo>
                    <a:cubicBezTo>
                      <a:pt x="4174" y="1034"/>
                      <a:pt x="4055" y="783"/>
                      <a:pt x="3871" y="571"/>
                    </a:cubicBezTo>
                    <a:cubicBezTo>
                      <a:pt x="3517" y="189"/>
                      <a:pt x="2914" y="1"/>
                      <a:pt x="2223" y="1"/>
                    </a:cubicBezTo>
                    <a:close/>
                  </a:path>
                </a:pathLst>
              </a:custGeom>
              <a:solidFill>
                <a:srgbClr val="85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68"/>
              <p:cNvSpPr/>
              <p:nvPr/>
            </p:nvSpPr>
            <p:spPr>
              <a:xfrm>
                <a:off x="447425" y="1905625"/>
                <a:ext cx="11925" cy="14225"/>
              </a:xfrm>
              <a:custGeom>
                <a:avLst/>
                <a:gdLst/>
                <a:ahLst/>
                <a:cxnLst/>
                <a:rect l="l" t="t" r="r" b="b"/>
                <a:pathLst>
                  <a:path w="477" h="569" extrusionOk="0">
                    <a:moveTo>
                      <a:pt x="476" y="1"/>
                    </a:moveTo>
                    <a:lnTo>
                      <a:pt x="476" y="1"/>
                    </a:lnTo>
                    <a:cubicBezTo>
                      <a:pt x="344" y="133"/>
                      <a:pt x="173" y="225"/>
                      <a:pt x="1" y="265"/>
                    </a:cubicBezTo>
                    <a:lnTo>
                      <a:pt x="14" y="569"/>
                    </a:lnTo>
                    <a:cubicBezTo>
                      <a:pt x="278" y="437"/>
                      <a:pt x="476" y="14"/>
                      <a:pt x="476" y="1"/>
                    </a:cubicBezTo>
                    <a:close/>
                  </a:path>
                </a:pathLst>
              </a:custGeom>
              <a:solidFill>
                <a:srgbClr val="5C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68"/>
              <p:cNvSpPr/>
              <p:nvPr/>
            </p:nvSpPr>
            <p:spPr>
              <a:xfrm>
                <a:off x="453050" y="1874925"/>
                <a:ext cx="99400" cy="76975"/>
              </a:xfrm>
              <a:custGeom>
                <a:avLst/>
                <a:gdLst/>
                <a:ahLst/>
                <a:cxnLst/>
                <a:rect l="l" t="t" r="r" b="b"/>
                <a:pathLst>
                  <a:path w="3976" h="3079" extrusionOk="0">
                    <a:moveTo>
                      <a:pt x="423" y="0"/>
                    </a:moveTo>
                    <a:lnTo>
                      <a:pt x="0" y="344"/>
                    </a:lnTo>
                    <a:cubicBezTo>
                      <a:pt x="14" y="912"/>
                      <a:pt x="106" y="1480"/>
                      <a:pt x="304" y="2021"/>
                    </a:cubicBezTo>
                    <a:cubicBezTo>
                      <a:pt x="539" y="2716"/>
                      <a:pt x="1375" y="3079"/>
                      <a:pt x="2182" y="3079"/>
                    </a:cubicBezTo>
                    <a:cubicBezTo>
                      <a:pt x="2418" y="3079"/>
                      <a:pt x="2651" y="3048"/>
                      <a:pt x="2866" y="2985"/>
                    </a:cubicBezTo>
                    <a:cubicBezTo>
                      <a:pt x="3830" y="2721"/>
                      <a:pt x="3976" y="859"/>
                      <a:pt x="3712" y="661"/>
                    </a:cubicBezTo>
                    <a:cubicBezTo>
                      <a:pt x="3571" y="565"/>
                      <a:pt x="3397" y="534"/>
                      <a:pt x="3229" y="534"/>
                    </a:cubicBezTo>
                    <a:cubicBezTo>
                      <a:pt x="2911" y="534"/>
                      <a:pt x="2615" y="648"/>
                      <a:pt x="2615" y="648"/>
                    </a:cubicBezTo>
                    <a:cubicBezTo>
                      <a:pt x="2426" y="556"/>
                      <a:pt x="2214" y="518"/>
                      <a:pt x="1998" y="518"/>
                    </a:cubicBezTo>
                    <a:cubicBezTo>
                      <a:pt x="1747" y="518"/>
                      <a:pt x="1489" y="569"/>
                      <a:pt x="1255" y="648"/>
                    </a:cubicBezTo>
                    <a:cubicBezTo>
                      <a:pt x="1220" y="658"/>
                      <a:pt x="1185" y="663"/>
                      <a:pt x="1151" y="663"/>
                    </a:cubicBezTo>
                    <a:cubicBezTo>
                      <a:pt x="749" y="663"/>
                      <a:pt x="423" y="0"/>
                      <a:pt x="4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68"/>
              <p:cNvSpPr/>
              <p:nvPr/>
            </p:nvSpPr>
            <p:spPr>
              <a:xfrm>
                <a:off x="474175" y="1877900"/>
                <a:ext cx="23475" cy="9275"/>
              </a:xfrm>
              <a:custGeom>
                <a:avLst/>
                <a:gdLst/>
                <a:ahLst/>
                <a:cxnLst/>
                <a:rect l="l" t="t" r="r" b="b"/>
                <a:pathLst>
                  <a:path w="939" h="371" extrusionOk="0">
                    <a:moveTo>
                      <a:pt x="476" y="0"/>
                    </a:moveTo>
                    <a:cubicBezTo>
                      <a:pt x="212" y="0"/>
                      <a:pt x="1" y="80"/>
                      <a:pt x="1" y="185"/>
                    </a:cubicBezTo>
                    <a:cubicBezTo>
                      <a:pt x="1" y="278"/>
                      <a:pt x="212" y="370"/>
                      <a:pt x="476" y="370"/>
                    </a:cubicBezTo>
                    <a:cubicBezTo>
                      <a:pt x="727" y="370"/>
                      <a:pt x="938" y="278"/>
                      <a:pt x="938" y="185"/>
                    </a:cubicBezTo>
                    <a:cubicBezTo>
                      <a:pt x="938" y="80"/>
                      <a:pt x="727" y="0"/>
                      <a:pt x="476" y="0"/>
                    </a:cubicBezTo>
                    <a:close/>
                  </a:path>
                </a:pathLst>
              </a:custGeom>
              <a:solidFill>
                <a:srgbClr val="5A2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68"/>
              <p:cNvSpPr/>
              <p:nvPr/>
            </p:nvSpPr>
            <p:spPr>
              <a:xfrm>
                <a:off x="530975" y="1877325"/>
                <a:ext cx="14875" cy="9500"/>
              </a:xfrm>
              <a:custGeom>
                <a:avLst/>
                <a:gdLst/>
                <a:ahLst/>
                <a:cxnLst/>
                <a:rect l="l" t="t" r="r" b="b"/>
                <a:pathLst>
                  <a:path w="595" h="380" extrusionOk="0">
                    <a:moveTo>
                      <a:pt x="524" y="0"/>
                    </a:moveTo>
                    <a:cubicBezTo>
                      <a:pt x="505" y="0"/>
                      <a:pt x="489" y="4"/>
                      <a:pt x="476" y="10"/>
                    </a:cubicBezTo>
                    <a:cubicBezTo>
                      <a:pt x="212" y="10"/>
                      <a:pt x="0" y="89"/>
                      <a:pt x="0" y="195"/>
                    </a:cubicBezTo>
                    <a:cubicBezTo>
                      <a:pt x="0" y="301"/>
                      <a:pt x="212" y="380"/>
                      <a:pt x="476" y="380"/>
                    </a:cubicBezTo>
                    <a:lnTo>
                      <a:pt x="595" y="380"/>
                    </a:lnTo>
                    <a:lnTo>
                      <a:pt x="581" y="10"/>
                    </a:lnTo>
                    <a:cubicBezTo>
                      <a:pt x="561" y="4"/>
                      <a:pt x="542" y="0"/>
                      <a:pt x="524" y="0"/>
                    </a:cubicBezTo>
                    <a:close/>
                  </a:path>
                </a:pathLst>
              </a:custGeom>
              <a:solidFill>
                <a:srgbClr val="5A2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68"/>
              <p:cNvSpPr/>
              <p:nvPr/>
            </p:nvSpPr>
            <p:spPr>
              <a:xfrm>
                <a:off x="490350" y="1862050"/>
                <a:ext cx="6975" cy="12575"/>
              </a:xfrm>
              <a:custGeom>
                <a:avLst/>
                <a:gdLst/>
                <a:ahLst/>
                <a:cxnLst/>
                <a:rect l="l" t="t" r="r" b="b"/>
                <a:pathLst>
                  <a:path w="279" h="503" extrusionOk="0">
                    <a:moveTo>
                      <a:pt x="133" y="0"/>
                    </a:moveTo>
                    <a:cubicBezTo>
                      <a:pt x="54" y="0"/>
                      <a:pt x="1" y="106"/>
                      <a:pt x="1" y="251"/>
                    </a:cubicBezTo>
                    <a:cubicBezTo>
                      <a:pt x="1" y="397"/>
                      <a:pt x="54" y="502"/>
                      <a:pt x="133" y="502"/>
                    </a:cubicBezTo>
                    <a:cubicBezTo>
                      <a:pt x="212" y="502"/>
                      <a:pt x="278" y="397"/>
                      <a:pt x="278" y="251"/>
                    </a:cubicBezTo>
                    <a:cubicBezTo>
                      <a:pt x="278" y="106"/>
                      <a:pt x="212"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68"/>
              <p:cNvSpPr/>
              <p:nvPr/>
            </p:nvSpPr>
            <p:spPr>
              <a:xfrm>
                <a:off x="525025" y="1861725"/>
                <a:ext cx="6950" cy="12900"/>
              </a:xfrm>
              <a:custGeom>
                <a:avLst/>
                <a:gdLst/>
                <a:ahLst/>
                <a:cxnLst/>
                <a:rect l="l" t="t" r="r" b="b"/>
                <a:pathLst>
                  <a:path w="278" h="516" extrusionOk="0">
                    <a:moveTo>
                      <a:pt x="146" y="0"/>
                    </a:moveTo>
                    <a:cubicBezTo>
                      <a:pt x="67" y="0"/>
                      <a:pt x="0" y="119"/>
                      <a:pt x="0" y="264"/>
                    </a:cubicBezTo>
                    <a:cubicBezTo>
                      <a:pt x="0" y="396"/>
                      <a:pt x="67" y="515"/>
                      <a:pt x="146" y="515"/>
                    </a:cubicBezTo>
                    <a:cubicBezTo>
                      <a:pt x="225" y="515"/>
                      <a:pt x="278" y="396"/>
                      <a:pt x="278" y="264"/>
                    </a:cubicBezTo>
                    <a:cubicBezTo>
                      <a:pt x="278" y="119"/>
                      <a:pt x="212"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68"/>
              <p:cNvSpPr/>
              <p:nvPr/>
            </p:nvSpPr>
            <p:spPr>
              <a:xfrm>
                <a:off x="510825" y="1852925"/>
                <a:ext cx="15225" cy="32950"/>
              </a:xfrm>
              <a:custGeom>
                <a:avLst/>
                <a:gdLst/>
                <a:ahLst/>
                <a:cxnLst/>
                <a:rect l="l" t="t" r="r" b="b"/>
                <a:pathLst>
                  <a:path w="609" h="1318" extrusionOk="0">
                    <a:moveTo>
                      <a:pt x="78" y="1"/>
                    </a:moveTo>
                    <a:cubicBezTo>
                      <a:pt x="67" y="1"/>
                      <a:pt x="55" y="4"/>
                      <a:pt x="40" y="9"/>
                    </a:cubicBezTo>
                    <a:cubicBezTo>
                      <a:pt x="14" y="22"/>
                      <a:pt x="1" y="48"/>
                      <a:pt x="14" y="75"/>
                    </a:cubicBezTo>
                    <a:cubicBezTo>
                      <a:pt x="27" y="88"/>
                      <a:pt x="252" y="564"/>
                      <a:pt x="489" y="1039"/>
                    </a:cubicBezTo>
                    <a:cubicBezTo>
                      <a:pt x="397" y="1145"/>
                      <a:pt x="278" y="1211"/>
                      <a:pt x="133" y="1211"/>
                    </a:cubicBezTo>
                    <a:cubicBezTo>
                      <a:pt x="67" y="1211"/>
                      <a:pt x="67" y="1316"/>
                      <a:pt x="133" y="1316"/>
                    </a:cubicBezTo>
                    <a:cubicBezTo>
                      <a:pt x="145" y="1317"/>
                      <a:pt x="158" y="1318"/>
                      <a:pt x="170" y="1318"/>
                    </a:cubicBezTo>
                    <a:cubicBezTo>
                      <a:pt x="352" y="1318"/>
                      <a:pt x="508" y="1226"/>
                      <a:pt x="595" y="1065"/>
                    </a:cubicBezTo>
                    <a:cubicBezTo>
                      <a:pt x="608" y="1052"/>
                      <a:pt x="608" y="1039"/>
                      <a:pt x="595" y="1026"/>
                    </a:cubicBezTo>
                    <a:cubicBezTo>
                      <a:pt x="357" y="524"/>
                      <a:pt x="119" y="35"/>
                      <a:pt x="119" y="35"/>
                    </a:cubicBezTo>
                    <a:cubicBezTo>
                      <a:pt x="111" y="10"/>
                      <a:pt x="97" y="1"/>
                      <a:pt x="78" y="1"/>
                    </a:cubicBezTo>
                    <a:close/>
                  </a:path>
                </a:pathLst>
              </a:custGeom>
              <a:solidFill>
                <a:srgbClr val="5C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68"/>
              <p:cNvSpPr/>
              <p:nvPr/>
            </p:nvSpPr>
            <p:spPr>
              <a:xfrm>
                <a:off x="479450" y="1840925"/>
                <a:ext cx="19525" cy="15350"/>
              </a:xfrm>
              <a:custGeom>
                <a:avLst/>
                <a:gdLst/>
                <a:ahLst/>
                <a:cxnLst/>
                <a:rect l="l" t="t" r="r" b="b"/>
                <a:pathLst>
                  <a:path w="781" h="614" extrusionOk="0">
                    <a:moveTo>
                      <a:pt x="635" y="0"/>
                    </a:moveTo>
                    <a:cubicBezTo>
                      <a:pt x="173" y="27"/>
                      <a:pt x="41" y="304"/>
                      <a:pt x="14" y="449"/>
                    </a:cubicBezTo>
                    <a:cubicBezTo>
                      <a:pt x="1" y="502"/>
                      <a:pt x="14" y="568"/>
                      <a:pt x="67" y="595"/>
                    </a:cubicBezTo>
                    <a:lnTo>
                      <a:pt x="80" y="595"/>
                    </a:lnTo>
                    <a:cubicBezTo>
                      <a:pt x="97" y="607"/>
                      <a:pt x="118" y="613"/>
                      <a:pt x="140" y="613"/>
                    </a:cubicBezTo>
                    <a:cubicBezTo>
                      <a:pt x="186" y="613"/>
                      <a:pt x="234" y="587"/>
                      <a:pt x="252" y="542"/>
                    </a:cubicBezTo>
                    <a:cubicBezTo>
                      <a:pt x="331" y="383"/>
                      <a:pt x="490" y="278"/>
                      <a:pt x="675" y="251"/>
                    </a:cubicBezTo>
                    <a:cubicBezTo>
                      <a:pt x="741" y="238"/>
                      <a:pt x="780" y="159"/>
                      <a:pt x="767" y="93"/>
                    </a:cubicBezTo>
                    <a:cubicBezTo>
                      <a:pt x="754" y="40"/>
                      <a:pt x="701" y="0"/>
                      <a:pt x="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68"/>
              <p:cNvSpPr/>
              <p:nvPr/>
            </p:nvSpPr>
            <p:spPr>
              <a:xfrm>
                <a:off x="521075" y="1840925"/>
                <a:ext cx="19825" cy="15200"/>
              </a:xfrm>
              <a:custGeom>
                <a:avLst/>
                <a:gdLst/>
                <a:ahLst/>
                <a:cxnLst/>
                <a:rect l="l" t="t" r="r" b="b"/>
                <a:pathLst>
                  <a:path w="793" h="608" extrusionOk="0">
                    <a:moveTo>
                      <a:pt x="145" y="0"/>
                    </a:moveTo>
                    <a:cubicBezTo>
                      <a:pt x="92" y="0"/>
                      <a:pt x="40" y="40"/>
                      <a:pt x="26" y="93"/>
                    </a:cubicBezTo>
                    <a:cubicBezTo>
                      <a:pt x="0" y="159"/>
                      <a:pt x="40" y="238"/>
                      <a:pt x="119" y="251"/>
                    </a:cubicBezTo>
                    <a:cubicBezTo>
                      <a:pt x="291" y="278"/>
                      <a:pt x="449" y="383"/>
                      <a:pt x="528" y="542"/>
                    </a:cubicBezTo>
                    <a:cubicBezTo>
                      <a:pt x="555" y="587"/>
                      <a:pt x="601" y="607"/>
                      <a:pt x="648" y="607"/>
                    </a:cubicBezTo>
                    <a:cubicBezTo>
                      <a:pt x="670" y="607"/>
                      <a:pt x="692" y="603"/>
                      <a:pt x="713" y="595"/>
                    </a:cubicBezTo>
                    <a:lnTo>
                      <a:pt x="726" y="595"/>
                    </a:lnTo>
                    <a:cubicBezTo>
                      <a:pt x="766" y="555"/>
                      <a:pt x="792" y="502"/>
                      <a:pt x="779" y="449"/>
                    </a:cubicBezTo>
                    <a:cubicBezTo>
                      <a:pt x="740" y="291"/>
                      <a:pt x="621" y="27"/>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68"/>
              <p:cNvSpPr/>
              <p:nvPr/>
            </p:nvSpPr>
            <p:spPr>
              <a:xfrm>
                <a:off x="495650" y="1891800"/>
                <a:ext cx="38650" cy="13525"/>
              </a:xfrm>
              <a:custGeom>
                <a:avLst/>
                <a:gdLst/>
                <a:ahLst/>
                <a:cxnLst/>
                <a:rect l="l" t="t" r="r" b="b"/>
                <a:pathLst>
                  <a:path w="1546" h="541" extrusionOk="0">
                    <a:moveTo>
                      <a:pt x="74" y="1"/>
                    </a:moveTo>
                    <a:cubicBezTo>
                      <a:pt x="33" y="1"/>
                      <a:pt x="1" y="56"/>
                      <a:pt x="40" y="105"/>
                    </a:cubicBezTo>
                    <a:cubicBezTo>
                      <a:pt x="40" y="105"/>
                      <a:pt x="462" y="540"/>
                      <a:pt x="977" y="540"/>
                    </a:cubicBezTo>
                    <a:cubicBezTo>
                      <a:pt x="1175" y="540"/>
                      <a:pt x="1360" y="474"/>
                      <a:pt x="1506" y="369"/>
                    </a:cubicBezTo>
                    <a:cubicBezTo>
                      <a:pt x="1532" y="356"/>
                      <a:pt x="1545" y="316"/>
                      <a:pt x="1519" y="290"/>
                    </a:cubicBezTo>
                    <a:cubicBezTo>
                      <a:pt x="1511" y="273"/>
                      <a:pt x="1492" y="262"/>
                      <a:pt x="1473" y="262"/>
                    </a:cubicBezTo>
                    <a:cubicBezTo>
                      <a:pt x="1462" y="262"/>
                      <a:pt x="1450" y="266"/>
                      <a:pt x="1440" y="276"/>
                    </a:cubicBezTo>
                    <a:cubicBezTo>
                      <a:pt x="1282" y="388"/>
                      <a:pt x="1123" y="430"/>
                      <a:pt x="972" y="430"/>
                    </a:cubicBezTo>
                    <a:cubicBezTo>
                      <a:pt x="516" y="430"/>
                      <a:pt x="139" y="45"/>
                      <a:pt x="119" y="25"/>
                    </a:cubicBezTo>
                    <a:cubicBezTo>
                      <a:pt x="105" y="8"/>
                      <a:pt x="89" y="1"/>
                      <a:pt x="74" y="1"/>
                    </a:cubicBezTo>
                    <a:close/>
                  </a:path>
                </a:pathLst>
              </a:custGeom>
              <a:solidFill>
                <a:srgbClr val="5C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68"/>
              <p:cNvSpPr/>
              <p:nvPr/>
            </p:nvSpPr>
            <p:spPr>
              <a:xfrm>
                <a:off x="421250" y="1871400"/>
                <a:ext cx="31500" cy="40900"/>
              </a:xfrm>
              <a:custGeom>
                <a:avLst/>
                <a:gdLst/>
                <a:ahLst/>
                <a:cxnLst/>
                <a:rect l="l" t="t" r="r" b="b"/>
                <a:pathLst>
                  <a:path w="1260" h="1636" extrusionOk="0">
                    <a:moveTo>
                      <a:pt x="645" y="1"/>
                    </a:moveTo>
                    <a:cubicBezTo>
                      <a:pt x="522" y="1"/>
                      <a:pt x="396" y="59"/>
                      <a:pt x="282" y="221"/>
                    </a:cubicBezTo>
                    <a:cubicBezTo>
                      <a:pt x="0" y="649"/>
                      <a:pt x="421" y="1636"/>
                      <a:pt x="969" y="1636"/>
                    </a:cubicBezTo>
                    <a:cubicBezTo>
                      <a:pt x="1063" y="1636"/>
                      <a:pt x="1161" y="1607"/>
                      <a:pt x="1259" y="1541"/>
                    </a:cubicBezTo>
                    <a:lnTo>
                      <a:pt x="1259" y="392"/>
                    </a:lnTo>
                    <a:cubicBezTo>
                      <a:pt x="1259" y="392"/>
                      <a:pt x="964" y="1"/>
                      <a:pt x="645" y="1"/>
                    </a:cubicBezTo>
                    <a:close/>
                  </a:path>
                </a:pathLst>
              </a:custGeom>
              <a:solidFill>
                <a:srgbClr val="85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68"/>
              <p:cNvSpPr/>
              <p:nvPr/>
            </p:nvSpPr>
            <p:spPr>
              <a:xfrm>
                <a:off x="434225" y="1881075"/>
                <a:ext cx="18200" cy="23600"/>
              </a:xfrm>
              <a:custGeom>
                <a:avLst/>
                <a:gdLst/>
                <a:ahLst/>
                <a:cxnLst/>
                <a:rect l="l" t="t" r="r" b="b"/>
                <a:pathLst>
                  <a:path w="728" h="944" extrusionOk="0">
                    <a:moveTo>
                      <a:pt x="64" y="0"/>
                    </a:moveTo>
                    <a:cubicBezTo>
                      <a:pt x="40" y="0"/>
                      <a:pt x="24" y="12"/>
                      <a:pt x="14" y="32"/>
                    </a:cubicBezTo>
                    <a:cubicBezTo>
                      <a:pt x="1" y="58"/>
                      <a:pt x="14" y="98"/>
                      <a:pt x="40" y="111"/>
                    </a:cubicBezTo>
                    <a:cubicBezTo>
                      <a:pt x="357" y="256"/>
                      <a:pt x="569" y="547"/>
                      <a:pt x="608" y="890"/>
                    </a:cubicBezTo>
                    <a:cubicBezTo>
                      <a:pt x="608" y="917"/>
                      <a:pt x="635" y="943"/>
                      <a:pt x="661" y="943"/>
                    </a:cubicBezTo>
                    <a:lnTo>
                      <a:pt x="674" y="943"/>
                    </a:lnTo>
                    <a:cubicBezTo>
                      <a:pt x="701" y="930"/>
                      <a:pt x="727" y="903"/>
                      <a:pt x="727" y="877"/>
                    </a:cubicBezTo>
                    <a:cubicBezTo>
                      <a:pt x="674" y="494"/>
                      <a:pt x="437" y="164"/>
                      <a:pt x="93" y="5"/>
                    </a:cubicBezTo>
                    <a:cubicBezTo>
                      <a:pt x="83" y="2"/>
                      <a:pt x="73" y="0"/>
                      <a:pt x="64" y="0"/>
                    </a:cubicBezTo>
                    <a:close/>
                  </a:path>
                </a:pathLst>
              </a:custGeom>
              <a:solidFill>
                <a:srgbClr val="5C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68"/>
              <p:cNvSpPr/>
              <p:nvPr/>
            </p:nvSpPr>
            <p:spPr>
              <a:xfrm>
                <a:off x="435550" y="1889775"/>
                <a:ext cx="11900" cy="5975"/>
              </a:xfrm>
              <a:custGeom>
                <a:avLst/>
                <a:gdLst/>
                <a:ahLst/>
                <a:cxnLst/>
                <a:rect l="l" t="t" r="r" b="b"/>
                <a:pathLst>
                  <a:path w="476" h="239" extrusionOk="0">
                    <a:moveTo>
                      <a:pt x="436" y="1"/>
                    </a:moveTo>
                    <a:cubicBezTo>
                      <a:pt x="278" y="1"/>
                      <a:pt x="133" y="40"/>
                      <a:pt x="27" y="146"/>
                    </a:cubicBezTo>
                    <a:cubicBezTo>
                      <a:pt x="1" y="159"/>
                      <a:pt x="1" y="199"/>
                      <a:pt x="27" y="225"/>
                    </a:cubicBezTo>
                    <a:cubicBezTo>
                      <a:pt x="40" y="239"/>
                      <a:pt x="53" y="239"/>
                      <a:pt x="67" y="239"/>
                    </a:cubicBezTo>
                    <a:lnTo>
                      <a:pt x="106" y="239"/>
                    </a:lnTo>
                    <a:cubicBezTo>
                      <a:pt x="141" y="203"/>
                      <a:pt x="271" y="115"/>
                      <a:pt x="364" y="115"/>
                    </a:cubicBezTo>
                    <a:cubicBezTo>
                      <a:pt x="376" y="115"/>
                      <a:pt x="387" y="117"/>
                      <a:pt x="397" y="120"/>
                    </a:cubicBezTo>
                    <a:cubicBezTo>
                      <a:pt x="436" y="120"/>
                      <a:pt x="463" y="106"/>
                      <a:pt x="476" y="80"/>
                    </a:cubicBezTo>
                    <a:cubicBezTo>
                      <a:pt x="476" y="40"/>
                      <a:pt x="463" y="14"/>
                      <a:pt x="436" y="1"/>
                    </a:cubicBezTo>
                    <a:close/>
                  </a:path>
                </a:pathLst>
              </a:custGeom>
              <a:solidFill>
                <a:srgbClr val="5C3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68"/>
              <p:cNvSpPr/>
              <p:nvPr/>
            </p:nvSpPr>
            <p:spPr>
              <a:xfrm>
                <a:off x="439500" y="1802375"/>
                <a:ext cx="100625" cy="83475"/>
              </a:xfrm>
              <a:custGeom>
                <a:avLst/>
                <a:gdLst/>
                <a:ahLst/>
                <a:cxnLst/>
                <a:rect l="l" t="t" r="r" b="b"/>
                <a:pathLst>
                  <a:path w="4025" h="3339" extrusionOk="0">
                    <a:moveTo>
                      <a:pt x="2044" y="1"/>
                    </a:moveTo>
                    <a:cubicBezTo>
                      <a:pt x="1825" y="1"/>
                      <a:pt x="1605" y="22"/>
                      <a:pt x="1388" y="63"/>
                    </a:cubicBezTo>
                    <a:cubicBezTo>
                      <a:pt x="1" y="327"/>
                      <a:pt x="1" y="1938"/>
                      <a:pt x="1" y="1938"/>
                    </a:cubicBezTo>
                    <a:lnTo>
                      <a:pt x="41" y="2770"/>
                    </a:lnTo>
                    <a:cubicBezTo>
                      <a:pt x="344" y="2942"/>
                      <a:pt x="516" y="3074"/>
                      <a:pt x="595" y="3285"/>
                    </a:cubicBezTo>
                    <a:lnTo>
                      <a:pt x="965" y="3338"/>
                    </a:lnTo>
                    <a:cubicBezTo>
                      <a:pt x="991" y="2995"/>
                      <a:pt x="965" y="2638"/>
                      <a:pt x="886" y="2295"/>
                    </a:cubicBezTo>
                    <a:cubicBezTo>
                      <a:pt x="767" y="1846"/>
                      <a:pt x="1348" y="1793"/>
                      <a:pt x="1176" y="1199"/>
                    </a:cubicBezTo>
                    <a:cubicBezTo>
                      <a:pt x="1150" y="1133"/>
                      <a:pt x="1493" y="988"/>
                      <a:pt x="1533" y="974"/>
                    </a:cubicBezTo>
                    <a:cubicBezTo>
                      <a:pt x="1625" y="922"/>
                      <a:pt x="1731" y="908"/>
                      <a:pt x="1837" y="908"/>
                    </a:cubicBezTo>
                    <a:cubicBezTo>
                      <a:pt x="1943" y="930"/>
                      <a:pt x="2015" y="1002"/>
                      <a:pt x="2122" y="1002"/>
                    </a:cubicBezTo>
                    <a:cubicBezTo>
                      <a:pt x="2148" y="1002"/>
                      <a:pt x="2176" y="998"/>
                      <a:pt x="2206" y="988"/>
                    </a:cubicBezTo>
                    <a:cubicBezTo>
                      <a:pt x="2365" y="935"/>
                      <a:pt x="2457" y="789"/>
                      <a:pt x="2444" y="618"/>
                    </a:cubicBezTo>
                    <a:lnTo>
                      <a:pt x="2444" y="618"/>
                    </a:lnTo>
                    <a:cubicBezTo>
                      <a:pt x="2550" y="737"/>
                      <a:pt x="2656" y="829"/>
                      <a:pt x="2774" y="922"/>
                    </a:cubicBezTo>
                    <a:cubicBezTo>
                      <a:pt x="2859" y="972"/>
                      <a:pt x="2955" y="996"/>
                      <a:pt x="3050" y="996"/>
                    </a:cubicBezTo>
                    <a:cubicBezTo>
                      <a:pt x="3104" y="996"/>
                      <a:pt x="3158" y="989"/>
                      <a:pt x="3210" y="974"/>
                    </a:cubicBezTo>
                    <a:cubicBezTo>
                      <a:pt x="3355" y="922"/>
                      <a:pt x="3448" y="776"/>
                      <a:pt x="3421" y="631"/>
                    </a:cubicBezTo>
                    <a:lnTo>
                      <a:pt x="3421" y="631"/>
                    </a:lnTo>
                    <a:cubicBezTo>
                      <a:pt x="3567" y="789"/>
                      <a:pt x="3765" y="895"/>
                      <a:pt x="3976" y="922"/>
                    </a:cubicBezTo>
                    <a:cubicBezTo>
                      <a:pt x="3978" y="922"/>
                      <a:pt x="3980" y="922"/>
                      <a:pt x="3982" y="922"/>
                    </a:cubicBezTo>
                    <a:cubicBezTo>
                      <a:pt x="4025" y="922"/>
                      <a:pt x="3975" y="773"/>
                      <a:pt x="3950" y="697"/>
                    </a:cubicBezTo>
                    <a:cubicBezTo>
                      <a:pt x="3937" y="684"/>
                      <a:pt x="3937" y="671"/>
                      <a:pt x="3937" y="657"/>
                    </a:cubicBezTo>
                    <a:cubicBezTo>
                      <a:pt x="3857" y="578"/>
                      <a:pt x="3778" y="512"/>
                      <a:pt x="3686" y="459"/>
                    </a:cubicBezTo>
                    <a:cubicBezTo>
                      <a:pt x="3488" y="327"/>
                      <a:pt x="3276" y="222"/>
                      <a:pt x="3052" y="156"/>
                    </a:cubicBezTo>
                    <a:cubicBezTo>
                      <a:pt x="2723" y="51"/>
                      <a:pt x="2384" y="1"/>
                      <a:pt x="20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68"/>
              <p:cNvSpPr/>
              <p:nvPr/>
            </p:nvSpPr>
            <p:spPr>
              <a:xfrm>
                <a:off x="479450" y="1866000"/>
                <a:ext cx="36025" cy="17550"/>
              </a:xfrm>
              <a:custGeom>
                <a:avLst/>
                <a:gdLst/>
                <a:ahLst/>
                <a:cxnLst/>
                <a:rect l="l" t="t" r="r" b="b"/>
                <a:pathLst>
                  <a:path w="1441" h="702" extrusionOk="0">
                    <a:moveTo>
                      <a:pt x="760" y="0"/>
                    </a:moveTo>
                    <a:cubicBezTo>
                      <a:pt x="745" y="0"/>
                      <a:pt x="730" y="0"/>
                      <a:pt x="714" y="1"/>
                    </a:cubicBezTo>
                    <a:cubicBezTo>
                      <a:pt x="318" y="14"/>
                      <a:pt x="1" y="173"/>
                      <a:pt x="14" y="371"/>
                    </a:cubicBezTo>
                    <a:cubicBezTo>
                      <a:pt x="14" y="560"/>
                      <a:pt x="317" y="702"/>
                      <a:pt x="679" y="702"/>
                    </a:cubicBezTo>
                    <a:cubicBezTo>
                      <a:pt x="695" y="702"/>
                      <a:pt x="711" y="701"/>
                      <a:pt x="727" y="701"/>
                    </a:cubicBezTo>
                    <a:cubicBezTo>
                      <a:pt x="1124" y="688"/>
                      <a:pt x="1440" y="516"/>
                      <a:pt x="1440" y="331"/>
                    </a:cubicBezTo>
                    <a:cubicBezTo>
                      <a:pt x="1428" y="153"/>
                      <a:pt x="1135" y="0"/>
                      <a:pt x="7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68"/>
              <p:cNvSpPr/>
              <p:nvPr/>
            </p:nvSpPr>
            <p:spPr>
              <a:xfrm>
                <a:off x="525025" y="1865650"/>
                <a:ext cx="36000" cy="17250"/>
              </a:xfrm>
              <a:custGeom>
                <a:avLst/>
                <a:gdLst/>
                <a:ahLst/>
                <a:cxnLst/>
                <a:rect l="l" t="t" r="r" b="b"/>
                <a:pathLst>
                  <a:path w="1440" h="690" extrusionOk="0">
                    <a:moveTo>
                      <a:pt x="763" y="1"/>
                    </a:moveTo>
                    <a:cubicBezTo>
                      <a:pt x="747" y="1"/>
                      <a:pt x="730" y="1"/>
                      <a:pt x="714" y="2"/>
                    </a:cubicBezTo>
                    <a:cubicBezTo>
                      <a:pt x="317" y="2"/>
                      <a:pt x="0" y="173"/>
                      <a:pt x="14" y="358"/>
                    </a:cubicBezTo>
                    <a:cubicBezTo>
                      <a:pt x="14" y="548"/>
                      <a:pt x="304" y="689"/>
                      <a:pt x="677" y="689"/>
                    </a:cubicBezTo>
                    <a:cubicBezTo>
                      <a:pt x="694" y="689"/>
                      <a:pt x="710" y="689"/>
                      <a:pt x="727" y="688"/>
                    </a:cubicBezTo>
                    <a:cubicBezTo>
                      <a:pt x="1123" y="688"/>
                      <a:pt x="1440" y="517"/>
                      <a:pt x="1440" y="332"/>
                    </a:cubicBezTo>
                    <a:cubicBezTo>
                      <a:pt x="1427" y="142"/>
                      <a:pt x="1136" y="1"/>
                      <a:pt x="7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68"/>
              <p:cNvSpPr/>
              <p:nvPr/>
            </p:nvSpPr>
            <p:spPr>
              <a:xfrm>
                <a:off x="513650" y="1871075"/>
                <a:ext cx="12725" cy="3875"/>
              </a:xfrm>
              <a:custGeom>
                <a:avLst/>
                <a:gdLst/>
                <a:ahLst/>
                <a:cxnLst/>
                <a:rect l="l" t="t" r="r" b="b"/>
                <a:pathLst>
                  <a:path w="509" h="155" extrusionOk="0">
                    <a:moveTo>
                      <a:pt x="247" y="0"/>
                    </a:moveTo>
                    <a:cubicBezTo>
                      <a:pt x="176" y="0"/>
                      <a:pt x="106" y="20"/>
                      <a:pt x="46" y="62"/>
                    </a:cubicBezTo>
                    <a:cubicBezTo>
                      <a:pt x="1" y="85"/>
                      <a:pt x="24" y="147"/>
                      <a:pt x="65" y="147"/>
                    </a:cubicBezTo>
                    <a:cubicBezTo>
                      <a:pt x="71" y="147"/>
                      <a:pt x="78" y="145"/>
                      <a:pt x="86" y="141"/>
                    </a:cubicBezTo>
                    <a:cubicBezTo>
                      <a:pt x="139" y="102"/>
                      <a:pt x="201" y="82"/>
                      <a:pt x="264" y="82"/>
                    </a:cubicBezTo>
                    <a:cubicBezTo>
                      <a:pt x="327" y="82"/>
                      <a:pt x="389" y="102"/>
                      <a:pt x="442" y="141"/>
                    </a:cubicBezTo>
                    <a:cubicBezTo>
                      <a:pt x="442" y="141"/>
                      <a:pt x="455" y="141"/>
                      <a:pt x="469" y="154"/>
                    </a:cubicBezTo>
                    <a:cubicBezTo>
                      <a:pt x="482" y="154"/>
                      <a:pt x="495" y="154"/>
                      <a:pt x="495" y="141"/>
                    </a:cubicBezTo>
                    <a:cubicBezTo>
                      <a:pt x="508" y="128"/>
                      <a:pt x="508" y="102"/>
                      <a:pt x="495" y="88"/>
                    </a:cubicBezTo>
                    <a:cubicBezTo>
                      <a:pt x="422" y="30"/>
                      <a:pt x="334" y="0"/>
                      <a:pt x="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68"/>
              <p:cNvSpPr/>
              <p:nvPr/>
            </p:nvSpPr>
            <p:spPr>
              <a:xfrm>
                <a:off x="454700" y="1872175"/>
                <a:ext cx="26450" cy="4100"/>
              </a:xfrm>
              <a:custGeom>
                <a:avLst/>
                <a:gdLst/>
                <a:ahLst/>
                <a:cxnLst/>
                <a:rect l="l" t="t" r="r" b="b"/>
                <a:pathLst>
                  <a:path w="1058" h="164" extrusionOk="0">
                    <a:moveTo>
                      <a:pt x="425" y="0"/>
                    </a:moveTo>
                    <a:cubicBezTo>
                      <a:pt x="296" y="0"/>
                      <a:pt x="167" y="11"/>
                      <a:pt x="40" y="31"/>
                    </a:cubicBezTo>
                    <a:cubicBezTo>
                      <a:pt x="0" y="44"/>
                      <a:pt x="0" y="97"/>
                      <a:pt x="27" y="110"/>
                    </a:cubicBezTo>
                    <a:cubicBezTo>
                      <a:pt x="40" y="124"/>
                      <a:pt x="53" y="124"/>
                      <a:pt x="67" y="124"/>
                    </a:cubicBezTo>
                    <a:cubicBezTo>
                      <a:pt x="193" y="103"/>
                      <a:pt x="320" y="92"/>
                      <a:pt x="446" y="92"/>
                    </a:cubicBezTo>
                    <a:cubicBezTo>
                      <a:pt x="635" y="92"/>
                      <a:pt x="822" y="116"/>
                      <a:pt x="1004" y="163"/>
                    </a:cubicBezTo>
                    <a:cubicBezTo>
                      <a:pt x="1031" y="163"/>
                      <a:pt x="1057" y="150"/>
                      <a:pt x="1057" y="137"/>
                    </a:cubicBezTo>
                    <a:cubicBezTo>
                      <a:pt x="1057" y="110"/>
                      <a:pt x="1057" y="84"/>
                      <a:pt x="1031" y="84"/>
                    </a:cubicBezTo>
                    <a:cubicBezTo>
                      <a:pt x="836" y="27"/>
                      <a:pt x="631" y="0"/>
                      <a:pt x="4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68"/>
              <p:cNvSpPr/>
              <p:nvPr/>
            </p:nvSpPr>
            <p:spPr>
              <a:xfrm>
                <a:off x="432900" y="1948550"/>
                <a:ext cx="53200" cy="67375"/>
              </a:xfrm>
              <a:custGeom>
                <a:avLst/>
                <a:gdLst/>
                <a:ahLst/>
                <a:cxnLst/>
                <a:rect l="l" t="t" r="r" b="b"/>
                <a:pathLst>
                  <a:path w="2128" h="2695" extrusionOk="0">
                    <a:moveTo>
                      <a:pt x="595" y="1"/>
                    </a:moveTo>
                    <a:cubicBezTo>
                      <a:pt x="595" y="1"/>
                      <a:pt x="212" y="133"/>
                      <a:pt x="1" y="1017"/>
                    </a:cubicBezTo>
                    <a:cubicBezTo>
                      <a:pt x="265" y="1823"/>
                      <a:pt x="1044" y="2497"/>
                      <a:pt x="2127" y="2695"/>
                    </a:cubicBezTo>
                    <a:lnTo>
                      <a:pt x="2127" y="1110"/>
                    </a:lnTo>
                    <a:cubicBezTo>
                      <a:pt x="1506" y="925"/>
                      <a:pt x="965" y="542"/>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68"/>
              <p:cNvSpPr/>
              <p:nvPr/>
            </p:nvSpPr>
            <p:spPr>
              <a:xfrm>
                <a:off x="485725" y="1954175"/>
                <a:ext cx="52525" cy="61750"/>
              </a:xfrm>
              <a:custGeom>
                <a:avLst/>
                <a:gdLst/>
                <a:ahLst/>
                <a:cxnLst/>
                <a:rect l="l" t="t" r="r" b="b"/>
                <a:pathLst>
                  <a:path w="2101" h="2470" extrusionOk="0">
                    <a:moveTo>
                      <a:pt x="1176" y="0"/>
                    </a:moveTo>
                    <a:cubicBezTo>
                      <a:pt x="622" y="872"/>
                      <a:pt x="1" y="885"/>
                      <a:pt x="1" y="885"/>
                    </a:cubicBezTo>
                    <a:lnTo>
                      <a:pt x="1" y="2470"/>
                    </a:lnTo>
                    <a:cubicBezTo>
                      <a:pt x="1031" y="2206"/>
                      <a:pt x="1401" y="1889"/>
                      <a:pt x="2101" y="1043"/>
                    </a:cubicBezTo>
                    <a:cubicBezTo>
                      <a:pt x="1823" y="159"/>
                      <a:pt x="1176" y="0"/>
                      <a:pt x="1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68"/>
              <p:cNvSpPr/>
              <p:nvPr/>
            </p:nvSpPr>
            <p:spPr>
              <a:xfrm>
                <a:off x="467575" y="1987500"/>
                <a:ext cx="36025" cy="49900"/>
              </a:xfrm>
              <a:custGeom>
                <a:avLst/>
                <a:gdLst/>
                <a:ahLst/>
                <a:cxnLst/>
                <a:rect l="l" t="t" r="r" b="b"/>
                <a:pathLst>
                  <a:path w="1441" h="1996" extrusionOk="0">
                    <a:moveTo>
                      <a:pt x="727" y="1"/>
                    </a:moveTo>
                    <a:lnTo>
                      <a:pt x="1" y="912"/>
                    </a:lnTo>
                    <a:lnTo>
                      <a:pt x="740" y="1995"/>
                    </a:lnTo>
                    <a:lnTo>
                      <a:pt x="1440" y="899"/>
                    </a:lnTo>
                    <a:lnTo>
                      <a:pt x="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68"/>
              <p:cNvSpPr/>
              <p:nvPr/>
            </p:nvSpPr>
            <p:spPr>
              <a:xfrm>
                <a:off x="445750" y="1985200"/>
                <a:ext cx="79625" cy="52850"/>
              </a:xfrm>
              <a:custGeom>
                <a:avLst/>
                <a:gdLst/>
                <a:ahLst/>
                <a:cxnLst/>
                <a:rect l="l" t="t" r="r" b="b"/>
                <a:pathLst>
                  <a:path w="3185" h="2114" extrusionOk="0">
                    <a:moveTo>
                      <a:pt x="1600" y="0"/>
                    </a:moveTo>
                    <a:cubicBezTo>
                      <a:pt x="1573" y="0"/>
                      <a:pt x="1547" y="14"/>
                      <a:pt x="1534" y="27"/>
                    </a:cubicBezTo>
                    <a:lnTo>
                      <a:pt x="68" y="1717"/>
                    </a:lnTo>
                    <a:cubicBezTo>
                      <a:pt x="0" y="1776"/>
                      <a:pt x="60" y="1862"/>
                      <a:pt x="129" y="1862"/>
                    </a:cubicBezTo>
                    <a:cubicBezTo>
                      <a:pt x="153" y="1862"/>
                      <a:pt x="179" y="1851"/>
                      <a:pt x="200" y="1823"/>
                    </a:cubicBezTo>
                    <a:lnTo>
                      <a:pt x="1600" y="225"/>
                    </a:lnTo>
                    <a:lnTo>
                      <a:pt x="3013" y="2074"/>
                    </a:lnTo>
                    <a:cubicBezTo>
                      <a:pt x="3039" y="2100"/>
                      <a:pt x="3066" y="2114"/>
                      <a:pt x="3092" y="2114"/>
                    </a:cubicBezTo>
                    <a:cubicBezTo>
                      <a:pt x="3105" y="2114"/>
                      <a:pt x="3119" y="2100"/>
                      <a:pt x="3132" y="2100"/>
                    </a:cubicBezTo>
                    <a:cubicBezTo>
                      <a:pt x="3171" y="2074"/>
                      <a:pt x="3185" y="2021"/>
                      <a:pt x="3145" y="1981"/>
                    </a:cubicBezTo>
                    <a:lnTo>
                      <a:pt x="1666" y="40"/>
                    </a:lnTo>
                    <a:cubicBezTo>
                      <a:pt x="1653" y="14"/>
                      <a:pt x="1626" y="0"/>
                      <a:pt x="16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68"/>
              <p:cNvSpPr/>
              <p:nvPr/>
            </p:nvSpPr>
            <p:spPr>
              <a:xfrm>
                <a:off x="483750" y="1975950"/>
                <a:ext cx="4000" cy="13575"/>
              </a:xfrm>
              <a:custGeom>
                <a:avLst/>
                <a:gdLst/>
                <a:ahLst/>
                <a:cxnLst/>
                <a:rect l="l" t="t" r="r" b="b"/>
                <a:pathLst>
                  <a:path w="160" h="543" extrusionOk="0">
                    <a:moveTo>
                      <a:pt x="80" y="1"/>
                    </a:moveTo>
                    <a:cubicBezTo>
                      <a:pt x="27" y="1"/>
                      <a:pt x="1" y="40"/>
                      <a:pt x="1" y="93"/>
                    </a:cubicBezTo>
                    <a:lnTo>
                      <a:pt x="1" y="463"/>
                    </a:lnTo>
                    <a:cubicBezTo>
                      <a:pt x="1" y="503"/>
                      <a:pt x="27" y="542"/>
                      <a:pt x="80" y="542"/>
                    </a:cubicBezTo>
                    <a:cubicBezTo>
                      <a:pt x="133" y="542"/>
                      <a:pt x="159" y="503"/>
                      <a:pt x="159" y="463"/>
                    </a:cubicBezTo>
                    <a:lnTo>
                      <a:pt x="159" y="93"/>
                    </a:lnTo>
                    <a:cubicBezTo>
                      <a:pt x="159" y="40"/>
                      <a:pt x="120" y="1"/>
                      <a:pt x="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68"/>
              <p:cNvSpPr/>
              <p:nvPr/>
            </p:nvSpPr>
            <p:spPr>
              <a:xfrm>
                <a:off x="349700" y="2378525"/>
                <a:ext cx="101075" cy="86750"/>
              </a:xfrm>
              <a:custGeom>
                <a:avLst/>
                <a:gdLst/>
                <a:ahLst/>
                <a:cxnLst/>
                <a:rect l="l" t="t" r="r" b="b"/>
                <a:pathLst>
                  <a:path w="4043" h="3470" extrusionOk="0">
                    <a:moveTo>
                      <a:pt x="1217" y="1"/>
                    </a:moveTo>
                    <a:cubicBezTo>
                      <a:pt x="1194" y="1"/>
                      <a:pt x="1171" y="4"/>
                      <a:pt x="1150" y="10"/>
                    </a:cubicBezTo>
                    <a:cubicBezTo>
                      <a:pt x="555" y="168"/>
                      <a:pt x="1" y="908"/>
                      <a:pt x="106" y="1198"/>
                    </a:cubicBezTo>
                    <a:cubicBezTo>
                      <a:pt x="265" y="1647"/>
                      <a:pt x="806" y="2453"/>
                      <a:pt x="965" y="2757"/>
                    </a:cubicBezTo>
                    <a:cubicBezTo>
                      <a:pt x="1071" y="2994"/>
                      <a:pt x="1189" y="3219"/>
                      <a:pt x="1335" y="3443"/>
                    </a:cubicBezTo>
                    <a:cubicBezTo>
                      <a:pt x="1431" y="3461"/>
                      <a:pt x="1524" y="3470"/>
                      <a:pt x="1615" y="3470"/>
                    </a:cubicBezTo>
                    <a:cubicBezTo>
                      <a:pt x="2387" y="3470"/>
                      <a:pt x="2976" y="2850"/>
                      <a:pt x="3342" y="2189"/>
                    </a:cubicBezTo>
                    <a:cubicBezTo>
                      <a:pt x="2959" y="1819"/>
                      <a:pt x="2735" y="1621"/>
                      <a:pt x="2735" y="1621"/>
                    </a:cubicBezTo>
                    <a:lnTo>
                      <a:pt x="2735" y="1621"/>
                    </a:lnTo>
                    <a:cubicBezTo>
                      <a:pt x="2867" y="1647"/>
                      <a:pt x="2985" y="1713"/>
                      <a:pt x="3091" y="1792"/>
                    </a:cubicBezTo>
                    <a:lnTo>
                      <a:pt x="3250" y="1938"/>
                    </a:lnTo>
                    <a:cubicBezTo>
                      <a:pt x="3523" y="2184"/>
                      <a:pt x="3707" y="2266"/>
                      <a:pt x="3828" y="2266"/>
                    </a:cubicBezTo>
                    <a:cubicBezTo>
                      <a:pt x="3888" y="2266"/>
                      <a:pt x="3932" y="2246"/>
                      <a:pt x="3963" y="2215"/>
                    </a:cubicBezTo>
                    <a:cubicBezTo>
                      <a:pt x="4042" y="2136"/>
                      <a:pt x="4042" y="2017"/>
                      <a:pt x="3963" y="1951"/>
                    </a:cubicBezTo>
                    <a:cubicBezTo>
                      <a:pt x="3659" y="1608"/>
                      <a:pt x="2985" y="842"/>
                      <a:pt x="2853" y="723"/>
                    </a:cubicBezTo>
                    <a:cubicBezTo>
                      <a:pt x="2550" y="485"/>
                      <a:pt x="2206" y="313"/>
                      <a:pt x="1850" y="221"/>
                    </a:cubicBezTo>
                    <a:cubicBezTo>
                      <a:pt x="1628" y="162"/>
                      <a:pt x="1395" y="1"/>
                      <a:pt x="1217" y="1"/>
                    </a:cubicBezTo>
                    <a:close/>
                  </a:path>
                </a:pathLst>
              </a:custGeom>
              <a:solidFill>
                <a:srgbClr val="85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68"/>
              <p:cNvSpPr/>
              <p:nvPr/>
            </p:nvSpPr>
            <p:spPr>
              <a:xfrm>
                <a:off x="238125" y="1997075"/>
                <a:ext cx="185225" cy="421650"/>
              </a:xfrm>
              <a:custGeom>
                <a:avLst/>
                <a:gdLst/>
                <a:ahLst/>
                <a:cxnLst/>
                <a:rect l="l" t="t" r="r" b="b"/>
                <a:pathLst>
                  <a:path w="7409" h="16866" extrusionOk="0">
                    <a:moveTo>
                      <a:pt x="5230" y="1"/>
                    </a:moveTo>
                    <a:lnTo>
                      <a:pt x="5151" y="67"/>
                    </a:lnTo>
                    <a:lnTo>
                      <a:pt x="5085" y="120"/>
                    </a:lnTo>
                    <a:lnTo>
                      <a:pt x="4952" y="225"/>
                    </a:lnTo>
                    <a:cubicBezTo>
                      <a:pt x="4873" y="291"/>
                      <a:pt x="4794" y="357"/>
                      <a:pt x="4715" y="437"/>
                    </a:cubicBezTo>
                    <a:cubicBezTo>
                      <a:pt x="4569" y="569"/>
                      <a:pt x="4424" y="714"/>
                      <a:pt x="4279" y="846"/>
                    </a:cubicBezTo>
                    <a:cubicBezTo>
                      <a:pt x="4002" y="1123"/>
                      <a:pt x="3724" y="1414"/>
                      <a:pt x="3460" y="1718"/>
                    </a:cubicBezTo>
                    <a:cubicBezTo>
                      <a:pt x="2932" y="2312"/>
                      <a:pt x="2443" y="2946"/>
                      <a:pt x="2007" y="3619"/>
                    </a:cubicBezTo>
                    <a:cubicBezTo>
                      <a:pt x="1558" y="4280"/>
                      <a:pt x="1175" y="4993"/>
                      <a:pt x="845" y="5733"/>
                    </a:cubicBezTo>
                    <a:cubicBezTo>
                      <a:pt x="674" y="6102"/>
                      <a:pt x="528" y="6472"/>
                      <a:pt x="396" y="6868"/>
                    </a:cubicBezTo>
                    <a:cubicBezTo>
                      <a:pt x="317" y="7053"/>
                      <a:pt x="264" y="7251"/>
                      <a:pt x="198" y="7449"/>
                    </a:cubicBezTo>
                    <a:cubicBezTo>
                      <a:pt x="172" y="7542"/>
                      <a:pt x="145" y="7647"/>
                      <a:pt x="119" y="7740"/>
                    </a:cubicBezTo>
                    <a:lnTo>
                      <a:pt x="106" y="7819"/>
                    </a:lnTo>
                    <a:lnTo>
                      <a:pt x="92" y="7859"/>
                    </a:lnTo>
                    <a:lnTo>
                      <a:pt x="79" y="7938"/>
                    </a:lnTo>
                    <a:cubicBezTo>
                      <a:pt x="40" y="8057"/>
                      <a:pt x="26" y="8176"/>
                      <a:pt x="13" y="8295"/>
                    </a:cubicBezTo>
                    <a:cubicBezTo>
                      <a:pt x="0" y="8400"/>
                      <a:pt x="0" y="8493"/>
                      <a:pt x="0" y="8598"/>
                    </a:cubicBezTo>
                    <a:cubicBezTo>
                      <a:pt x="0" y="8691"/>
                      <a:pt x="0" y="8783"/>
                      <a:pt x="13" y="8862"/>
                    </a:cubicBezTo>
                    <a:cubicBezTo>
                      <a:pt x="26" y="9008"/>
                      <a:pt x="53" y="9153"/>
                      <a:pt x="79" y="9311"/>
                    </a:cubicBezTo>
                    <a:cubicBezTo>
                      <a:pt x="132" y="9549"/>
                      <a:pt x="198" y="9787"/>
                      <a:pt x="277" y="10011"/>
                    </a:cubicBezTo>
                    <a:cubicBezTo>
                      <a:pt x="343" y="10236"/>
                      <a:pt x="423" y="10434"/>
                      <a:pt x="502" y="10632"/>
                    </a:cubicBezTo>
                    <a:cubicBezTo>
                      <a:pt x="581" y="10817"/>
                      <a:pt x="674" y="11002"/>
                      <a:pt x="753" y="11187"/>
                    </a:cubicBezTo>
                    <a:cubicBezTo>
                      <a:pt x="924" y="11543"/>
                      <a:pt x="1109" y="11887"/>
                      <a:pt x="1294" y="12217"/>
                    </a:cubicBezTo>
                    <a:cubicBezTo>
                      <a:pt x="1479" y="12560"/>
                      <a:pt x="1677" y="12877"/>
                      <a:pt x="1862" y="13194"/>
                    </a:cubicBezTo>
                    <a:cubicBezTo>
                      <a:pt x="2258" y="13841"/>
                      <a:pt x="2668" y="14462"/>
                      <a:pt x="3077" y="15070"/>
                    </a:cubicBezTo>
                    <a:cubicBezTo>
                      <a:pt x="3288" y="15373"/>
                      <a:pt x="3500" y="15664"/>
                      <a:pt x="3724" y="15968"/>
                    </a:cubicBezTo>
                    <a:cubicBezTo>
                      <a:pt x="3830" y="16113"/>
                      <a:pt x="3936" y="16271"/>
                      <a:pt x="4054" y="16417"/>
                    </a:cubicBezTo>
                    <a:lnTo>
                      <a:pt x="4213" y="16641"/>
                    </a:lnTo>
                    <a:lnTo>
                      <a:pt x="4385" y="16866"/>
                    </a:lnTo>
                    <a:lnTo>
                      <a:pt x="6630" y="15281"/>
                    </a:lnTo>
                    <a:lnTo>
                      <a:pt x="6498" y="15070"/>
                    </a:lnTo>
                    <a:lnTo>
                      <a:pt x="6352" y="14845"/>
                    </a:lnTo>
                    <a:lnTo>
                      <a:pt x="6088" y="14396"/>
                    </a:lnTo>
                    <a:cubicBezTo>
                      <a:pt x="5903" y="14092"/>
                      <a:pt x="5718" y="13788"/>
                      <a:pt x="5547" y="13498"/>
                    </a:cubicBezTo>
                    <a:cubicBezTo>
                      <a:pt x="5190" y="12890"/>
                      <a:pt x="4847" y="12283"/>
                      <a:pt x="4530" y="11675"/>
                    </a:cubicBezTo>
                    <a:cubicBezTo>
                      <a:pt x="4358" y="11372"/>
                      <a:pt x="4213" y="11068"/>
                      <a:pt x="4068" y="10764"/>
                    </a:cubicBezTo>
                    <a:cubicBezTo>
                      <a:pt x="3922" y="10474"/>
                      <a:pt x="3790" y="10170"/>
                      <a:pt x="3658" y="9866"/>
                    </a:cubicBezTo>
                    <a:cubicBezTo>
                      <a:pt x="3553" y="9602"/>
                      <a:pt x="3447" y="9325"/>
                      <a:pt x="3368" y="9034"/>
                    </a:cubicBezTo>
                    <a:cubicBezTo>
                      <a:pt x="3331" y="8936"/>
                      <a:pt x="3305" y="8838"/>
                      <a:pt x="3291" y="8729"/>
                    </a:cubicBezTo>
                    <a:lnTo>
                      <a:pt x="3291" y="8729"/>
                    </a:lnTo>
                    <a:lnTo>
                      <a:pt x="3302" y="8678"/>
                    </a:lnTo>
                    <a:cubicBezTo>
                      <a:pt x="3328" y="8612"/>
                      <a:pt x="3354" y="8545"/>
                      <a:pt x="3368" y="8466"/>
                    </a:cubicBezTo>
                    <a:cubicBezTo>
                      <a:pt x="3420" y="8321"/>
                      <a:pt x="3473" y="8176"/>
                      <a:pt x="3539" y="8030"/>
                    </a:cubicBezTo>
                    <a:cubicBezTo>
                      <a:pt x="3658" y="7753"/>
                      <a:pt x="3777" y="7463"/>
                      <a:pt x="3922" y="7185"/>
                    </a:cubicBezTo>
                    <a:cubicBezTo>
                      <a:pt x="4200" y="6631"/>
                      <a:pt x="4530" y="6089"/>
                      <a:pt x="4900" y="5574"/>
                    </a:cubicBezTo>
                    <a:cubicBezTo>
                      <a:pt x="5071" y="5310"/>
                      <a:pt x="5269" y="5059"/>
                      <a:pt x="5468" y="4808"/>
                    </a:cubicBezTo>
                    <a:cubicBezTo>
                      <a:pt x="5666" y="4557"/>
                      <a:pt x="5877" y="4306"/>
                      <a:pt x="6101" y="4082"/>
                    </a:cubicBezTo>
                    <a:cubicBezTo>
                      <a:pt x="6313" y="3844"/>
                      <a:pt x="6537" y="3606"/>
                      <a:pt x="6762" y="3395"/>
                    </a:cubicBezTo>
                    <a:cubicBezTo>
                      <a:pt x="6867" y="3276"/>
                      <a:pt x="6986" y="3170"/>
                      <a:pt x="7105" y="3065"/>
                    </a:cubicBezTo>
                    <a:lnTo>
                      <a:pt x="7264" y="2920"/>
                    </a:lnTo>
                    <a:lnTo>
                      <a:pt x="7343" y="2854"/>
                    </a:lnTo>
                    <a:lnTo>
                      <a:pt x="7409" y="2801"/>
                    </a:lnTo>
                    <a:lnTo>
                      <a:pt x="52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68"/>
              <p:cNvSpPr/>
              <p:nvPr/>
            </p:nvSpPr>
            <p:spPr>
              <a:xfrm>
                <a:off x="284000" y="2207325"/>
                <a:ext cx="36675" cy="8675"/>
              </a:xfrm>
              <a:custGeom>
                <a:avLst/>
                <a:gdLst/>
                <a:ahLst/>
                <a:cxnLst/>
                <a:rect l="l" t="t" r="r" b="b"/>
                <a:pathLst>
                  <a:path w="1467" h="347" extrusionOk="0">
                    <a:moveTo>
                      <a:pt x="73" y="1"/>
                    </a:moveTo>
                    <a:cubicBezTo>
                      <a:pt x="31" y="1"/>
                      <a:pt x="1" y="37"/>
                      <a:pt x="1" y="83"/>
                    </a:cubicBezTo>
                    <a:cubicBezTo>
                      <a:pt x="1" y="122"/>
                      <a:pt x="40" y="162"/>
                      <a:pt x="80" y="162"/>
                    </a:cubicBezTo>
                    <a:cubicBezTo>
                      <a:pt x="516" y="188"/>
                      <a:pt x="938" y="254"/>
                      <a:pt x="1361" y="347"/>
                    </a:cubicBezTo>
                    <a:lnTo>
                      <a:pt x="1374" y="347"/>
                    </a:lnTo>
                    <a:cubicBezTo>
                      <a:pt x="1414" y="347"/>
                      <a:pt x="1453" y="320"/>
                      <a:pt x="1453" y="281"/>
                    </a:cubicBezTo>
                    <a:cubicBezTo>
                      <a:pt x="1467" y="241"/>
                      <a:pt x="1440" y="188"/>
                      <a:pt x="1401" y="188"/>
                    </a:cubicBezTo>
                    <a:cubicBezTo>
                      <a:pt x="965" y="83"/>
                      <a:pt x="529" y="30"/>
                      <a:pt x="93" y="3"/>
                    </a:cubicBezTo>
                    <a:cubicBezTo>
                      <a:pt x="86" y="2"/>
                      <a:pt x="79" y="1"/>
                      <a:pt x="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68"/>
              <p:cNvSpPr/>
              <p:nvPr/>
            </p:nvSpPr>
            <p:spPr>
              <a:xfrm>
                <a:off x="297550" y="2200125"/>
                <a:ext cx="22475" cy="15875"/>
              </a:xfrm>
              <a:custGeom>
                <a:avLst/>
                <a:gdLst/>
                <a:ahLst/>
                <a:cxnLst/>
                <a:rect l="l" t="t" r="r" b="b"/>
                <a:pathLst>
                  <a:path w="899" h="635" extrusionOk="0">
                    <a:moveTo>
                      <a:pt x="100" y="0"/>
                    </a:moveTo>
                    <a:cubicBezTo>
                      <a:pt x="72" y="0"/>
                      <a:pt x="44" y="15"/>
                      <a:pt x="27" y="41"/>
                    </a:cubicBezTo>
                    <a:cubicBezTo>
                      <a:pt x="0" y="80"/>
                      <a:pt x="13" y="133"/>
                      <a:pt x="53" y="159"/>
                    </a:cubicBezTo>
                    <a:cubicBezTo>
                      <a:pt x="53" y="159"/>
                      <a:pt x="462" y="397"/>
                      <a:pt x="740" y="608"/>
                    </a:cubicBezTo>
                    <a:cubicBezTo>
                      <a:pt x="753" y="622"/>
                      <a:pt x="766" y="635"/>
                      <a:pt x="793" y="635"/>
                    </a:cubicBezTo>
                    <a:cubicBezTo>
                      <a:pt x="872" y="635"/>
                      <a:pt x="898" y="529"/>
                      <a:pt x="832" y="476"/>
                    </a:cubicBezTo>
                    <a:cubicBezTo>
                      <a:pt x="555" y="265"/>
                      <a:pt x="159" y="27"/>
                      <a:pt x="145" y="14"/>
                    </a:cubicBezTo>
                    <a:cubicBezTo>
                      <a:pt x="131" y="5"/>
                      <a:pt x="116" y="0"/>
                      <a:pt x="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68"/>
              <p:cNvSpPr/>
              <p:nvPr/>
            </p:nvSpPr>
            <p:spPr>
              <a:xfrm>
                <a:off x="341450" y="2082850"/>
                <a:ext cx="68425" cy="84625"/>
              </a:xfrm>
              <a:custGeom>
                <a:avLst/>
                <a:gdLst/>
                <a:ahLst/>
                <a:cxnLst/>
                <a:rect l="l" t="t" r="r" b="b"/>
                <a:pathLst>
                  <a:path w="2737" h="3385" extrusionOk="0">
                    <a:moveTo>
                      <a:pt x="2608" y="0"/>
                    </a:moveTo>
                    <a:cubicBezTo>
                      <a:pt x="2588" y="0"/>
                      <a:pt x="2568" y="9"/>
                      <a:pt x="2550" y="30"/>
                    </a:cubicBezTo>
                    <a:cubicBezTo>
                      <a:pt x="1559" y="888"/>
                      <a:pt x="93" y="3147"/>
                      <a:pt x="27" y="3252"/>
                    </a:cubicBezTo>
                    <a:cubicBezTo>
                      <a:pt x="1" y="3292"/>
                      <a:pt x="14" y="3345"/>
                      <a:pt x="53" y="3371"/>
                    </a:cubicBezTo>
                    <a:cubicBezTo>
                      <a:pt x="67" y="3371"/>
                      <a:pt x="93" y="3384"/>
                      <a:pt x="106" y="3384"/>
                    </a:cubicBezTo>
                    <a:cubicBezTo>
                      <a:pt x="133" y="3384"/>
                      <a:pt x="159" y="3371"/>
                      <a:pt x="172" y="3345"/>
                    </a:cubicBezTo>
                    <a:cubicBezTo>
                      <a:pt x="186" y="3318"/>
                      <a:pt x="1691" y="994"/>
                      <a:pt x="2655" y="162"/>
                    </a:cubicBezTo>
                    <a:cubicBezTo>
                      <a:pt x="2737" y="101"/>
                      <a:pt x="2677" y="0"/>
                      <a:pt x="2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68"/>
              <p:cNvSpPr/>
              <p:nvPr/>
            </p:nvSpPr>
            <p:spPr>
              <a:xfrm>
                <a:off x="390975" y="2093150"/>
                <a:ext cx="23150" cy="6975"/>
              </a:xfrm>
              <a:custGeom>
                <a:avLst/>
                <a:gdLst/>
                <a:ahLst/>
                <a:cxnLst/>
                <a:rect l="l" t="t" r="r" b="b"/>
                <a:pathLst>
                  <a:path w="926" h="279" extrusionOk="0">
                    <a:moveTo>
                      <a:pt x="819" y="1"/>
                    </a:moveTo>
                    <a:lnTo>
                      <a:pt x="93" y="120"/>
                    </a:lnTo>
                    <a:cubicBezTo>
                      <a:pt x="1" y="133"/>
                      <a:pt x="14" y="265"/>
                      <a:pt x="106" y="278"/>
                    </a:cubicBezTo>
                    <a:lnTo>
                      <a:pt x="119" y="278"/>
                    </a:lnTo>
                    <a:lnTo>
                      <a:pt x="846" y="173"/>
                    </a:lnTo>
                    <a:cubicBezTo>
                      <a:pt x="885" y="159"/>
                      <a:pt x="925" y="120"/>
                      <a:pt x="912" y="80"/>
                    </a:cubicBezTo>
                    <a:cubicBezTo>
                      <a:pt x="899" y="27"/>
                      <a:pt x="859" y="1"/>
                      <a:pt x="8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68"/>
              <p:cNvSpPr/>
              <p:nvPr/>
            </p:nvSpPr>
            <p:spPr>
              <a:xfrm>
                <a:off x="326600" y="2349625"/>
                <a:ext cx="61050" cy="42350"/>
              </a:xfrm>
              <a:custGeom>
                <a:avLst/>
                <a:gdLst/>
                <a:ahLst/>
                <a:cxnLst/>
                <a:rect l="l" t="t" r="r" b="b"/>
                <a:pathLst>
                  <a:path w="2442" h="1694" extrusionOk="0">
                    <a:moveTo>
                      <a:pt x="2308" y="1"/>
                    </a:moveTo>
                    <a:cubicBezTo>
                      <a:pt x="2296" y="1"/>
                      <a:pt x="2283" y="6"/>
                      <a:pt x="2272" y="17"/>
                    </a:cubicBezTo>
                    <a:lnTo>
                      <a:pt x="40" y="1549"/>
                    </a:lnTo>
                    <a:cubicBezTo>
                      <a:pt x="0" y="1575"/>
                      <a:pt x="0" y="1628"/>
                      <a:pt x="27" y="1667"/>
                    </a:cubicBezTo>
                    <a:cubicBezTo>
                      <a:pt x="40" y="1694"/>
                      <a:pt x="66" y="1694"/>
                      <a:pt x="93" y="1694"/>
                    </a:cubicBezTo>
                    <a:cubicBezTo>
                      <a:pt x="106" y="1694"/>
                      <a:pt x="132" y="1694"/>
                      <a:pt x="146" y="1681"/>
                    </a:cubicBezTo>
                    <a:lnTo>
                      <a:pt x="2364" y="162"/>
                    </a:lnTo>
                    <a:cubicBezTo>
                      <a:pt x="2441" y="118"/>
                      <a:pt x="2372" y="1"/>
                      <a:pt x="2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68"/>
              <p:cNvSpPr/>
              <p:nvPr/>
            </p:nvSpPr>
            <p:spPr>
              <a:xfrm>
                <a:off x="342500" y="2377950"/>
                <a:ext cx="22425" cy="29875"/>
              </a:xfrm>
              <a:custGeom>
                <a:avLst/>
                <a:gdLst/>
                <a:ahLst/>
                <a:cxnLst/>
                <a:rect l="l" t="t" r="r" b="b"/>
                <a:pathLst>
                  <a:path w="897" h="1195" extrusionOk="0">
                    <a:moveTo>
                      <a:pt x="116" y="0"/>
                    </a:moveTo>
                    <a:cubicBezTo>
                      <a:pt x="56" y="0"/>
                      <a:pt x="0" y="59"/>
                      <a:pt x="38" y="125"/>
                    </a:cubicBezTo>
                    <a:lnTo>
                      <a:pt x="725" y="1168"/>
                    </a:lnTo>
                    <a:cubicBezTo>
                      <a:pt x="751" y="1195"/>
                      <a:pt x="777" y="1195"/>
                      <a:pt x="804" y="1195"/>
                    </a:cubicBezTo>
                    <a:cubicBezTo>
                      <a:pt x="817" y="1195"/>
                      <a:pt x="830" y="1195"/>
                      <a:pt x="843" y="1182"/>
                    </a:cubicBezTo>
                    <a:cubicBezTo>
                      <a:pt x="883" y="1155"/>
                      <a:pt x="896" y="1102"/>
                      <a:pt x="870" y="1063"/>
                    </a:cubicBezTo>
                    <a:lnTo>
                      <a:pt x="183" y="33"/>
                    </a:lnTo>
                    <a:cubicBezTo>
                      <a:pt x="164" y="10"/>
                      <a:pt x="140" y="0"/>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68"/>
              <p:cNvSpPr/>
              <p:nvPr/>
            </p:nvSpPr>
            <p:spPr>
              <a:xfrm>
                <a:off x="360600" y="2379325"/>
                <a:ext cx="12250" cy="9950"/>
              </a:xfrm>
              <a:custGeom>
                <a:avLst/>
                <a:gdLst/>
                <a:ahLst/>
                <a:cxnLst/>
                <a:rect l="l" t="t" r="r" b="b"/>
                <a:pathLst>
                  <a:path w="490" h="398" extrusionOk="0">
                    <a:moveTo>
                      <a:pt x="277" y="1"/>
                    </a:moveTo>
                    <a:cubicBezTo>
                      <a:pt x="99" y="1"/>
                      <a:pt x="0" y="258"/>
                      <a:pt x="186" y="374"/>
                    </a:cubicBezTo>
                    <a:cubicBezTo>
                      <a:pt x="214" y="390"/>
                      <a:pt x="245" y="397"/>
                      <a:pt x="275" y="397"/>
                    </a:cubicBezTo>
                    <a:cubicBezTo>
                      <a:pt x="344" y="397"/>
                      <a:pt x="413" y="359"/>
                      <a:pt x="450" y="295"/>
                    </a:cubicBezTo>
                    <a:cubicBezTo>
                      <a:pt x="489" y="189"/>
                      <a:pt x="463" y="70"/>
                      <a:pt x="357" y="17"/>
                    </a:cubicBezTo>
                    <a:cubicBezTo>
                      <a:pt x="329" y="6"/>
                      <a:pt x="303"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65" name="Google Shape;4465;p68"/>
          <p:cNvSpPr/>
          <p:nvPr/>
        </p:nvSpPr>
        <p:spPr>
          <a:xfrm>
            <a:off x="9505844" y="2916304"/>
            <a:ext cx="167300" cy="1493618"/>
          </a:xfrm>
          <a:custGeom>
            <a:avLst/>
            <a:gdLst/>
            <a:ahLst/>
            <a:cxnLst/>
            <a:rect l="l" t="t" r="r" b="b"/>
            <a:pathLst>
              <a:path w="3905" h="34863" extrusionOk="0">
                <a:moveTo>
                  <a:pt x="1" y="1"/>
                </a:moveTo>
                <a:lnTo>
                  <a:pt x="2764" y="34862"/>
                </a:lnTo>
                <a:lnTo>
                  <a:pt x="3904" y="34862"/>
                </a:lnTo>
                <a:lnTo>
                  <a:pt x="390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68"/>
          <p:cNvSpPr/>
          <p:nvPr/>
        </p:nvSpPr>
        <p:spPr>
          <a:xfrm>
            <a:off x="9589473" y="3971901"/>
            <a:ext cx="52225" cy="438022"/>
          </a:xfrm>
          <a:custGeom>
            <a:avLst/>
            <a:gdLst/>
            <a:ahLst/>
            <a:cxnLst/>
            <a:rect l="l" t="t" r="r" b="b"/>
            <a:pathLst>
              <a:path w="1219" h="10224" extrusionOk="0">
                <a:moveTo>
                  <a:pt x="1" y="1"/>
                </a:moveTo>
                <a:lnTo>
                  <a:pt x="812" y="10223"/>
                </a:lnTo>
                <a:lnTo>
                  <a:pt x="1218" y="10223"/>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67" name="Google Shape;4467;p68"/>
          <p:cNvGrpSpPr/>
          <p:nvPr/>
        </p:nvGrpSpPr>
        <p:grpSpPr>
          <a:xfrm>
            <a:off x="6929921" y="2237269"/>
            <a:ext cx="3071592" cy="2219023"/>
            <a:chOff x="6929921" y="2237269"/>
            <a:chExt cx="3071592" cy="2219023"/>
          </a:xfrm>
        </p:grpSpPr>
        <p:grpSp>
          <p:nvGrpSpPr>
            <p:cNvPr id="4468" name="Google Shape;4468;p68"/>
            <p:cNvGrpSpPr/>
            <p:nvPr/>
          </p:nvGrpSpPr>
          <p:grpSpPr>
            <a:xfrm>
              <a:off x="6929921" y="2327691"/>
              <a:ext cx="3071592" cy="2128601"/>
              <a:chOff x="6701321" y="2327691"/>
              <a:chExt cx="3071592" cy="2128601"/>
            </a:xfrm>
          </p:grpSpPr>
          <p:sp>
            <p:nvSpPr>
              <p:cNvPr id="4469" name="Google Shape;4469;p68"/>
              <p:cNvSpPr/>
              <p:nvPr/>
            </p:nvSpPr>
            <p:spPr>
              <a:xfrm>
                <a:off x="6701321" y="4243502"/>
                <a:ext cx="3071592" cy="212790"/>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68"/>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68"/>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68"/>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68"/>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68"/>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68"/>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68"/>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68"/>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68"/>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68"/>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68"/>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68"/>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68"/>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68"/>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68"/>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68"/>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68"/>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68"/>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68"/>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68"/>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68"/>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68"/>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68"/>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68"/>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68"/>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68"/>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68"/>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68"/>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68"/>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68"/>
              <p:cNvSpPr/>
              <p:nvPr/>
            </p:nvSpPr>
            <p:spPr>
              <a:xfrm>
                <a:off x="6834186" y="2839316"/>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68"/>
              <p:cNvSpPr/>
              <p:nvPr/>
            </p:nvSpPr>
            <p:spPr>
              <a:xfrm>
                <a:off x="6780376" y="2797116"/>
                <a:ext cx="755956" cy="119231"/>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68"/>
              <p:cNvSpPr/>
              <p:nvPr/>
            </p:nvSpPr>
            <p:spPr>
              <a:xfrm>
                <a:off x="7536289" y="2825264"/>
                <a:ext cx="2227082" cy="90269"/>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68"/>
              <p:cNvSpPr/>
              <p:nvPr/>
            </p:nvSpPr>
            <p:spPr>
              <a:xfrm>
                <a:off x="7536289" y="2916304"/>
                <a:ext cx="2136855" cy="548984"/>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68"/>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68"/>
              <p:cNvSpPr/>
              <p:nvPr/>
            </p:nvSpPr>
            <p:spPr>
              <a:xfrm>
                <a:off x="6834186" y="2870805"/>
                <a:ext cx="702146" cy="15483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5" name="Google Shape;4505;p68"/>
            <p:cNvGrpSpPr/>
            <p:nvPr/>
          </p:nvGrpSpPr>
          <p:grpSpPr>
            <a:xfrm>
              <a:off x="7365593" y="2597779"/>
              <a:ext cx="701246" cy="232678"/>
              <a:chOff x="7138068" y="2592629"/>
              <a:chExt cx="701246" cy="232678"/>
            </a:xfrm>
          </p:grpSpPr>
          <p:sp>
            <p:nvSpPr>
              <p:cNvPr id="4506" name="Google Shape;4506;p68"/>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68"/>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68"/>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68"/>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68"/>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68"/>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68"/>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68"/>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68"/>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68"/>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6" name="Google Shape;4516;p68"/>
            <p:cNvGrpSpPr/>
            <p:nvPr/>
          </p:nvGrpSpPr>
          <p:grpSpPr>
            <a:xfrm>
              <a:off x="8204624" y="2237269"/>
              <a:ext cx="939375" cy="593169"/>
              <a:chOff x="8090324" y="2146794"/>
              <a:chExt cx="939375" cy="593169"/>
            </a:xfrm>
          </p:grpSpPr>
          <p:grpSp>
            <p:nvGrpSpPr>
              <p:cNvPr id="4517" name="Google Shape;4517;p68"/>
              <p:cNvGrpSpPr/>
              <p:nvPr/>
            </p:nvGrpSpPr>
            <p:grpSpPr>
              <a:xfrm>
                <a:off x="8090324" y="2146794"/>
                <a:ext cx="939375" cy="593169"/>
                <a:chOff x="8104224" y="2231332"/>
                <a:chExt cx="939375" cy="593169"/>
              </a:xfrm>
            </p:grpSpPr>
            <p:sp>
              <p:nvSpPr>
                <p:cNvPr id="4518" name="Google Shape;4518;p68"/>
                <p:cNvSpPr/>
                <p:nvPr/>
              </p:nvSpPr>
              <p:spPr>
                <a:xfrm>
                  <a:off x="8104224" y="2765032"/>
                  <a:ext cx="939375" cy="59469"/>
                </a:xfrm>
                <a:custGeom>
                  <a:avLst/>
                  <a:gdLst/>
                  <a:ahLst/>
                  <a:cxnLst/>
                  <a:rect l="l" t="t" r="r" b="b"/>
                  <a:pathLst>
                    <a:path w="115865" h="7335" extrusionOk="0">
                      <a:moveTo>
                        <a:pt x="2012" y="0"/>
                      </a:moveTo>
                      <a:cubicBezTo>
                        <a:pt x="917" y="0"/>
                        <a:pt x="1" y="917"/>
                        <a:pt x="1" y="2011"/>
                      </a:cubicBezTo>
                      <a:lnTo>
                        <a:pt x="1" y="5353"/>
                      </a:lnTo>
                      <a:cubicBezTo>
                        <a:pt x="1" y="6447"/>
                        <a:pt x="917" y="7334"/>
                        <a:pt x="2012" y="7334"/>
                      </a:cubicBezTo>
                      <a:lnTo>
                        <a:pt x="113854" y="7334"/>
                      </a:lnTo>
                      <a:cubicBezTo>
                        <a:pt x="114948" y="7334"/>
                        <a:pt x="115865" y="6447"/>
                        <a:pt x="115865" y="5353"/>
                      </a:cubicBezTo>
                      <a:lnTo>
                        <a:pt x="115865" y="2011"/>
                      </a:lnTo>
                      <a:cubicBezTo>
                        <a:pt x="115865" y="917"/>
                        <a:pt x="114948" y="0"/>
                        <a:pt x="113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68"/>
                <p:cNvSpPr/>
                <p:nvPr/>
              </p:nvSpPr>
              <p:spPr>
                <a:xfrm>
                  <a:off x="8104224" y="2802189"/>
                  <a:ext cx="939375" cy="22312"/>
                </a:xfrm>
                <a:custGeom>
                  <a:avLst/>
                  <a:gdLst/>
                  <a:ahLst/>
                  <a:cxnLst/>
                  <a:rect l="l" t="t" r="r" b="b"/>
                  <a:pathLst>
                    <a:path w="115865" h="2752" extrusionOk="0">
                      <a:moveTo>
                        <a:pt x="1" y="1"/>
                      </a:moveTo>
                      <a:lnTo>
                        <a:pt x="1" y="740"/>
                      </a:lnTo>
                      <a:cubicBezTo>
                        <a:pt x="1" y="1864"/>
                        <a:pt x="917" y="2751"/>
                        <a:pt x="2012" y="2751"/>
                      </a:cubicBezTo>
                      <a:lnTo>
                        <a:pt x="113854" y="2751"/>
                      </a:lnTo>
                      <a:cubicBezTo>
                        <a:pt x="114948" y="2751"/>
                        <a:pt x="115865" y="1864"/>
                        <a:pt x="115865" y="740"/>
                      </a:cubicBezTo>
                      <a:lnTo>
                        <a:pt x="1158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68"/>
                <p:cNvSpPr/>
                <p:nvPr/>
              </p:nvSpPr>
              <p:spPr>
                <a:xfrm>
                  <a:off x="8158884" y="2249432"/>
                  <a:ext cx="822854" cy="497509"/>
                </a:xfrm>
                <a:custGeom>
                  <a:avLst/>
                  <a:gdLst/>
                  <a:ahLst/>
                  <a:cxnLst/>
                  <a:rect l="l" t="t" r="r" b="b"/>
                  <a:pathLst>
                    <a:path w="101493" h="61364" extrusionOk="0">
                      <a:moveTo>
                        <a:pt x="2780" y="0"/>
                      </a:moveTo>
                      <a:cubicBezTo>
                        <a:pt x="1243" y="0"/>
                        <a:pt x="1" y="1361"/>
                        <a:pt x="1" y="3017"/>
                      </a:cubicBezTo>
                      <a:lnTo>
                        <a:pt x="1" y="61363"/>
                      </a:lnTo>
                      <a:lnTo>
                        <a:pt x="101493" y="61363"/>
                      </a:lnTo>
                      <a:lnTo>
                        <a:pt x="101493" y="3017"/>
                      </a:lnTo>
                      <a:cubicBezTo>
                        <a:pt x="101493" y="1361"/>
                        <a:pt x="100251" y="0"/>
                        <a:pt x="98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68"/>
                <p:cNvSpPr/>
                <p:nvPr/>
              </p:nvSpPr>
              <p:spPr>
                <a:xfrm>
                  <a:off x="8391691" y="2273523"/>
                  <a:ext cx="556247" cy="447396"/>
                </a:xfrm>
                <a:custGeom>
                  <a:avLst/>
                  <a:gdLst/>
                  <a:ahLst/>
                  <a:cxnLst/>
                  <a:rect l="l" t="t" r="r" b="b"/>
                  <a:pathLst>
                    <a:path w="68609" h="55183" extrusionOk="0">
                      <a:moveTo>
                        <a:pt x="35813" y="1"/>
                      </a:moveTo>
                      <a:lnTo>
                        <a:pt x="1" y="55183"/>
                      </a:lnTo>
                      <a:lnTo>
                        <a:pt x="68609" y="55183"/>
                      </a:lnTo>
                      <a:lnTo>
                        <a:pt x="68609" y="2721"/>
                      </a:lnTo>
                      <a:cubicBezTo>
                        <a:pt x="68609" y="1213"/>
                        <a:pt x="67574" y="1"/>
                        <a:pt x="662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68"/>
                <p:cNvSpPr/>
                <p:nvPr/>
              </p:nvSpPr>
              <p:spPr>
                <a:xfrm>
                  <a:off x="8155050" y="2231332"/>
                  <a:ext cx="830532" cy="533709"/>
                </a:xfrm>
                <a:custGeom>
                  <a:avLst/>
                  <a:gdLst/>
                  <a:ahLst/>
                  <a:cxnLst/>
                  <a:rect l="l" t="t" r="r" b="b"/>
                  <a:pathLst>
                    <a:path w="102440" h="65829" extrusionOk="0">
                      <a:moveTo>
                        <a:pt x="96821" y="5589"/>
                      </a:moveTo>
                      <a:lnTo>
                        <a:pt x="96821" y="60269"/>
                      </a:lnTo>
                      <a:lnTo>
                        <a:pt x="5590" y="60269"/>
                      </a:lnTo>
                      <a:lnTo>
                        <a:pt x="5590" y="5589"/>
                      </a:lnTo>
                      <a:close/>
                      <a:moveTo>
                        <a:pt x="799" y="0"/>
                      </a:moveTo>
                      <a:cubicBezTo>
                        <a:pt x="356" y="0"/>
                        <a:pt x="1" y="355"/>
                        <a:pt x="1" y="798"/>
                      </a:cubicBezTo>
                      <a:lnTo>
                        <a:pt x="1" y="65030"/>
                      </a:lnTo>
                      <a:cubicBezTo>
                        <a:pt x="1" y="65473"/>
                        <a:pt x="356" y="65828"/>
                        <a:pt x="799" y="65828"/>
                      </a:cubicBezTo>
                      <a:lnTo>
                        <a:pt x="101641" y="65828"/>
                      </a:lnTo>
                      <a:cubicBezTo>
                        <a:pt x="102055" y="65828"/>
                        <a:pt x="102439" y="65473"/>
                        <a:pt x="102439" y="65030"/>
                      </a:cubicBezTo>
                      <a:lnTo>
                        <a:pt x="102439" y="798"/>
                      </a:lnTo>
                      <a:cubicBezTo>
                        <a:pt x="102439" y="355"/>
                        <a:pt x="102055" y="0"/>
                        <a:pt x="1016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3" name="Google Shape;4523;p68"/>
              <p:cNvSpPr/>
              <p:nvPr/>
            </p:nvSpPr>
            <p:spPr>
              <a:xfrm>
                <a:off x="8502213" y="2678907"/>
                <a:ext cx="115572" cy="14391"/>
              </a:xfrm>
              <a:custGeom>
                <a:avLst/>
                <a:gdLst/>
                <a:ahLst/>
                <a:cxnLst/>
                <a:rect l="l" t="t" r="r" b="b"/>
                <a:pathLst>
                  <a:path w="14255" h="1775" extrusionOk="0">
                    <a:moveTo>
                      <a:pt x="888" y="0"/>
                    </a:moveTo>
                    <a:cubicBezTo>
                      <a:pt x="385" y="0"/>
                      <a:pt x="1" y="414"/>
                      <a:pt x="1" y="887"/>
                    </a:cubicBezTo>
                    <a:cubicBezTo>
                      <a:pt x="1" y="1360"/>
                      <a:pt x="385" y="1775"/>
                      <a:pt x="888" y="1775"/>
                    </a:cubicBezTo>
                    <a:lnTo>
                      <a:pt x="13368" y="1775"/>
                    </a:lnTo>
                    <a:cubicBezTo>
                      <a:pt x="13870" y="1775"/>
                      <a:pt x="14255" y="1360"/>
                      <a:pt x="14255" y="887"/>
                    </a:cubicBezTo>
                    <a:cubicBezTo>
                      <a:pt x="14255" y="414"/>
                      <a:pt x="13870" y="0"/>
                      <a:pt x="13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Google Shape;4365;p68">
            <a:extLst>
              <a:ext uri="{FF2B5EF4-FFF2-40B4-BE49-F238E27FC236}">
                <a16:creationId xmlns:a16="http://schemas.microsoft.com/office/drawing/2014/main" id="{83E52AEE-4A89-F332-641D-221FAC735B64}"/>
              </a:ext>
            </a:extLst>
          </p:cNvPr>
          <p:cNvSpPr txBox="1">
            <a:spLocks/>
          </p:cNvSpPr>
          <p:nvPr/>
        </p:nvSpPr>
        <p:spPr>
          <a:xfrm>
            <a:off x="5316944" y="144432"/>
            <a:ext cx="4188900" cy="40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0" indent="0"/>
            <a:r>
              <a:rPr lang="en-US" dirty="0"/>
              <a:t>U</a:t>
            </a:r>
            <a:r>
              <a:rPr lang="en-ID" dirty="0" err="1"/>
              <a:t>niversitas</a:t>
            </a:r>
            <a:r>
              <a:rPr lang="en-ID" dirty="0"/>
              <a:t> Muhammadiyah Cirebon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86"/>
        <p:cNvGrpSpPr/>
        <p:nvPr/>
      </p:nvGrpSpPr>
      <p:grpSpPr>
        <a:xfrm>
          <a:off x="0" y="0"/>
          <a:ext cx="0" cy="0"/>
          <a:chOff x="0" y="0"/>
          <a:chExt cx="0" cy="0"/>
        </a:xfrm>
      </p:grpSpPr>
      <p:grpSp>
        <p:nvGrpSpPr>
          <p:cNvPr id="4587" name="Google Shape;4587;p71"/>
          <p:cNvGrpSpPr/>
          <p:nvPr/>
        </p:nvGrpSpPr>
        <p:grpSpPr>
          <a:xfrm>
            <a:off x="247244" y="945980"/>
            <a:ext cx="1663612" cy="773734"/>
            <a:chOff x="247244" y="945980"/>
            <a:chExt cx="1663612" cy="773734"/>
          </a:xfrm>
        </p:grpSpPr>
        <p:grpSp>
          <p:nvGrpSpPr>
            <p:cNvPr id="4588" name="Google Shape;4588;p71"/>
            <p:cNvGrpSpPr/>
            <p:nvPr/>
          </p:nvGrpSpPr>
          <p:grpSpPr>
            <a:xfrm>
              <a:off x="514141" y="945980"/>
              <a:ext cx="1129814" cy="608918"/>
              <a:chOff x="7183950" y="745675"/>
              <a:chExt cx="836775" cy="450950"/>
            </a:xfrm>
          </p:grpSpPr>
          <p:sp>
            <p:nvSpPr>
              <p:cNvPr id="4589" name="Google Shape;4589;p71"/>
              <p:cNvSpPr/>
              <p:nvPr/>
            </p:nvSpPr>
            <p:spPr>
              <a:xfrm>
                <a:off x="7644950" y="745675"/>
                <a:ext cx="285975" cy="450950"/>
              </a:xfrm>
              <a:custGeom>
                <a:avLst/>
                <a:gdLst/>
                <a:ahLst/>
                <a:cxnLst/>
                <a:rect l="l" t="t" r="r" b="b"/>
                <a:pathLst>
                  <a:path w="11439" h="18038" extrusionOk="0">
                    <a:moveTo>
                      <a:pt x="3813" y="1"/>
                    </a:moveTo>
                    <a:lnTo>
                      <a:pt x="0" y="807"/>
                    </a:lnTo>
                    <a:lnTo>
                      <a:pt x="3630" y="18038"/>
                    </a:lnTo>
                    <a:lnTo>
                      <a:pt x="11218" y="18038"/>
                    </a:lnTo>
                    <a:lnTo>
                      <a:pt x="114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71"/>
              <p:cNvSpPr/>
              <p:nvPr/>
            </p:nvSpPr>
            <p:spPr>
              <a:xfrm>
                <a:off x="7578950" y="756675"/>
                <a:ext cx="183325" cy="439950"/>
              </a:xfrm>
              <a:custGeom>
                <a:avLst/>
                <a:gdLst/>
                <a:ahLst/>
                <a:cxnLst/>
                <a:rect l="l" t="t" r="r" b="b"/>
                <a:pathLst>
                  <a:path w="7333" h="17598" extrusionOk="0">
                    <a:moveTo>
                      <a:pt x="37" y="1"/>
                    </a:moveTo>
                    <a:lnTo>
                      <a:pt x="1" y="17598"/>
                    </a:lnTo>
                    <a:lnTo>
                      <a:pt x="6380" y="17598"/>
                    </a:lnTo>
                    <a:lnTo>
                      <a:pt x="7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71"/>
              <p:cNvSpPr/>
              <p:nvPr/>
            </p:nvSpPr>
            <p:spPr>
              <a:xfrm>
                <a:off x="7264600" y="756675"/>
                <a:ext cx="183325" cy="439950"/>
              </a:xfrm>
              <a:custGeom>
                <a:avLst/>
                <a:gdLst/>
                <a:ahLst/>
                <a:cxnLst/>
                <a:rect l="l" t="t" r="r" b="b"/>
                <a:pathLst>
                  <a:path w="7333" h="17598" extrusionOk="0">
                    <a:moveTo>
                      <a:pt x="0" y="1"/>
                    </a:moveTo>
                    <a:lnTo>
                      <a:pt x="0" y="17598"/>
                    </a:lnTo>
                    <a:lnTo>
                      <a:pt x="6379" y="17598"/>
                    </a:lnTo>
                    <a:lnTo>
                      <a:pt x="73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71"/>
              <p:cNvSpPr/>
              <p:nvPr/>
            </p:nvSpPr>
            <p:spPr>
              <a:xfrm>
                <a:off x="7183950" y="820825"/>
                <a:ext cx="193400" cy="375800"/>
              </a:xfrm>
              <a:custGeom>
                <a:avLst/>
                <a:gdLst/>
                <a:ahLst/>
                <a:cxnLst/>
                <a:rect l="l" t="t" r="r" b="b"/>
                <a:pathLst>
                  <a:path w="7736" h="15032" extrusionOk="0">
                    <a:moveTo>
                      <a:pt x="0" y="1"/>
                    </a:moveTo>
                    <a:lnTo>
                      <a:pt x="0" y="15032"/>
                    </a:lnTo>
                    <a:lnTo>
                      <a:pt x="7296" y="15032"/>
                    </a:lnTo>
                    <a:lnTo>
                      <a:pt x="77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71"/>
              <p:cNvSpPr/>
              <p:nvPr/>
            </p:nvSpPr>
            <p:spPr>
              <a:xfrm>
                <a:off x="7366325" y="820825"/>
                <a:ext cx="57775" cy="375800"/>
              </a:xfrm>
              <a:custGeom>
                <a:avLst/>
                <a:gdLst/>
                <a:ahLst/>
                <a:cxnLst/>
                <a:rect l="l" t="t" r="r" b="b"/>
                <a:pathLst>
                  <a:path w="2311" h="15032" extrusionOk="0">
                    <a:moveTo>
                      <a:pt x="1" y="1"/>
                    </a:moveTo>
                    <a:lnTo>
                      <a:pt x="1" y="15032"/>
                    </a:lnTo>
                    <a:lnTo>
                      <a:pt x="2310" y="15032"/>
                    </a:lnTo>
                    <a:lnTo>
                      <a:pt x="23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71"/>
              <p:cNvSpPr/>
              <p:nvPr/>
            </p:nvSpPr>
            <p:spPr>
              <a:xfrm>
                <a:off x="7366325" y="956475"/>
                <a:ext cx="57775" cy="200750"/>
              </a:xfrm>
              <a:custGeom>
                <a:avLst/>
                <a:gdLst/>
                <a:ahLst/>
                <a:cxnLst/>
                <a:rect l="l" t="t" r="r" b="b"/>
                <a:pathLst>
                  <a:path w="2311" h="8030" extrusionOk="0">
                    <a:moveTo>
                      <a:pt x="1" y="1"/>
                    </a:moveTo>
                    <a:lnTo>
                      <a:pt x="1" y="8029"/>
                    </a:lnTo>
                    <a:lnTo>
                      <a:pt x="2310" y="8029"/>
                    </a:lnTo>
                    <a:lnTo>
                      <a:pt x="23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71"/>
              <p:cNvSpPr/>
              <p:nvPr/>
            </p:nvSpPr>
            <p:spPr>
              <a:xfrm>
                <a:off x="7424075" y="756675"/>
                <a:ext cx="88925" cy="439950"/>
              </a:xfrm>
              <a:custGeom>
                <a:avLst/>
                <a:gdLst/>
                <a:ahLst/>
                <a:cxnLst/>
                <a:rect l="l" t="t" r="r" b="b"/>
                <a:pathLst>
                  <a:path w="3557" h="17598" extrusionOk="0">
                    <a:moveTo>
                      <a:pt x="0" y="1"/>
                    </a:moveTo>
                    <a:lnTo>
                      <a:pt x="0" y="17598"/>
                    </a:lnTo>
                    <a:lnTo>
                      <a:pt x="3556" y="17598"/>
                    </a:lnTo>
                    <a:lnTo>
                      <a:pt x="35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71"/>
              <p:cNvSpPr/>
              <p:nvPr/>
            </p:nvSpPr>
            <p:spPr>
              <a:xfrm>
                <a:off x="7424075" y="795175"/>
                <a:ext cx="88925" cy="25675"/>
              </a:xfrm>
              <a:custGeom>
                <a:avLst/>
                <a:gdLst/>
                <a:ahLst/>
                <a:cxnLst/>
                <a:rect l="l" t="t" r="r" b="b"/>
                <a:pathLst>
                  <a:path w="3557" h="1027" extrusionOk="0">
                    <a:moveTo>
                      <a:pt x="0" y="0"/>
                    </a:moveTo>
                    <a:lnTo>
                      <a:pt x="0" y="1027"/>
                    </a:lnTo>
                    <a:lnTo>
                      <a:pt x="3556" y="1027"/>
                    </a:lnTo>
                    <a:lnTo>
                      <a:pt x="35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71"/>
              <p:cNvSpPr/>
              <p:nvPr/>
            </p:nvSpPr>
            <p:spPr>
              <a:xfrm>
                <a:off x="7424075" y="1132450"/>
                <a:ext cx="88925" cy="25675"/>
              </a:xfrm>
              <a:custGeom>
                <a:avLst/>
                <a:gdLst/>
                <a:ahLst/>
                <a:cxnLst/>
                <a:rect l="l" t="t" r="r" b="b"/>
                <a:pathLst>
                  <a:path w="3557" h="1027" extrusionOk="0">
                    <a:moveTo>
                      <a:pt x="0" y="0"/>
                    </a:moveTo>
                    <a:lnTo>
                      <a:pt x="0" y="1027"/>
                    </a:lnTo>
                    <a:lnTo>
                      <a:pt x="3556" y="1027"/>
                    </a:lnTo>
                    <a:lnTo>
                      <a:pt x="35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71"/>
              <p:cNvSpPr/>
              <p:nvPr/>
            </p:nvSpPr>
            <p:spPr>
              <a:xfrm>
                <a:off x="7446975" y="876750"/>
                <a:ext cx="43100" cy="200725"/>
              </a:xfrm>
              <a:custGeom>
                <a:avLst/>
                <a:gdLst/>
                <a:ahLst/>
                <a:cxnLst/>
                <a:rect l="l" t="t" r="r" b="b"/>
                <a:pathLst>
                  <a:path w="1724" h="8029" extrusionOk="0">
                    <a:moveTo>
                      <a:pt x="1" y="0"/>
                    </a:moveTo>
                    <a:lnTo>
                      <a:pt x="1" y="8029"/>
                    </a:lnTo>
                    <a:lnTo>
                      <a:pt x="1724" y="8029"/>
                    </a:lnTo>
                    <a:lnTo>
                      <a:pt x="17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71"/>
              <p:cNvSpPr/>
              <p:nvPr/>
            </p:nvSpPr>
            <p:spPr>
              <a:xfrm>
                <a:off x="7608275" y="804350"/>
                <a:ext cx="62350" cy="392275"/>
              </a:xfrm>
              <a:custGeom>
                <a:avLst/>
                <a:gdLst/>
                <a:ahLst/>
                <a:cxnLst/>
                <a:rect l="l" t="t" r="r" b="b"/>
                <a:pathLst>
                  <a:path w="2494" h="15691" extrusionOk="0">
                    <a:moveTo>
                      <a:pt x="1" y="0"/>
                    </a:moveTo>
                    <a:lnTo>
                      <a:pt x="1" y="15691"/>
                    </a:lnTo>
                    <a:lnTo>
                      <a:pt x="2494" y="15691"/>
                    </a:lnTo>
                    <a:lnTo>
                      <a:pt x="24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71"/>
              <p:cNvSpPr/>
              <p:nvPr/>
            </p:nvSpPr>
            <p:spPr>
              <a:xfrm>
                <a:off x="7608275" y="909750"/>
                <a:ext cx="62350" cy="176900"/>
              </a:xfrm>
              <a:custGeom>
                <a:avLst/>
                <a:gdLst/>
                <a:ahLst/>
                <a:cxnLst/>
                <a:rect l="l" t="t" r="r" b="b"/>
                <a:pathLst>
                  <a:path w="2494" h="7076" extrusionOk="0">
                    <a:moveTo>
                      <a:pt x="1" y="0"/>
                    </a:moveTo>
                    <a:lnTo>
                      <a:pt x="1" y="7075"/>
                    </a:lnTo>
                    <a:lnTo>
                      <a:pt x="2494" y="7075"/>
                    </a:lnTo>
                    <a:lnTo>
                      <a:pt x="24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71"/>
              <p:cNvSpPr/>
              <p:nvPr/>
            </p:nvSpPr>
            <p:spPr>
              <a:xfrm>
                <a:off x="7512975" y="783250"/>
                <a:ext cx="98075" cy="413375"/>
              </a:xfrm>
              <a:custGeom>
                <a:avLst/>
                <a:gdLst/>
                <a:ahLst/>
                <a:cxnLst/>
                <a:rect l="l" t="t" r="r" b="b"/>
                <a:pathLst>
                  <a:path w="3923" h="16535" extrusionOk="0">
                    <a:moveTo>
                      <a:pt x="0" y="1"/>
                    </a:moveTo>
                    <a:lnTo>
                      <a:pt x="0" y="16535"/>
                    </a:lnTo>
                    <a:lnTo>
                      <a:pt x="3923" y="16535"/>
                    </a:lnTo>
                    <a:lnTo>
                      <a:pt x="392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71"/>
              <p:cNvSpPr/>
              <p:nvPr/>
            </p:nvSpPr>
            <p:spPr>
              <a:xfrm>
                <a:off x="7512975" y="837325"/>
                <a:ext cx="98075" cy="25700"/>
              </a:xfrm>
              <a:custGeom>
                <a:avLst/>
                <a:gdLst/>
                <a:ahLst/>
                <a:cxnLst/>
                <a:rect l="l" t="t" r="r" b="b"/>
                <a:pathLst>
                  <a:path w="3923" h="1028" extrusionOk="0">
                    <a:moveTo>
                      <a:pt x="0" y="1"/>
                    </a:moveTo>
                    <a:lnTo>
                      <a:pt x="0" y="1027"/>
                    </a:lnTo>
                    <a:lnTo>
                      <a:pt x="3923" y="1027"/>
                    </a:lnTo>
                    <a:lnTo>
                      <a:pt x="39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71"/>
              <p:cNvSpPr/>
              <p:nvPr/>
            </p:nvSpPr>
            <p:spPr>
              <a:xfrm>
                <a:off x="7737500" y="756675"/>
                <a:ext cx="98100" cy="439950"/>
              </a:xfrm>
              <a:custGeom>
                <a:avLst/>
                <a:gdLst/>
                <a:ahLst/>
                <a:cxnLst/>
                <a:rect l="l" t="t" r="r" b="b"/>
                <a:pathLst>
                  <a:path w="3924" h="17598" extrusionOk="0">
                    <a:moveTo>
                      <a:pt x="1" y="1"/>
                    </a:moveTo>
                    <a:lnTo>
                      <a:pt x="1" y="17598"/>
                    </a:lnTo>
                    <a:lnTo>
                      <a:pt x="3924" y="17598"/>
                    </a:lnTo>
                    <a:lnTo>
                      <a:pt x="39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71"/>
              <p:cNvSpPr/>
              <p:nvPr/>
            </p:nvSpPr>
            <p:spPr>
              <a:xfrm>
                <a:off x="7738425" y="795175"/>
                <a:ext cx="97175" cy="25675"/>
              </a:xfrm>
              <a:custGeom>
                <a:avLst/>
                <a:gdLst/>
                <a:ahLst/>
                <a:cxnLst/>
                <a:rect l="l" t="t" r="r" b="b"/>
                <a:pathLst>
                  <a:path w="3887" h="1027" extrusionOk="0">
                    <a:moveTo>
                      <a:pt x="1" y="0"/>
                    </a:moveTo>
                    <a:lnTo>
                      <a:pt x="1" y="1027"/>
                    </a:lnTo>
                    <a:lnTo>
                      <a:pt x="3887" y="1027"/>
                    </a:lnTo>
                    <a:lnTo>
                      <a:pt x="38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71"/>
              <p:cNvSpPr/>
              <p:nvPr/>
            </p:nvSpPr>
            <p:spPr>
              <a:xfrm>
                <a:off x="7737500" y="1132450"/>
                <a:ext cx="98100" cy="25675"/>
              </a:xfrm>
              <a:custGeom>
                <a:avLst/>
                <a:gdLst/>
                <a:ahLst/>
                <a:cxnLst/>
                <a:rect l="l" t="t" r="r" b="b"/>
                <a:pathLst>
                  <a:path w="3924" h="1027" extrusionOk="0">
                    <a:moveTo>
                      <a:pt x="1" y="0"/>
                    </a:moveTo>
                    <a:lnTo>
                      <a:pt x="1" y="1027"/>
                    </a:lnTo>
                    <a:lnTo>
                      <a:pt x="3924" y="1027"/>
                    </a:lnTo>
                    <a:lnTo>
                      <a:pt x="39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71"/>
              <p:cNvSpPr/>
              <p:nvPr/>
            </p:nvSpPr>
            <p:spPr>
              <a:xfrm>
                <a:off x="7761350" y="876750"/>
                <a:ext cx="51350" cy="200725"/>
              </a:xfrm>
              <a:custGeom>
                <a:avLst/>
                <a:gdLst/>
                <a:ahLst/>
                <a:cxnLst/>
                <a:rect l="l" t="t" r="r" b="b"/>
                <a:pathLst>
                  <a:path w="2054" h="8029" extrusionOk="0">
                    <a:moveTo>
                      <a:pt x="0" y="0"/>
                    </a:moveTo>
                    <a:lnTo>
                      <a:pt x="0" y="8029"/>
                    </a:lnTo>
                    <a:lnTo>
                      <a:pt x="2053" y="8029"/>
                    </a:lnTo>
                    <a:lnTo>
                      <a:pt x="20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71"/>
              <p:cNvSpPr/>
              <p:nvPr/>
            </p:nvSpPr>
            <p:spPr>
              <a:xfrm>
                <a:off x="7835575" y="745675"/>
                <a:ext cx="185150" cy="450950"/>
              </a:xfrm>
              <a:custGeom>
                <a:avLst/>
                <a:gdLst/>
                <a:ahLst/>
                <a:cxnLst/>
                <a:rect l="l" t="t" r="r" b="b"/>
                <a:pathLst>
                  <a:path w="7406" h="18038" extrusionOk="0">
                    <a:moveTo>
                      <a:pt x="3813" y="1"/>
                    </a:moveTo>
                    <a:lnTo>
                      <a:pt x="1" y="807"/>
                    </a:lnTo>
                    <a:lnTo>
                      <a:pt x="3593" y="18038"/>
                    </a:lnTo>
                    <a:lnTo>
                      <a:pt x="7406" y="17231"/>
                    </a:lnTo>
                    <a:lnTo>
                      <a:pt x="38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71"/>
              <p:cNvSpPr/>
              <p:nvPr/>
            </p:nvSpPr>
            <p:spPr>
              <a:xfrm>
                <a:off x="7843825" y="784175"/>
                <a:ext cx="100850" cy="44925"/>
              </a:xfrm>
              <a:custGeom>
                <a:avLst/>
                <a:gdLst/>
                <a:ahLst/>
                <a:cxnLst/>
                <a:rect l="l" t="t" r="r" b="b"/>
                <a:pathLst>
                  <a:path w="4034" h="1797" extrusionOk="0">
                    <a:moveTo>
                      <a:pt x="3813" y="1"/>
                    </a:moveTo>
                    <a:lnTo>
                      <a:pt x="1" y="770"/>
                    </a:lnTo>
                    <a:lnTo>
                      <a:pt x="184" y="1797"/>
                    </a:lnTo>
                    <a:lnTo>
                      <a:pt x="4033" y="990"/>
                    </a:lnTo>
                    <a:lnTo>
                      <a:pt x="38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71"/>
              <p:cNvSpPr/>
              <p:nvPr/>
            </p:nvSpPr>
            <p:spPr>
              <a:xfrm>
                <a:off x="7912575" y="1114125"/>
                <a:ext cx="100825" cy="44925"/>
              </a:xfrm>
              <a:custGeom>
                <a:avLst/>
                <a:gdLst/>
                <a:ahLst/>
                <a:cxnLst/>
                <a:rect l="l" t="t" r="r" b="b"/>
                <a:pathLst>
                  <a:path w="4033" h="1797" extrusionOk="0">
                    <a:moveTo>
                      <a:pt x="3813" y="0"/>
                    </a:moveTo>
                    <a:lnTo>
                      <a:pt x="0" y="807"/>
                    </a:lnTo>
                    <a:lnTo>
                      <a:pt x="220" y="1797"/>
                    </a:lnTo>
                    <a:lnTo>
                      <a:pt x="4033" y="990"/>
                    </a:lnTo>
                    <a:lnTo>
                      <a:pt x="38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71"/>
              <p:cNvSpPr/>
              <p:nvPr/>
            </p:nvSpPr>
            <p:spPr>
              <a:xfrm>
                <a:off x="7882325" y="868500"/>
                <a:ext cx="91675" cy="207150"/>
              </a:xfrm>
              <a:custGeom>
                <a:avLst/>
                <a:gdLst/>
                <a:ahLst/>
                <a:cxnLst/>
                <a:rect l="l" t="t" r="r" b="b"/>
                <a:pathLst>
                  <a:path w="3667" h="8286" extrusionOk="0">
                    <a:moveTo>
                      <a:pt x="2017" y="0"/>
                    </a:moveTo>
                    <a:lnTo>
                      <a:pt x="0" y="404"/>
                    </a:lnTo>
                    <a:lnTo>
                      <a:pt x="1650" y="8286"/>
                    </a:lnTo>
                    <a:lnTo>
                      <a:pt x="3666" y="7846"/>
                    </a:lnTo>
                    <a:lnTo>
                      <a:pt x="20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71"/>
              <p:cNvSpPr/>
              <p:nvPr/>
            </p:nvSpPr>
            <p:spPr>
              <a:xfrm>
                <a:off x="7678863" y="882250"/>
                <a:ext cx="67850" cy="314375"/>
              </a:xfrm>
              <a:custGeom>
                <a:avLst/>
                <a:gdLst/>
                <a:ahLst/>
                <a:cxnLst/>
                <a:rect l="l" t="t" r="r" b="b"/>
                <a:pathLst>
                  <a:path w="2714" h="12575" extrusionOk="0">
                    <a:moveTo>
                      <a:pt x="1" y="0"/>
                    </a:moveTo>
                    <a:lnTo>
                      <a:pt x="1" y="12575"/>
                    </a:lnTo>
                    <a:lnTo>
                      <a:pt x="2714" y="12575"/>
                    </a:lnTo>
                    <a:lnTo>
                      <a:pt x="27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2" name="Google Shape;4612;p71"/>
            <p:cNvGrpSpPr/>
            <p:nvPr/>
          </p:nvGrpSpPr>
          <p:grpSpPr>
            <a:xfrm>
              <a:off x="247244" y="1511565"/>
              <a:ext cx="1663612" cy="208148"/>
              <a:chOff x="7154175" y="1055075"/>
              <a:chExt cx="1274701" cy="208127"/>
            </a:xfrm>
          </p:grpSpPr>
          <p:sp>
            <p:nvSpPr>
              <p:cNvPr id="4613" name="Google Shape;4613;p71"/>
              <p:cNvSpPr/>
              <p:nvPr/>
            </p:nvSpPr>
            <p:spPr>
              <a:xfrm>
                <a:off x="7154175" y="1137500"/>
                <a:ext cx="1274701" cy="125702"/>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71"/>
              <p:cNvSpPr/>
              <p:nvPr/>
            </p:nvSpPr>
            <p:spPr>
              <a:xfrm>
                <a:off x="7154175" y="1055075"/>
                <a:ext cx="1274700" cy="82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21" name="Google Shape;4621;p71"/>
          <p:cNvSpPr/>
          <p:nvPr/>
        </p:nvSpPr>
        <p:spPr>
          <a:xfrm>
            <a:off x="2208075" y="1559238"/>
            <a:ext cx="2908500" cy="409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71">
            <a:hlinkClick r:id="" action="ppaction://noaction"/>
          </p:cNvPr>
          <p:cNvSpPr/>
          <p:nvPr/>
        </p:nvSpPr>
        <p:spPr>
          <a:xfrm>
            <a:off x="4745075" y="1606938"/>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71">
            <a:hlinkClick r:id="" action="ppaction://noaction"/>
          </p:cNvPr>
          <p:cNvSpPr/>
          <p:nvPr/>
        </p:nvSpPr>
        <p:spPr>
          <a:xfrm>
            <a:off x="4825750" y="1707288"/>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71"/>
          <p:cNvSpPr txBox="1">
            <a:spLocks noGrp="1"/>
          </p:cNvSpPr>
          <p:nvPr>
            <p:ph type="subTitle" idx="5"/>
          </p:nvPr>
        </p:nvSpPr>
        <p:spPr>
          <a:xfrm>
            <a:off x="2129600" y="2615162"/>
            <a:ext cx="5230950" cy="4593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Ed</a:t>
            </a:r>
            <a:r>
              <a:rPr lang="en-US" sz="1800" spc="10" dirty="0">
                <a:effectLst/>
                <a:latin typeface="Times New Roman" panose="02020603050405020304" pitchFamily="18" charset="0"/>
                <a:ea typeface="Times New Roman" panose="02020603050405020304" pitchFamily="18" charset="0"/>
              </a:rPr>
              <a:t>u</a:t>
            </a:r>
            <a:r>
              <a:rPr lang="en-US" sz="1800" spc="-5" dirty="0">
                <a:effectLst/>
                <a:latin typeface="Times New Roman" panose="02020603050405020304" pitchFamily="18" charset="0"/>
                <a:ea typeface="Times New Roman" panose="02020603050405020304" pitchFamily="18" charset="0"/>
              </a:rPr>
              <a:t>ca</a:t>
            </a:r>
            <a:r>
              <a:rPr lang="en-US" sz="1800" dirty="0">
                <a:effectLst/>
                <a:latin typeface="Times New Roman" panose="02020603050405020304" pitchFamily="18" charset="0"/>
                <a:ea typeface="Times New Roman" panose="02020603050405020304" pitchFamily="18" charset="0"/>
              </a:rPr>
              <a:t>t</a:t>
            </a:r>
            <a:r>
              <a:rPr lang="en-US" sz="1800" spc="5" dirty="0">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on</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l te</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hnology</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is</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a:t>
            </a:r>
            <a:r>
              <a:rPr lang="en-US" sz="1800" spc="5"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omp</a:t>
            </a:r>
            <a:r>
              <a:rPr lang="en-US" sz="1800" spc="5" dirty="0">
                <a:effectLst/>
                <a:latin typeface="Times New Roman" panose="02020603050405020304" pitchFamily="18" charset="0"/>
                <a:ea typeface="Times New Roman" panose="02020603050405020304" pitchFamily="18" charset="0"/>
              </a:rPr>
              <a:t>le</a:t>
            </a:r>
            <a:r>
              <a:rPr lang="en-US" sz="1800" dirty="0">
                <a:effectLst/>
                <a:latin typeface="Times New Roman" panose="02020603050405020304" pitchFamily="18" charset="0"/>
                <a:ea typeface="Times New Roman" panose="02020603050405020304" pitchFamily="18" charset="0"/>
              </a:rPr>
              <a:t>x </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nd in</a:t>
            </a:r>
            <a:r>
              <a:rPr lang="en-US" sz="1800" spc="5" dirty="0">
                <a:effectLst/>
                <a:latin typeface="Times New Roman" panose="02020603050405020304" pitchFamily="18" charset="0"/>
                <a:ea typeface="Times New Roman" panose="02020603050405020304" pitchFamily="18" charset="0"/>
              </a:rPr>
              <a:t>t</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g</a:t>
            </a:r>
            <a:r>
              <a:rPr lang="en-US" sz="1800" spc="5" dirty="0">
                <a:effectLst/>
                <a:latin typeface="Times New Roman" panose="02020603050405020304" pitchFamily="18" charset="0"/>
                <a:ea typeface="Times New Roman" panose="02020603050405020304" pitchFamily="18" charset="0"/>
              </a:rPr>
              <a:t>r</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ted </a:t>
            </a:r>
            <a:r>
              <a:rPr lang="en-US" sz="1800" spc="10" dirty="0">
                <a:effectLst/>
                <a:latin typeface="Times New Roman" panose="02020603050405020304" pitchFamily="18" charset="0"/>
                <a:ea typeface="Times New Roman" panose="02020603050405020304" pitchFamily="18" charset="0"/>
              </a:rPr>
              <a:t>p</a:t>
            </a:r>
            <a:r>
              <a:rPr lang="en-US" sz="1800" dirty="0">
                <a:effectLst/>
                <a:latin typeface="Times New Roman" panose="02020603050405020304" pitchFamily="18" charset="0"/>
                <a:ea typeface="Times New Roman" panose="02020603050405020304" pitchFamily="18" charset="0"/>
              </a:rPr>
              <a:t>ro</a:t>
            </a:r>
            <a:r>
              <a:rPr lang="en-US" sz="1800" spc="-10" dirty="0">
                <a:effectLst/>
                <a:latin typeface="Times New Roman" panose="02020603050405020304" pitchFamily="18" charset="0"/>
                <a:ea typeface="Times New Roman" panose="02020603050405020304" pitchFamily="18" charset="0"/>
              </a:rPr>
              <a:t>c</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ss</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that invo</a:t>
            </a:r>
            <a:r>
              <a:rPr lang="en-US" sz="1800" spc="5" dirty="0">
                <a:effectLst/>
                <a:latin typeface="Times New Roman" panose="02020603050405020304" pitchFamily="18" charset="0"/>
                <a:ea typeface="Times New Roman" panose="02020603050405020304" pitchFamily="18" charset="0"/>
              </a:rPr>
              <a:t>l</a:t>
            </a:r>
            <a:r>
              <a:rPr lang="en-US" sz="1800" dirty="0">
                <a:effectLst/>
                <a:latin typeface="Times New Roman" panose="02020603050405020304" pitchFamily="18" charset="0"/>
                <a:ea typeface="Times New Roman" panose="02020603050405020304" pitchFamily="18" charset="0"/>
              </a:rPr>
              <a:t>v</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s p</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ople,</a:t>
            </a:r>
            <a:r>
              <a:rPr lang="en-US" sz="1800" spc="10" dirty="0">
                <a:effectLst/>
                <a:latin typeface="Times New Roman" panose="02020603050405020304" pitchFamily="18" charset="0"/>
                <a:ea typeface="Times New Roman" panose="02020603050405020304" pitchFamily="18" charset="0"/>
              </a:rPr>
              <a:t> p</a:t>
            </a:r>
            <a:r>
              <a:rPr lang="en-US" sz="1800" dirty="0">
                <a:effectLst/>
                <a:latin typeface="Times New Roman" panose="02020603050405020304" pitchFamily="18" charset="0"/>
                <a:ea typeface="Times New Roman" panose="02020603050405020304" pitchFamily="18" charset="0"/>
              </a:rPr>
              <a:t>rodu</a:t>
            </a:r>
            <a:r>
              <a:rPr lang="en-US" sz="1800" spc="-10"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ts, </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quip</a:t>
            </a:r>
            <a:r>
              <a:rPr lang="en-US" sz="1800" spc="5" dirty="0">
                <a:effectLst/>
                <a:latin typeface="Times New Roman" panose="02020603050405020304" pitchFamily="18" charset="0"/>
                <a:ea typeface="Times New Roman" panose="02020603050405020304" pitchFamily="18" charset="0"/>
              </a:rPr>
              <a:t>m</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nt,</a:t>
            </a:r>
            <a:r>
              <a:rPr lang="en-US" sz="1800" spc="-20"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nd</a:t>
            </a:r>
            <a:r>
              <a:rPr lang="en-US" sz="1800" spc="-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a:t>
            </a:r>
            <a:r>
              <a:rPr lang="en-US" sz="1800" spc="-30" dirty="0">
                <a:effectLst/>
                <a:latin typeface="Times New Roman" panose="02020603050405020304" pitchFamily="18" charset="0"/>
                <a:ea typeface="Times New Roman" panose="02020603050405020304" pitchFamily="18" charset="0"/>
              </a:rPr>
              <a:t>r</a:t>
            </a:r>
            <a:r>
              <a:rPr lang="en-US" sz="1800" dirty="0">
                <a:effectLst/>
                <a:latin typeface="Times New Roman" panose="02020603050405020304" pitchFamily="18" charset="0"/>
                <a:ea typeface="Times New Roman" panose="02020603050405020304" pitchFamily="18" charset="0"/>
              </a:rPr>
              <a:t>g</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ni</a:t>
            </a:r>
            <a:r>
              <a:rPr lang="en-US" sz="1800" spc="10" dirty="0">
                <a:effectLst/>
                <a:latin typeface="Times New Roman" panose="02020603050405020304" pitchFamily="18" charset="0"/>
                <a:ea typeface="Times New Roman" panose="02020603050405020304" pitchFamily="18" charset="0"/>
              </a:rPr>
              <a:t>z</a:t>
            </a:r>
            <a:r>
              <a:rPr lang="en-US" sz="1800" spc="-5" dirty="0">
                <a:effectLst/>
                <a:latin typeface="Times New Roman" panose="02020603050405020304" pitchFamily="18" charset="0"/>
                <a:ea typeface="Times New Roman" panose="02020603050405020304" pitchFamily="18" charset="0"/>
              </a:rPr>
              <a:t>a</a:t>
            </a:r>
            <a:r>
              <a:rPr lang="en-US" sz="1800" spc="15" dirty="0">
                <a:effectLst/>
                <a:latin typeface="Times New Roman" panose="02020603050405020304" pitchFamily="18" charset="0"/>
                <a:ea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rPr>
              <a:t>ions</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to</a:t>
            </a:r>
            <a:r>
              <a:rPr lang="en-US" sz="1800" spc="-15" dirty="0">
                <a:effectLst/>
                <a:latin typeface="Times New Roman" panose="02020603050405020304" pitchFamily="18" charset="0"/>
                <a:ea typeface="Times New Roman" panose="02020603050405020304" pitchFamily="18" charset="0"/>
              </a:rPr>
              <a:t> </a:t>
            </a:r>
            <a:r>
              <a:rPr lang="en-US" sz="1800" spc="-5" dirty="0" err="1">
                <a:effectLst/>
                <a:latin typeface="Times New Roman" panose="02020603050405020304" pitchFamily="18" charset="0"/>
                <a:ea typeface="Times New Roman" panose="02020603050405020304" pitchFamily="18" charset="0"/>
              </a:rPr>
              <a:t>a</a:t>
            </a:r>
            <a:r>
              <a:rPr lang="en-US" sz="1800" dirty="0" err="1">
                <a:effectLst/>
                <a:latin typeface="Times New Roman" panose="02020603050405020304" pitchFamily="18" charset="0"/>
                <a:ea typeface="Times New Roman" panose="02020603050405020304" pitchFamily="18" charset="0"/>
              </a:rPr>
              <a:t>n</a:t>
            </a:r>
            <a:r>
              <a:rPr lang="en-US" sz="1800" spc="-5" dirty="0" err="1">
                <a:effectLst/>
                <a:latin typeface="Times New Roman" panose="02020603050405020304" pitchFamily="18" charset="0"/>
                <a:ea typeface="Times New Roman" panose="02020603050405020304" pitchFamily="18" charset="0"/>
              </a:rPr>
              <a:t>a</a:t>
            </a:r>
            <a:r>
              <a:rPr lang="en-US" sz="1800" dirty="0" err="1">
                <a:effectLst/>
                <a:latin typeface="Times New Roman" panose="02020603050405020304" pitchFamily="18" charset="0"/>
                <a:ea typeface="Times New Roman" panose="02020603050405020304" pitchFamily="18" charset="0"/>
              </a:rPr>
              <a:t>lyse</a:t>
            </a:r>
            <a:r>
              <a:rPr lang="en-US" sz="1800" spc="-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a:t>
            </a:r>
            <a:r>
              <a:rPr lang="en-US" sz="1800" spc="-3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probl</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m</a:t>
            </a:r>
            <a:r>
              <a:rPr lang="en-US" sz="1800" spc="-20"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nd</a:t>
            </a:r>
            <a:r>
              <a:rPr lang="en-US" sz="1800" spc="-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solve</a:t>
            </a:r>
            <a:r>
              <a:rPr lang="en-US" sz="1800" spc="-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v</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rious</a:t>
            </a:r>
            <a:r>
              <a:rPr lang="en-US" sz="1800" spc="-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probl</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ms</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that </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on</a:t>
            </a:r>
            <a:r>
              <a:rPr lang="en-US" sz="1800" spc="-5" dirty="0">
                <a:effectLst/>
                <a:latin typeface="Times New Roman" panose="02020603050405020304" pitchFamily="18" charset="0"/>
                <a:ea typeface="Times New Roman" panose="02020603050405020304" pitchFamily="18" charset="0"/>
              </a:rPr>
              <a:t>ce</a:t>
            </a:r>
            <a:r>
              <a:rPr lang="en-US" sz="1800" dirty="0">
                <a:effectLst/>
                <a:latin typeface="Times New Roman" panose="02020603050405020304" pitchFamily="18" charset="0"/>
                <a:ea typeface="Times New Roman" panose="02020603050405020304" pitchFamily="18" charset="0"/>
              </a:rPr>
              <a:t>rn</a:t>
            </a:r>
            <a:r>
              <a:rPr lang="en-US" sz="1800" spc="15"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ll</a:t>
            </a:r>
            <a:r>
              <a:rPr lang="en-US" sz="1800" spc="10"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sp</a:t>
            </a:r>
            <a:r>
              <a:rPr lang="en-US" sz="1800" spc="5" dirty="0">
                <a:effectLst/>
                <a:latin typeface="Times New Roman" panose="02020603050405020304" pitchFamily="18" charset="0"/>
                <a:ea typeface="Times New Roman" panose="02020603050405020304" pitchFamily="18" charset="0"/>
              </a:rPr>
              <a:t>e</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ts</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of h</a:t>
            </a:r>
            <a:r>
              <a:rPr lang="en-US" sz="1800" spc="10" dirty="0">
                <a:effectLst/>
                <a:latin typeface="Times New Roman" panose="02020603050405020304" pitchFamily="18" charset="0"/>
                <a:ea typeface="Times New Roman" panose="02020603050405020304" pitchFamily="18" charset="0"/>
              </a:rPr>
              <a:t>u</a:t>
            </a:r>
            <a:r>
              <a:rPr lang="en-US" sz="1800" dirty="0">
                <a:effectLst/>
                <a:latin typeface="Times New Roman" panose="02020603050405020304" pitchFamily="18" charset="0"/>
                <a:ea typeface="Times New Roman" panose="02020603050405020304" pitchFamily="18" charset="0"/>
              </a:rPr>
              <a:t>man</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le</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rning</a:t>
            </a:r>
            <a:r>
              <a:rPr lang="en-US" sz="1800" spc="5" dirty="0">
                <a:effectLst/>
                <a:latin typeface="Times New Roman" panose="02020603050405020304" pitchFamily="18" charset="0"/>
                <a:ea typeface="Times New Roman" panose="02020603050405020304" pitchFamily="18" charset="0"/>
              </a:rPr>
              <a:t> </a:t>
            </a:r>
            <a:r>
              <a:rPr lang="en-US" sz="1800" spc="10" dirty="0" err="1">
                <a:effectLst/>
                <a:latin typeface="Times New Roman" panose="02020603050405020304" pitchFamily="18" charset="0"/>
                <a:ea typeface="Times New Roman" panose="02020603050405020304" pitchFamily="18" charset="0"/>
              </a:rPr>
              <a:t>H</a:t>
            </a:r>
            <a:r>
              <a:rPr lang="en-US" sz="1800" spc="-5" dirty="0" err="1">
                <a:effectLst/>
                <a:latin typeface="Times New Roman" panose="02020603050405020304" pitchFamily="18" charset="0"/>
                <a:ea typeface="Times New Roman" panose="02020603050405020304" pitchFamily="18" charset="0"/>
              </a:rPr>
              <a:t>a</a:t>
            </a:r>
            <a:r>
              <a:rPr lang="en-US" sz="1800" dirty="0" err="1">
                <a:effectLst/>
                <a:latin typeface="Times New Roman" panose="02020603050405020304" pitchFamily="18" charset="0"/>
                <a:ea typeface="Times New Roman" panose="02020603050405020304" pitchFamily="18" charset="0"/>
              </a:rPr>
              <a:t>sibuan</a:t>
            </a:r>
            <a:r>
              <a:rPr lang="en-US" sz="1800" spc="25" dirty="0">
                <a:effectLst/>
                <a:latin typeface="Times New Roman" panose="02020603050405020304" pitchFamily="18" charset="0"/>
                <a:ea typeface="Times New Roman" panose="02020603050405020304" pitchFamily="18" charset="0"/>
              </a:rPr>
              <a:t> </a:t>
            </a:r>
            <a:r>
              <a:rPr lang="en-US" sz="1800" spc="1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2015</a:t>
            </a:r>
            <a:r>
              <a:rPr lang="en-US" sz="1800" spc="-5"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a:t>
            </a:r>
            <a:r>
              <a:rPr lang="en-US" sz="1800" spc="5" dirty="0">
                <a:effectLst/>
                <a:latin typeface="Times New Roman" panose="02020603050405020304" pitchFamily="18" charset="0"/>
                <a:ea typeface="Times New Roman" panose="02020603050405020304" pitchFamily="18" charset="0"/>
              </a:rPr>
              <a:t> </a:t>
            </a:r>
            <a:endParaRPr dirty="0"/>
          </a:p>
        </p:txBody>
      </p:sp>
      <p:sp>
        <p:nvSpPr>
          <p:cNvPr id="4637" name="Google Shape;4637;p71"/>
          <p:cNvSpPr txBox="1">
            <a:spLocks noGrp="1"/>
          </p:cNvSpPr>
          <p:nvPr>
            <p:ph type="subTitle" idx="13"/>
          </p:nvPr>
        </p:nvSpPr>
        <p:spPr>
          <a:xfrm>
            <a:off x="2250594" y="1645399"/>
            <a:ext cx="2525375" cy="25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Technology in Education</a:t>
            </a:r>
            <a:endParaRPr dirty="0"/>
          </a:p>
        </p:txBody>
      </p:sp>
      <p:sp>
        <p:nvSpPr>
          <p:cNvPr id="4639" name="Google Shape;4639;p71"/>
          <p:cNvSpPr txBox="1">
            <a:spLocks noGrp="1"/>
          </p:cNvSpPr>
          <p:nvPr>
            <p:ph type="title" idx="15"/>
          </p:nvPr>
        </p:nvSpPr>
        <p:spPr>
          <a:xfrm>
            <a:off x="720000" y="526625"/>
            <a:ext cx="77040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INTRODUCTION</a:t>
            </a:r>
            <a:endParaRPr dirty="0"/>
          </a:p>
        </p:txBody>
      </p:sp>
      <p:grpSp>
        <p:nvGrpSpPr>
          <p:cNvPr id="4640" name="Google Shape;4640;p71"/>
          <p:cNvGrpSpPr/>
          <p:nvPr/>
        </p:nvGrpSpPr>
        <p:grpSpPr>
          <a:xfrm>
            <a:off x="862310" y="1186281"/>
            <a:ext cx="1353345" cy="3773473"/>
            <a:chOff x="715040" y="969674"/>
            <a:chExt cx="1285472" cy="3584226"/>
          </a:xfrm>
        </p:grpSpPr>
        <p:grpSp>
          <p:nvGrpSpPr>
            <p:cNvPr id="4641" name="Google Shape;4641;p71"/>
            <p:cNvGrpSpPr/>
            <p:nvPr/>
          </p:nvGrpSpPr>
          <p:grpSpPr>
            <a:xfrm>
              <a:off x="715040" y="969674"/>
              <a:ext cx="1285472" cy="3584226"/>
              <a:chOff x="715040" y="969674"/>
              <a:chExt cx="1285472" cy="3584226"/>
            </a:xfrm>
          </p:grpSpPr>
          <p:grpSp>
            <p:nvGrpSpPr>
              <p:cNvPr id="4642" name="Google Shape;4642;p71"/>
              <p:cNvGrpSpPr/>
              <p:nvPr/>
            </p:nvGrpSpPr>
            <p:grpSpPr>
              <a:xfrm>
                <a:off x="715040" y="969674"/>
                <a:ext cx="1285472" cy="3584226"/>
                <a:chOff x="715040" y="969674"/>
                <a:chExt cx="1285472" cy="3584226"/>
              </a:xfrm>
            </p:grpSpPr>
            <p:grpSp>
              <p:nvGrpSpPr>
                <p:cNvPr id="4643" name="Google Shape;4643;p71"/>
                <p:cNvGrpSpPr/>
                <p:nvPr/>
              </p:nvGrpSpPr>
              <p:grpSpPr>
                <a:xfrm>
                  <a:off x="715040" y="969674"/>
                  <a:ext cx="1285472" cy="3584226"/>
                  <a:chOff x="1152865" y="1164424"/>
                  <a:chExt cx="1285472" cy="3584226"/>
                </a:xfrm>
              </p:grpSpPr>
              <p:sp>
                <p:nvSpPr>
                  <p:cNvPr id="4644" name="Google Shape;4644;p71"/>
                  <p:cNvSpPr/>
                  <p:nvPr/>
                </p:nvSpPr>
                <p:spPr>
                  <a:xfrm rot="-7621430" flipH="1">
                    <a:off x="1608182" y="1784307"/>
                    <a:ext cx="295647" cy="273156"/>
                  </a:xfrm>
                  <a:custGeom>
                    <a:avLst/>
                    <a:gdLst/>
                    <a:ahLst/>
                    <a:cxnLst/>
                    <a:rect l="l" t="t" r="r" b="b"/>
                    <a:pathLst>
                      <a:path w="34534" h="35447" extrusionOk="0">
                        <a:moveTo>
                          <a:pt x="25042" y="1"/>
                        </a:moveTo>
                        <a:cubicBezTo>
                          <a:pt x="23632" y="1"/>
                          <a:pt x="22234" y="376"/>
                          <a:pt x="21016" y="1092"/>
                        </a:cubicBezTo>
                        <a:cubicBezTo>
                          <a:pt x="20079" y="1632"/>
                          <a:pt x="19227" y="2256"/>
                          <a:pt x="18460" y="2995"/>
                        </a:cubicBezTo>
                        <a:cubicBezTo>
                          <a:pt x="17523" y="3875"/>
                          <a:pt x="16586" y="4699"/>
                          <a:pt x="15563" y="5494"/>
                        </a:cubicBezTo>
                        <a:cubicBezTo>
                          <a:pt x="14882" y="6005"/>
                          <a:pt x="14257" y="6573"/>
                          <a:pt x="13661" y="7198"/>
                        </a:cubicBezTo>
                        <a:cubicBezTo>
                          <a:pt x="12411" y="8561"/>
                          <a:pt x="11360" y="10094"/>
                          <a:pt x="10622" y="11798"/>
                        </a:cubicBezTo>
                        <a:cubicBezTo>
                          <a:pt x="10082" y="12906"/>
                          <a:pt x="9628" y="14042"/>
                          <a:pt x="9145" y="15149"/>
                        </a:cubicBezTo>
                        <a:cubicBezTo>
                          <a:pt x="8521" y="16598"/>
                          <a:pt x="7754" y="17989"/>
                          <a:pt x="6845" y="19267"/>
                        </a:cubicBezTo>
                        <a:cubicBezTo>
                          <a:pt x="5851" y="20659"/>
                          <a:pt x="4800" y="21937"/>
                          <a:pt x="3721" y="23215"/>
                        </a:cubicBezTo>
                        <a:cubicBezTo>
                          <a:pt x="1960" y="25288"/>
                          <a:pt x="768" y="27730"/>
                          <a:pt x="256" y="30371"/>
                        </a:cubicBezTo>
                        <a:cubicBezTo>
                          <a:pt x="1" y="31536"/>
                          <a:pt x="86" y="32757"/>
                          <a:pt x="484" y="33893"/>
                        </a:cubicBezTo>
                        <a:cubicBezTo>
                          <a:pt x="739" y="34688"/>
                          <a:pt x="1421" y="35256"/>
                          <a:pt x="2244" y="35369"/>
                        </a:cubicBezTo>
                        <a:cubicBezTo>
                          <a:pt x="2494" y="35421"/>
                          <a:pt x="2744" y="35447"/>
                          <a:pt x="2993" y="35447"/>
                        </a:cubicBezTo>
                        <a:cubicBezTo>
                          <a:pt x="3422" y="35447"/>
                          <a:pt x="3847" y="35371"/>
                          <a:pt x="4261" y="35227"/>
                        </a:cubicBezTo>
                        <a:cubicBezTo>
                          <a:pt x="4971" y="34943"/>
                          <a:pt x="5681" y="34716"/>
                          <a:pt x="6419" y="34574"/>
                        </a:cubicBezTo>
                        <a:cubicBezTo>
                          <a:pt x="7356" y="34319"/>
                          <a:pt x="8180" y="33836"/>
                          <a:pt x="8861" y="33154"/>
                        </a:cubicBezTo>
                        <a:cubicBezTo>
                          <a:pt x="9202" y="32785"/>
                          <a:pt x="9571" y="32416"/>
                          <a:pt x="9912" y="32047"/>
                        </a:cubicBezTo>
                        <a:cubicBezTo>
                          <a:pt x="10395" y="31564"/>
                          <a:pt x="10934" y="31138"/>
                          <a:pt x="11531" y="30797"/>
                        </a:cubicBezTo>
                        <a:cubicBezTo>
                          <a:pt x="12468" y="30314"/>
                          <a:pt x="13519" y="29974"/>
                          <a:pt x="14569" y="29860"/>
                        </a:cubicBezTo>
                        <a:cubicBezTo>
                          <a:pt x="15876" y="29661"/>
                          <a:pt x="17182" y="29491"/>
                          <a:pt x="18489" y="29349"/>
                        </a:cubicBezTo>
                        <a:cubicBezTo>
                          <a:pt x="19539" y="29178"/>
                          <a:pt x="20590" y="28923"/>
                          <a:pt x="21612" y="28610"/>
                        </a:cubicBezTo>
                        <a:cubicBezTo>
                          <a:pt x="23458" y="27986"/>
                          <a:pt x="25219" y="27105"/>
                          <a:pt x="26809" y="25998"/>
                        </a:cubicBezTo>
                        <a:cubicBezTo>
                          <a:pt x="27974" y="25174"/>
                          <a:pt x="29053" y="24180"/>
                          <a:pt x="29990" y="23101"/>
                        </a:cubicBezTo>
                        <a:cubicBezTo>
                          <a:pt x="30785" y="22221"/>
                          <a:pt x="31467" y="21284"/>
                          <a:pt x="32063" y="20290"/>
                        </a:cubicBezTo>
                        <a:cubicBezTo>
                          <a:pt x="32773" y="19040"/>
                          <a:pt x="33370" y="17734"/>
                          <a:pt x="33796" y="16342"/>
                        </a:cubicBezTo>
                        <a:cubicBezTo>
                          <a:pt x="34250" y="14951"/>
                          <a:pt x="34506" y="13502"/>
                          <a:pt x="34534" y="12026"/>
                        </a:cubicBezTo>
                        <a:cubicBezTo>
                          <a:pt x="34534" y="11685"/>
                          <a:pt x="34534" y="11316"/>
                          <a:pt x="34506" y="10946"/>
                        </a:cubicBezTo>
                        <a:cubicBezTo>
                          <a:pt x="34307" y="9157"/>
                          <a:pt x="33824" y="7396"/>
                          <a:pt x="33086" y="5749"/>
                        </a:cubicBezTo>
                        <a:cubicBezTo>
                          <a:pt x="32290" y="4045"/>
                          <a:pt x="31069" y="2569"/>
                          <a:pt x="29564" y="1461"/>
                        </a:cubicBezTo>
                        <a:cubicBezTo>
                          <a:pt x="28485" y="638"/>
                          <a:pt x="27207" y="155"/>
                          <a:pt x="25844" y="41"/>
                        </a:cubicBezTo>
                        <a:cubicBezTo>
                          <a:pt x="25577" y="14"/>
                          <a:pt x="25310" y="1"/>
                          <a:pt x="25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71"/>
                  <p:cNvSpPr/>
                  <p:nvPr/>
                </p:nvSpPr>
                <p:spPr>
                  <a:xfrm rot="8350349">
                    <a:off x="1386302" y="1775089"/>
                    <a:ext cx="301216" cy="294665"/>
                  </a:xfrm>
                  <a:custGeom>
                    <a:avLst/>
                    <a:gdLst/>
                    <a:ahLst/>
                    <a:cxnLst/>
                    <a:rect l="l" t="t" r="r" b="b"/>
                    <a:pathLst>
                      <a:path w="34534" h="35447" extrusionOk="0">
                        <a:moveTo>
                          <a:pt x="25042" y="1"/>
                        </a:moveTo>
                        <a:cubicBezTo>
                          <a:pt x="23632" y="1"/>
                          <a:pt x="22234" y="376"/>
                          <a:pt x="21016" y="1092"/>
                        </a:cubicBezTo>
                        <a:cubicBezTo>
                          <a:pt x="20079" y="1632"/>
                          <a:pt x="19227" y="2256"/>
                          <a:pt x="18460" y="2995"/>
                        </a:cubicBezTo>
                        <a:cubicBezTo>
                          <a:pt x="17523" y="3875"/>
                          <a:pt x="16586" y="4699"/>
                          <a:pt x="15563" y="5494"/>
                        </a:cubicBezTo>
                        <a:cubicBezTo>
                          <a:pt x="14882" y="6005"/>
                          <a:pt x="14257" y="6573"/>
                          <a:pt x="13661" y="7198"/>
                        </a:cubicBezTo>
                        <a:cubicBezTo>
                          <a:pt x="12411" y="8561"/>
                          <a:pt x="11360" y="10094"/>
                          <a:pt x="10622" y="11798"/>
                        </a:cubicBezTo>
                        <a:cubicBezTo>
                          <a:pt x="10082" y="12906"/>
                          <a:pt x="9628" y="14042"/>
                          <a:pt x="9145" y="15149"/>
                        </a:cubicBezTo>
                        <a:cubicBezTo>
                          <a:pt x="8521" y="16598"/>
                          <a:pt x="7754" y="17989"/>
                          <a:pt x="6845" y="19267"/>
                        </a:cubicBezTo>
                        <a:cubicBezTo>
                          <a:pt x="5851" y="20659"/>
                          <a:pt x="4800" y="21937"/>
                          <a:pt x="3721" y="23215"/>
                        </a:cubicBezTo>
                        <a:cubicBezTo>
                          <a:pt x="1960" y="25288"/>
                          <a:pt x="768" y="27730"/>
                          <a:pt x="256" y="30371"/>
                        </a:cubicBezTo>
                        <a:cubicBezTo>
                          <a:pt x="1" y="31536"/>
                          <a:pt x="86" y="32757"/>
                          <a:pt x="484" y="33893"/>
                        </a:cubicBezTo>
                        <a:cubicBezTo>
                          <a:pt x="739" y="34688"/>
                          <a:pt x="1421" y="35256"/>
                          <a:pt x="2244" y="35369"/>
                        </a:cubicBezTo>
                        <a:cubicBezTo>
                          <a:pt x="2494" y="35421"/>
                          <a:pt x="2744" y="35447"/>
                          <a:pt x="2993" y="35447"/>
                        </a:cubicBezTo>
                        <a:cubicBezTo>
                          <a:pt x="3422" y="35447"/>
                          <a:pt x="3847" y="35371"/>
                          <a:pt x="4261" y="35227"/>
                        </a:cubicBezTo>
                        <a:cubicBezTo>
                          <a:pt x="4971" y="34943"/>
                          <a:pt x="5681" y="34716"/>
                          <a:pt x="6419" y="34574"/>
                        </a:cubicBezTo>
                        <a:cubicBezTo>
                          <a:pt x="7356" y="34319"/>
                          <a:pt x="8180" y="33836"/>
                          <a:pt x="8861" y="33154"/>
                        </a:cubicBezTo>
                        <a:cubicBezTo>
                          <a:pt x="9202" y="32785"/>
                          <a:pt x="9571" y="32416"/>
                          <a:pt x="9912" y="32047"/>
                        </a:cubicBezTo>
                        <a:cubicBezTo>
                          <a:pt x="10395" y="31564"/>
                          <a:pt x="10934" y="31138"/>
                          <a:pt x="11531" y="30797"/>
                        </a:cubicBezTo>
                        <a:cubicBezTo>
                          <a:pt x="12468" y="30314"/>
                          <a:pt x="13519" y="29974"/>
                          <a:pt x="14569" y="29860"/>
                        </a:cubicBezTo>
                        <a:cubicBezTo>
                          <a:pt x="15876" y="29661"/>
                          <a:pt x="17182" y="29491"/>
                          <a:pt x="18489" y="29349"/>
                        </a:cubicBezTo>
                        <a:cubicBezTo>
                          <a:pt x="19539" y="29178"/>
                          <a:pt x="20590" y="28923"/>
                          <a:pt x="21612" y="28610"/>
                        </a:cubicBezTo>
                        <a:cubicBezTo>
                          <a:pt x="23458" y="27986"/>
                          <a:pt x="25219" y="27105"/>
                          <a:pt x="26809" y="25998"/>
                        </a:cubicBezTo>
                        <a:cubicBezTo>
                          <a:pt x="27974" y="25174"/>
                          <a:pt x="29053" y="24180"/>
                          <a:pt x="29990" y="23101"/>
                        </a:cubicBezTo>
                        <a:cubicBezTo>
                          <a:pt x="30785" y="22221"/>
                          <a:pt x="31467" y="21284"/>
                          <a:pt x="32063" y="20290"/>
                        </a:cubicBezTo>
                        <a:cubicBezTo>
                          <a:pt x="32773" y="19040"/>
                          <a:pt x="33370" y="17734"/>
                          <a:pt x="33796" y="16342"/>
                        </a:cubicBezTo>
                        <a:cubicBezTo>
                          <a:pt x="34250" y="14951"/>
                          <a:pt x="34506" y="13502"/>
                          <a:pt x="34534" y="12026"/>
                        </a:cubicBezTo>
                        <a:cubicBezTo>
                          <a:pt x="34534" y="11685"/>
                          <a:pt x="34534" y="11316"/>
                          <a:pt x="34506" y="10946"/>
                        </a:cubicBezTo>
                        <a:cubicBezTo>
                          <a:pt x="34307" y="9157"/>
                          <a:pt x="33824" y="7396"/>
                          <a:pt x="33086" y="5749"/>
                        </a:cubicBezTo>
                        <a:cubicBezTo>
                          <a:pt x="32290" y="4045"/>
                          <a:pt x="31069" y="2569"/>
                          <a:pt x="29564" y="1461"/>
                        </a:cubicBezTo>
                        <a:cubicBezTo>
                          <a:pt x="28485" y="638"/>
                          <a:pt x="27207" y="155"/>
                          <a:pt x="25844" y="41"/>
                        </a:cubicBezTo>
                        <a:cubicBezTo>
                          <a:pt x="25577" y="14"/>
                          <a:pt x="25310" y="1"/>
                          <a:pt x="25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6" name="Google Shape;4646;p71"/>
                  <p:cNvGrpSpPr/>
                  <p:nvPr/>
                </p:nvGrpSpPr>
                <p:grpSpPr>
                  <a:xfrm flipH="1">
                    <a:off x="1505175" y="1637756"/>
                    <a:ext cx="319901" cy="486431"/>
                    <a:chOff x="544781" y="1529932"/>
                    <a:chExt cx="315174" cy="479242"/>
                  </a:xfrm>
                </p:grpSpPr>
                <p:sp>
                  <p:nvSpPr>
                    <p:cNvPr id="4647" name="Google Shape;4647;p71"/>
                    <p:cNvSpPr/>
                    <p:nvPr/>
                  </p:nvSpPr>
                  <p:spPr>
                    <a:xfrm>
                      <a:off x="564820" y="1529932"/>
                      <a:ext cx="293620" cy="238045"/>
                    </a:xfrm>
                    <a:custGeom>
                      <a:avLst/>
                      <a:gdLst/>
                      <a:ahLst/>
                      <a:cxnLst/>
                      <a:rect l="l" t="t" r="r" b="b"/>
                      <a:pathLst>
                        <a:path w="21101" h="17104" extrusionOk="0">
                          <a:moveTo>
                            <a:pt x="19588" y="17104"/>
                          </a:moveTo>
                          <a:cubicBezTo>
                            <a:pt x="19588" y="17104"/>
                            <a:pt x="21101" y="12243"/>
                            <a:pt x="20885" y="9795"/>
                          </a:cubicBezTo>
                          <a:cubicBezTo>
                            <a:pt x="20705" y="7346"/>
                            <a:pt x="18904" y="4970"/>
                            <a:pt x="17572" y="5258"/>
                          </a:cubicBezTo>
                          <a:cubicBezTo>
                            <a:pt x="17572" y="5258"/>
                            <a:pt x="16312" y="2881"/>
                            <a:pt x="14728" y="1981"/>
                          </a:cubicBezTo>
                          <a:cubicBezTo>
                            <a:pt x="13143" y="1045"/>
                            <a:pt x="9687" y="1"/>
                            <a:pt x="4826" y="2881"/>
                          </a:cubicBezTo>
                          <a:cubicBezTo>
                            <a:pt x="1" y="5726"/>
                            <a:pt x="73" y="10443"/>
                            <a:pt x="37" y="12135"/>
                          </a:cubicBezTo>
                          <a:cubicBezTo>
                            <a:pt x="1" y="13791"/>
                            <a:pt x="19588" y="17104"/>
                            <a:pt x="19588" y="17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71"/>
                    <p:cNvSpPr/>
                    <p:nvPr/>
                  </p:nvSpPr>
                  <p:spPr>
                    <a:xfrm>
                      <a:off x="653525" y="1866176"/>
                      <a:ext cx="114722" cy="142998"/>
                    </a:xfrm>
                    <a:custGeom>
                      <a:avLst/>
                      <a:gdLst/>
                      <a:ahLst/>
                      <a:cxnLst/>
                      <a:rect l="l" t="t" r="r" b="b"/>
                      <a:pathLst>
                        <a:path w="8246" h="9146" extrusionOk="0">
                          <a:moveTo>
                            <a:pt x="8246" y="0"/>
                          </a:moveTo>
                          <a:lnTo>
                            <a:pt x="0" y="0"/>
                          </a:lnTo>
                          <a:lnTo>
                            <a:pt x="0" y="9146"/>
                          </a:lnTo>
                          <a:lnTo>
                            <a:pt x="3277" y="9146"/>
                          </a:lnTo>
                          <a:lnTo>
                            <a:pt x="8246" y="7202"/>
                          </a:lnTo>
                          <a:close/>
                        </a:path>
                      </a:pathLst>
                    </a:custGeom>
                    <a:solidFill>
                      <a:srgbClr val="D77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71"/>
                    <p:cNvSpPr/>
                    <p:nvPr/>
                  </p:nvSpPr>
                  <p:spPr>
                    <a:xfrm>
                      <a:off x="544781" y="1747902"/>
                      <a:ext cx="81180" cy="81696"/>
                    </a:xfrm>
                    <a:custGeom>
                      <a:avLst/>
                      <a:gdLst/>
                      <a:ahLst/>
                      <a:cxnLst/>
                      <a:rect l="l" t="t" r="r" b="b"/>
                      <a:pathLst>
                        <a:path w="5834" h="5870" extrusionOk="0">
                          <a:moveTo>
                            <a:pt x="2917" y="1"/>
                          </a:moveTo>
                          <a:lnTo>
                            <a:pt x="2701" y="37"/>
                          </a:lnTo>
                          <a:lnTo>
                            <a:pt x="2701" y="37"/>
                          </a:lnTo>
                          <a:cubicBezTo>
                            <a:pt x="613" y="505"/>
                            <a:pt x="1" y="3169"/>
                            <a:pt x="1657" y="4537"/>
                          </a:cubicBezTo>
                          <a:cubicBezTo>
                            <a:pt x="3313" y="5870"/>
                            <a:pt x="5798" y="4718"/>
                            <a:pt x="5798" y="2593"/>
                          </a:cubicBezTo>
                          <a:cubicBezTo>
                            <a:pt x="5834" y="1801"/>
                            <a:pt x="5474" y="1045"/>
                            <a:pt x="4861" y="541"/>
                          </a:cubicBezTo>
                          <a:cubicBezTo>
                            <a:pt x="4933" y="1297"/>
                            <a:pt x="4789" y="2233"/>
                            <a:pt x="3853" y="2341"/>
                          </a:cubicBezTo>
                          <a:lnTo>
                            <a:pt x="3853" y="865"/>
                          </a:lnTo>
                          <a:cubicBezTo>
                            <a:pt x="3817" y="361"/>
                            <a:pt x="3385" y="1"/>
                            <a:pt x="2917" y="1"/>
                          </a:cubicBezTo>
                          <a:close/>
                        </a:path>
                      </a:pathLst>
                    </a:custGeom>
                    <a:solidFill>
                      <a:srgbClr val="E6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71"/>
                    <p:cNvSpPr/>
                    <p:nvPr/>
                  </p:nvSpPr>
                  <p:spPr>
                    <a:xfrm>
                      <a:off x="763245" y="1747401"/>
                      <a:ext cx="96709" cy="79692"/>
                    </a:xfrm>
                    <a:custGeom>
                      <a:avLst/>
                      <a:gdLst/>
                      <a:ahLst/>
                      <a:cxnLst/>
                      <a:rect l="l" t="t" r="r" b="b"/>
                      <a:pathLst>
                        <a:path w="6950" h="5726" extrusionOk="0">
                          <a:moveTo>
                            <a:pt x="4033" y="37"/>
                          </a:moveTo>
                          <a:lnTo>
                            <a:pt x="4213" y="73"/>
                          </a:lnTo>
                          <a:lnTo>
                            <a:pt x="4213" y="73"/>
                          </a:lnTo>
                          <a:cubicBezTo>
                            <a:pt x="6878" y="613"/>
                            <a:pt x="6950" y="4393"/>
                            <a:pt x="4321" y="5042"/>
                          </a:cubicBezTo>
                          <a:cubicBezTo>
                            <a:pt x="1693" y="5726"/>
                            <a:pt x="0" y="2341"/>
                            <a:pt x="2089" y="613"/>
                          </a:cubicBezTo>
                          <a:cubicBezTo>
                            <a:pt x="2053" y="1369"/>
                            <a:pt x="2161" y="2305"/>
                            <a:pt x="3133" y="2377"/>
                          </a:cubicBezTo>
                          <a:lnTo>
                            <a:pt x="3097" y="901"/>
                          </a:lnTo>
                          <a:cubicBezTo>
                            <a:pt x="3097" y="397"/>
                            <a:pt x="3529" y="1"/>
                            <a:pt x="4033" y="37"/>
                          </a:cubicBezTo>
                          <a:close/>
                        </a:path>
                      </a:pathLst>
                    </a:custGeom>
                    <a:solidFill>
                      <a:srgbClr val="E6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71"/>
                    <p:cNvSpPr/>
                    <p:nvPr/>
                  </p:nvSpPr>
                  <p:spPr>
                    <a:xfrm>
                      <a:off x="580864" y="1572028"/>
                      <a:ext cx="243513" cy="354312"/>
                    </a:xfrm>
                    <a:custGeom>
                      <a:avLst/>
                      <a:gdLst/>
                      <a:ahLst/>
                      <a:cxnLst/>
                      <a:rect l="l" t="t" r="r" b="b"/>
                      <a:pathLst>
                        <a:path w="17500" h="25458" extrusionOk="0">
                          <a:moveTo>
                            <a:pt x="8750" y="25457"/>
                          </a:moveTo>
                          <a:cubicBezTo>
                            <a:pt x="13503" y="25457"/>
                            <a:pt x="17499" y="19552"/>
                            <a:pt x="17499" y="14907"/>
                          </a:cubicBezTo>
                          <a:lnTo>
                            <a:pt x="17499" y="8750"/>
                          </a:lnTo>
                          <a:cubicBezTo>
                            <a:pt x="17499" y="3925"/>
                            <a:pt x="13575" y="0"/>
                            <a:pt x="8750" y="0"/>
                          </a:cubicBezTo>
                          <a:lnTo>
                            <a:pt x="8750" y="0"/>
                          </a:lnTo>
                          <a:cubicBezTo>
                            <a:pt x="3925" y="0"/>
                            <a:pt x="0" y="3925"/>
                            <a:pt x="0" y="8750"/>
                          </a:cubicBezTo>
                          <a:lnTo>
                            <a:pt x="0" y="14799"/>
                          </a:lnTo>
                          <a:cubicBezTo>
                            <a:pt x="0" y="19912"/>
                            <a:pt x="3457" y="25457"/>
                            <a:pt x="8750" y="25457"/>
                          </a:cubicBezTo>
                          <a:close/>
                        </a:path>
                      </a:pathLst>
                    </a:custGeom>
                    <a:solidFill>
                      <a:srgbClr val="E6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71"/>
                    <p:cNvSpPr/>
                    <p:nvPr/>
                  </p:nvSpPr>
                  <p:spPr>
                    <a:xfrm>
                      <a:off x="768255" y="1607097"/>
                      <a:ext cx="90197" cy="172410"/>
                    </a:xfrm>
                    <a:custGeom>
                      <a:avLst/>
                      <a:gdLst/>
                      <a:ahLst/>
                      <a:cxnLst/>
                      <a:rect l="l" t="t" r="r" b="b"/>
                      <a:pathLst>
                        <a:path w="6482" h="12388" extrusionOk="0">
                          <a:moveTo>
                            <a:pt x="4033" y="12387"/>
                          </a:moveTo>
                          <a:lnTo>
                            <a:pt x="3061" y="8534"/>
                          </a:lnTo>
                          <a:cubicBezTo>
                            <a:pt x="3061" y="8534"/>
                            <a:pt x="1" y="6302"/>
                            <a:pt x="1081" y="3133"/>
                          </a:cubicBezTo>
                          <a:cubicBezTo>
                            <a:pt x="2197" y="1"/>
                            <a:pt x="2413" y="325"/>
                            <a:pt x="2413" y="325"/>
                          </a:cubicBezTo>
                          <a:cubicBezTo>
                            <a:pt x="2413" y="325"/>
                            <a:pt x="6482" y="2161"/>
                            <a:pt x="4645" y="10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71"/>
                    <p:cNvSpPr/>
                    <p:nvPr/>
                  </p:nvSpPr>
                  <p:spPr>
                    <a:xfrm>
                      <a:off x="546785" y="1607097"/>
                      <a:ext cx="90197" cy="172410"/>
                    </a:xfrm>
                    <a:custGeom>
                      <a:avLst/>
                      <a:gdLst/>
                      <a:ahLst/>
                      <a:cxnLst/>
                      <a:rect l="l" t="t" r="r" b="b"/>
                      <a:pathLst>
                        <a:path w="6482" h="12388" extrusionOk="0">
                          <a:moveTo>
                            <a:pt x="2449" y="12387"/>
                          </a:moveTo>
                          <a:lnTo>
                            <a:pt x="3385" y="8534"/>
                          </a:lnTo>
                          <a:cubicBezTo>
                            <a:pt x="3385" y="8534"/>
                            <a:pt x="6482" y="6302"/>
                            <a:pt x="5366" y="3133"/>
                          </a:cubicBezTo>
                          <a:cubicBezTo>
                            <a:pt x="4285" y="1"/>
                            <a:pt x="4069" y="325"/>
                            <a:pt x="4069" y="325"/>
                          </a:cubicBezTo>
                          <a:cubicBezTo>
                            <a:pt x="4069" y="325"/>
                            <a:pt x="1" y="2161"/>
                            <a:pt x="1837" y="10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71"/>
                    <p:cNvSpPr/>
                    <p:nvPr/>
                  </p:nvSpPr>
                  <p:spPr>
                    <a:xfrm>
                      <a:off x="591392" y="1538443"/>
                      <a:ext cx="222473" cy="169891"/>
                    </a:xfrm>
                    <a:custGeom>
                      <a:avLst/>
                      <a:gdLst/>
                      <a:ahLst/>
                      <a:cxnLst/>
                      <a:rect l="l" t="t" r="r" b="b"/>
                      <a:pathLst>
                        <a:path w="15988" h="12207" extrusionOk="0">
                          <a:moveTo>
                            <a:pt x="14619" y="11486"/>
                          </a:moveTo>
                          <a:lnTo>
                            <a:pt x="11846" y="8354"/>
                          </a:lnTo>
                          <a:cubicBezTo>
                            <a:pt x="11666" y="8138"/>
                            <a:pt x="11558" y="7885"/>
                            <a:pt x="11594" y="7597"/>
                          </a:cubicBezTo>
                          <a:cubicBezTo>
                            <a:pt x="11630" y="7165"/>
                            <a:pt x="11414" y="6625"/>
                            <a:pt x="10694" y="7309"/>
                          </a:cubicBezTo>
                          <a:cubicBezTo>
                            <a:pt x="9938" y="7994"/>
                            <a:pt x="4681" y="12206"/>
                            <a:pt x="0" y="10190"/>
                          </a:cubicBezTo>
                          <a:lnTo>
                            <a:pt x="612" y="4141"/>
                          </a:lnTo>
                          <a:cubicBezTo>
                            <a:pt x="612" y="4141"/>
                            <a:pt x="3709" y="0"/>
                            <a:pt x="9794" y="756"/>
                          </a:cubicBezTo>
                          <a:cubicBezTo>
                            <a:pt x="15843" y="1512"/>
                            <a:pt x="15987" y="7129"/>
                            <a:pt x="15987" y="7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55" name="Google Shape;4655;p71"/>
                    <p:cNvGrpSpPr/>
                    <p:nvPr/>
                  </p:nvGrpSpPr>
                  <p:grpSpPr>
                    <a:xfrm>
                      <a:off x="607561" y="1746189"/>
                      <a:ext cx="182684" cy="109684"/>
                      <a:chOff x="6478625" y="1323824"/>
                      <a:chExt cx="217325" cy="130483"/>
                    </a:xfrm>
                  </p:grpSpPr>
                  <p:sp>
                    <p:nvSpPr>
                      <p:cNvPr id="4656" name="Google Shape;4656;p71"/>
                      <p:cNvSpPr/>
                      <p:nvPr/>
                    </p:nvSpPr>
                    <p:spPr>
                      <a:xfrm>
                        <a:off x="6515152" y="1323877"/>
                        <a:ext cx="22251" cy="40648"/>
                      </a:xfrm>
                      <a:custGeom>
                        <a:avLst/>
                        <a:gdLst/>
                        <a:ahLst/>
                        <a:cxnLst/>
                        <a:rect l="l" t="t" r="r" b="b"/>
                        <a:pathLst>
                          <a:path w="463" h="846" extrusionOk="0">
                            <a:moveTo>
                              <a:pt x="225" y="0"/>
                            </a:moveTo>
                            <a:cubicBezTo>
                              <a:pt x="106" y="0"/>
                              <a:pt x="0" y="198"/>
                              <a:pt x="0" y="423"/>
                            </a:cubicBezTo>
                            <a:cubicBezTo>
                              <a:pt x="0" y="647"/>
                              <a:pt x="106" y="845"/>
                              <a:pt x="225" y="845"/>
                            </a:cubicBezTo>
                            <a:cubicBezTo>
                              <a:pt x="357" y="845"/>
                              <a:pt x="463" y="647"/>
                              <a:pt x="463" y="423"/>
                            </a:cubicBezTo>
                            <a:cubicBezTo>
                              <a:pt x="463" y="185"/>
                              <a:pt x="357" y="0"/>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71"/>
                      <p:cNvSpPr/>
                      <p:nvPr/>
                    </p:nvSpPr>
                    <p:spPr>
                      <a:xfrm>
                        <a:off x="6636470" y="1323824"/>
                        <a:ext cx="22270" cy="40686"/>
                      </a:xfrm>
                      <a:custGeom>
                        <a:avLst/>
                        <a:gdLst/>
                        <a:ahLst/>
                        <a:cxnLst/>
                        <a:rect l="l" t="t" r="r" b="b"/>
                        <a:pathLst>
                          <a:path w="463" h="846" extrusionOk="0">
                            <a:moveTo>
                              <a:pt x="225" y="0"/>
                            </a:moveTo>
                            <a:cubicBezTo>
                              <a:pt x="106" y="0"/>
                              <a:pt x="0" y="198"/>
                              <a:pt x="0" y="423"/>
                            </a:cubicBezTo>
                            <a:cubicBezTo>
                              <a:pt x="0" y="647"/>
                              <a:pt x="106" y="845"/>
                              <a:pt x="225" y="845"/>
                            </a:cubicBezTo>
                            <a:cubicBezTo>
                              <a:pt x="357" y="845"/>
                              <a:pt x="463" y="647"/>
                              <a:pt x="463" y="423"/>
                            </a:cubicBezTo>
                            <a:cubicBezTo>
                              <a:pt x="463" y="185"/>
                              <a:pt x="357" y="0"/>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71"/>
                      <p:cNvSpPr/>
                      <p:nvPr/>
                    </p:nvSpPr>
                    <p:spPr>
                      <a:xfrm>
                        <a:off x="6638049" y="1387824"/>
                        <a:ext cx="57902" cy="25038"/>
                      </a:xfrm>
                      <a:custGeom>
                        <a:avLst/>
                        <a:gdLst/>
                        <a:ahLst/>
                        <a:cxnLst/>
                        <a:rect l="l" t="t" r="r" b="b"/>
                        <a:pathLst>
                          <a:path w="1546" h="609" extrusionOk="0">
                            <a:moveTo>
                              <a:pt x="766" y="1"/>
                            </a:moveTo>
                            <a:cubicBezTo>
                              <a:pt x="344" y="1"/>
                              <a:pt x="0" y="133"/>
                              <a:pt x="0" y="304"/>
                            </a:cubicBezTo>
                            <a:cubicBezTo>
                              <a:pt x="0" y="463"/>
                              <a:pt x="344" y="608"/>
                              <a:pt x="766" y="608"/>
                            </a:cubicBezTo>
                            <a:cubicBezTo>
                              <a:pt x="1202" y="608"/>
                              <a:pt x="1546" y="476"/>
                              <a:pt x="1546" y="304"/>
                            </a:cubicBezTo>
                            <a:cubicBezTo>
                              <a:pt x="1546" y="133"/>
                              <a:pt x="1202" y="1"/>
                              <a:pt x="766" y="1"/>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71"/>
                      <p:cNvSpPr/>
                      <p:nvPr/>
                    </p:nvSpPr>
                    <p:spPr>
                      <a:xfrm>
                        <a:off x="6478625" y="1387824"/>
                        <a:ext cx="57902" cy="25038"/>
                      </a:xfrm>
                      <a:custGeom>
                        <a:avLst/>
                        <a:gdLst/>
                        <a:ahLst/>
                        <a:cxnLst/>
                        <a:rect l="l" t="t" r="r" b="b"/>
                        <a:pathLst>
                          <a:path w="1546" h="609" extrusionOk="0">
                            <a:moveTo>
                              <a:pt x="766" y="1"/>
                            </a:moveTo>
                            <a:cubicBezTo>
                              <a:pt x="344" y="1"/>
                              <a:pt x="0" y="133"/>
                              <a:pt x="0" y="304"/>
                            </a:cubicBezTo>
                            <a:cubicBezTo>
                              <a:pt x="0" y="463"/>
                              <a:pt x="344" y="608"/>
                              <a:pt x="766" y="608"/>
                            </a:cubicBezTo>
                            <a:cubicBezTo>
                              <a:pt x="1202" y="608"/>
                              <a:pt x="1546" y="476"/>
                              <a:pt x="1546" y="304"/>
                            </a:cubicBezTo>
                            <a:cubicBezTo>
                              <a:pt x="1546" y="133"/>
                              <a:pt x="1202" y="1"/>
                              <a:pt x="766" y="1"/>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71"/>
                      <p:cNvSpPr/>
                      <p:nvPr/>
                    </p:nvSpPr>
                    <p:spPr>
                      <a:xfrm>
                        <a:off x="6549187" y="1423424"/>
                        <a:ext cx="75509" cy="30884"/>
                      </a:xfrm>
                      <a:custGeom>
                        <a:avLst/>
                        <a:gdLst/>
                        <a:ahLst/>
                        <a:cxnLst/>
                        <a:rect l="l" t="t" r="r" b="b"/>
                        <a:pathLst>
                          <a:path w="2016" h="580" extrusionOk="0">
                            <a:moveTo>
                              <a:pt x="1904" y="1"/>
                            </a:moveTo>
                            <a:cubicBezTo>
                              <a:pt x="1882" y="1"/>
                              <a:pt x="1861" y="8"/>
                              <a:pt x="1844" y="24"/>
                            </a:cubicBezTo>
                            <a:cubicBezTo>
                              <a:pt x="1826" y="43"/>
                              <a:pt x="1382" y="399"/>
                              <a:pt x="878" y="399"/>
                            </a:cubicBezTo>
                            <a:cubicBezTo>
                              <a:pt x="651" y="399"/>
                              <a:pt x="411" y="327"/>
                              <a:pt x="193" y="117"/>
                            </a:cubicBezTo>
                            <a:cubicBezTo>
                              <a:pt x="175" y="96"/>
                              <a:pt x="155" y="87"/>
                              <a:pt x="134" y="87"/>
                            </a:cubicBezTo>
                            <a:cubicBezTo>
                              <a:pt x="65" y="87"/>
                              <a:pt x="0" y="188"/>
                              <a:pt x="61" y="249"/>
                            </a:cubicBezTo>
                            <a:cubicBezTo>
                              <a:pt x="273" y="460"/>
                              <a:pt x="563" y="579"/>
                              <a:pt x="867" y="579"/>
                            </a:cubicBezTo>
                            <a:cubicBezTo>
                              <a:pt x="1263" y="553"/>
                              <a:pt x="1646" y="407"/>
                              <a:pt x="1976" y="170"/>
                            </a:cubicBezTo>
                            <a:cubicBezTo>
                              <a:pt x="2016" y="130"/>
                              <a:pt x="2016" y="77"/>
                              <a:pt x="1990" y="38"/>
                            </a:cubicBezTo>
                            <a:cubicBezTo>
                              <a:pt x="1967" y="15"/>
                              <a:pt x="1935" y="1"/>
                              <a:pt x="1904" y="1"/>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71"/>
                      <p:cNvSpPr/>
                      <p:nvPr/>
                    </p:nvSpPr>
                    <p:spPr>
                      <a:xfrm>
                        <a:off x="6571896" y="1339580"/>
                        <a:ext cx="34547" cy="67847"/>
                      </a:xfrm>
                      <a:custGeom>
                        <a:avLst/>
                        <a:gdLst/>
                        <a:ahLst/>
                        <a:cxnLst/>
                        <a:rect l="l" t="t" r="r" b="b"/>
                        <a:pathLst>
                          <a:path w="799" h="1206" extrusionOk="0">
                            <a:moveTo>
                              <a:pt x="448" y="0"/>
                            </a:moveTo>
                            <a:cubicBezTo>
                              <a:pt x="406" y="0"/>
                              <a:pt x="368" y="24"/>
                              <a:pt x="357" y="57"/>
                            </a:cubicBezTo>
                            <a:lnTo>
                              <a:pt x="1" y="1060"/>
                            </a:lnTo>
                            <a:cubicBezTo>
                              <a:pt x="1" y="1087"/>
                              <a:pt x="1" y="1113"/>
                              <a:pt x="1" y="1139"/>
                            </a:cubicBezTo>
                            <a:cubicBezTo>
                              <a:pt x="14" y="1166"/>
                              <a:pt x="40" y="1179"/>
                              <a:pt x="67" y="1192"/>
                            </a:cubicBezTo>
                            <a:cubicBezTo>
                              <a:pt x="133" y="1206"/>
                              <a:pt x="199" y="1206"/>
                              <a:pt x="252" y="1206"/>
                            </a:cubicBezTo>
                            <a:cubicBezTo>
                              <a:pt x="410" y="1206"/>
                              <a:pt x="568" y="1179"/>
                              <a:pt x="701" y="1100"/>
                            </a:cubicBezTo>
                            <a:cubicBezTo>
                              <a:pt x="799" y="1056"/>
                              <a:pt x="753" y="922"/>
                              <a:pt x="666" y="922"/>
                            </a:cubicBezTo>
                            <a:cubicBezTo>
                              <a:pt x="648" y="922"/>
                              <a:pt x="629" y="928"/>
                              <a:pt x="608" y="941"/>
                            </a:cubicBezTo>
                            <a:cubicBezTo>
                              <a:pt x="489" y="994"/>
                              <a:pt x="357" y="1021"/>
                              <a:pt x="225" y="1021"/>
                            </a:cubicBezTo>
                            <a:lnTo>
                              <a:pt x="529" y="123"/>
                            </a:lnTo>
                            <a:cubicBezTo>
                              <a:pt x="555" y="83"/>
                              <a:pt x="529" y="17"/>
                              <a:pt x="476" y="4"/>
                            </a:cubicBezTo>
                            <a:cubicBezTo>
                              <a:pt x="467" y="1"/>
                              <a:pt x="457" y="0"/>
                              <a:pt x="448" y="0"/>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62" name="Google Shape;4662;p71"/>
                    <p:cNvSpPr/>
                    <p:nvPr/>
                  </p:nvSpPr>
                  <p:spPr>
                    <a:xfrm rot="785631">
                      <a:off x="621089" y="1712359"/>
                      <a:ext cx="53648" cy="29532"/>
                    </a:xfrm>
                    <a:custGeom>
                      <a:avLst/>
                      <a:gdLst/>
                      <a:ahLst/>
                      <a:cxnLst/>
                      <a:rect l="l" t="t" r="r" b="b"/>
                      <a:pathLst>
                        <a:path w="1704" h="938" extrusionOk="0">
                          <a:moveTo>
                            <a:pt x="1347" y="0"/>
                          </a:moveTo>
                          <a:cubicBezTo>
                            <a:pt x="0" y="159"/>
                            <a:pt x="211" y="938"/>
                            <a:pt x="211" y="938"/>
                          </a:cubicBezTo>
                          <a:cubicBezTo>
                            <a:pt x="726" y="330"/>
                            <a:pt x="1453" y="700"/>
                            <a:pt x="1572" y="370"/>
                          </a:cubicBezTo>
                          <a:cubicBezTo>
                            <a:pt x="1704" y="40"/>
                            <a:pt x="1347"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71"/>
                    <p:cNvSpPr/>
                    <p:nvPr/>
                  </p:nvSpPr>
                  <p:spPr>
                    <a:xfrm rot="-722579" flipH="1">
                      <a:off x="728420" y="1711820"/>
                      <a:ext cx="55637" cy="30622"/>
                    </a:xfrm>
                    <a:custGeom>
                      <a:avLst/>
                      <a:gdLst/>
                      <a:ahLst/>
                      <a:cxnLst/>
                      <a:rect l="l" t="t" r="r" b="b"/>
                      <a:pathLst>
                        <a:path w="1704" h="938" extrusionOk="0">
                          <a:moveTo>
                            <a:pt x="1347" y="0"/>
                          </a:moveTo>
                          <a:cubicBezTo>
                            <a:pt x="0" y="159"/>
                            <a:pt x="211" y="938"/>
                            <a:pt x="211" y="938"/>
                          </a:cubicBezTo>
                          <a:cubicBezTo>
                            <a:pt x="726" y="330"/>
                            <a:pt x="1453" y="700"/>
                            <a:pt x="1572" y="370"/>
                          </a:cubicBezTo>
                          <a:cubicBezTo>
                            <a:pt x="1704" y="40"/>
                            <a:pt x="1347"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64" name="Google Shape;4664;p71"/>
                  <p:cNvSpPr/>
                  <p:nvPr/>
                </p:nvSpPr>
                <p:spPr>
                  <a:xfrm>
                    <a:off x="1305838" y="4479850"/>
                    <a:ext cx="1132500" cy="26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71"/>
                  <p:cNvSpPr/>
                  <p:nvPr/>
                </p:nvSpPr>
                <p:spPr>
                  <a:xfrm>
                    <a:off x="1970812" y="1819619"/>
                    <a:ext cx="150189" cy="221993"/>
                  </a:xfrm>
                  <a:custGeom>
                    <a:avLst/>
                    <a:gdLst/>
                    <a:ahLst/>
                    <a:cxnLst/>
                    <a:rect l="l" t="t" r="r" b="b"/>
                    <a:pathLst>
                      <a:path w="9038" h="13359" extrusionOk="0">
                        <a:moveTo>
                          <a:pt x="252" y="576"/>
                        </a:moveTo>
                        <a:cubicBezTo>
                          <a:pt x="0" y="720"/>
                          <a:pt x="612" y="2089"/>
                          <a:pt x="684" y="3277"/>
                        </a:cubicBezTo>
                        <a:cubicBezTo>
                          <a:pt x="756" y="4573"/>
                          <a:pt x="324" y="5761"/>
                          <a:pt x="504" y="6301"/>
                        </a:cubicBezTo>
                        <a:cubicBezTo>
                          <a:pt x="936" y="7814"/>
                          <a:pt x="1296" y="9326"/>
                          <a:pt x="1584" y="10838"/>
                        </a:cubicBezTo>
                        <a:cubicBezTo>
                          <a:pt x="1656" y="11594"/>
                          <a:pt x="3889" y="12171"/>
                          <a:pt x="4897" y="12027"/>
                        </a:cubicBezTo>
                        <a:cubicBezTo>
                          <a:pt x="5149" y="12459"/>
                          <a:pt x="5437" y="12891"/>
                          <a:pt x="5797" y="13359"/>
                        </a:cubicBezTo>
                        <a:cubicBezTo>
                          <a:pt x="6733" y="10262"/>
                          <a:pt x="9038" y="7346"/>
                          <a:pt x="8750" y="5833"/>
                        </a:cubicBezTo>
                        <a:cubicBezTo>
                          <a:pt x="8498" y="4321"/>
                          <a:pt x="6697" y="4105"/>
                          <a:pt x="6697" y="4105"/>
                        </a:cubicBezTo>
                        <a:cubicBezTo>
                          <a:pt x="5689" y="4285"/>
                          <a:pt x="4753" y="4789"/>
                          <a:pt x="4105" y="5545"/>
                        </a:cubicBezTo>
                        <a:cubicBezTo>
                          <a:pt x="3889" y="5221"/>
                          <a:pt x="3637" y="4933"/>
                          <a:pt x="3385" y="4645"/>
                        </a:cubicBezTo>
                        <a:lnTo>
                          <a:pt x="3061" y="4429"/>
                        </a:lnTo>
                        <a:cubicBezTo>
                          <a:pt x="3169" y="4357"/>
                          <a:pt x="1440" y="0"/>
                          <a:pt x="252" y="576"/>
                        </a:cubicBezTo>
                        <a:close/>
                      </a:path>
                    </a:pathLst>
                  </a:custGeom>
                  <a:solidFill>
                    <a:srgbClr val="E6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71"/>
                  <p:cNvSpPr/>
                  <p:nvPr/>
                </p:nvSpPr>
                <p:spPr>
                  <a:xfrm>
                    <a:off x="1993545" y="1979978"/>
                    <a:ext cx="99339" cy="83785"/>
                  </a:xfrm>
                  <a:custGeom>
                    <a:avLst/>
                    <a:gdLst/>
                    <a:ahLst/>
                    <a:cxnLst/>
                    <a:rect l="l" t="t" r="r" b="b"/>
                    <a:pathLst>
                      <a:path w="5978" h="5042" extrusionOk="0">
                        <a:moveTo>
                          <a:pt x="180" y="4897"/>
                        </a:moveTo>
                        <a:lnTo>
                          <a:pt x="0" y="0"/>
                        </a:lnTo>
                        <a:cubicBezTo>
                          <a:pt x="1080" y="2161"/>
                          <a:pt x="2809" y="1980"/>
                          <a:pt x="5617" y="1620"/>
                        </a:cubicBezTo>
                        <a:lnTo>
                          <a:pt x="5977" y="4465"/>
                        </a:lnTo>
                        <a:cubicBezTo>
                          <a:pt x="3457" y="4645"/>
                          <a:pt x="720" y="4825"/>
                          <a:pt x="540" y="4969"/>
                        </a:cubicBezTo>
                        <a:cubicBezTo>
                          <a:pt x="504" y="5041"/>
                          <a:pt x="396" y="4969"/>
                          <a:pt x="180" y="4897"/>
                        </a:cubicBezTo>
                        <a:close/>
                      </a:path>
                    </a:pathLst>
                  </a:custGeom>
                  <a:solidFill>
                    <a:srgbClr val="D77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71"/>
                  <p:cNvSpPr/>
                  <p:nvPr/>
                </p:nvSpPr>
                <p:spPr>
                  <a:xfrm>
                    <a:off x="1658469" y="1164424"/>
                    <a:ext cx="439201" cy="847276"/>
                  </a:xfrm>
                  <a:custGeom>
                    <a:avLst/>
                    <a:gdLst/>
                    <a:ahLst/>
                    <a:cxnLst/>
                    <a:rect l="l" t="t" r="r" b="b"/>
                    <a:pathLst>
                      <a:path w="26430" h="50987" extrusionOk="0">
                        <a:moveTo>
                          <a:pt x="865" y="433"/>
                        </a:moveTo>
                        <a:cubicBezTo>
                          <a:pt x="649" y="1"/>
                          <a:pt x="0" y="325"/>
                          <a:pt x="217" y="721"/>
                        </a:cubicBezTo>
                        <a:cubicBezTo>
                          <a:pt x="7490" y="15232"/>
                          <a:pt x="14871" y="30067"/>
                          <a:pt x="22001" y="44325"/>
                        </a:cubicBezTo>
                        <a:cubicBezTo>
                          <a:pt x="22145" y="44289"/>
                          <a:pt x="22469" y="44217"/>
                          <a:pt x="22505" y="44109"/>
                        </a:cubicBezTo>
                        <a:cubicBezTo>
                          <a:pt x="22541" y="43965"/>
                          <a:pt x="22721" y="43641"/>
                          <a:pt x="22793" y="43389"/>
                        </a:cubicBezTo>
                        <a:close/>
                        <a:moveTo>
                          <a:pt x="22577" y="45441"/>
                        </a:moveTo>
                        <a:lnTo>
                          <a:pt x="25133" y="50590"/>
                        </a:lnTo>
                        <a:cubicBezTo>
                          <a:pt x="25349" y="50986"/>
                          <a:pt x="26429" y="50518"/>
                          <a:pt x="26213" y="50122"/>
                        </a:cubicBezTo>
                        <a:lnTo>
                          <a:pt x="23765" y="45261"/>
                        </a:lnTo>
                        <a:cubicBezTo>
                          <a:pt x="23621" y="45405"/>
                          <a:pt x="23477" y="45513"/>
                          <a:pt x="23333" y="45621"/>
                        </a:cubicBezTo>
                        <a:cubicBezTo>
                          <a:pt x="23045" y="45621"/>
                          <a:pt x="22793" y="45549"/>
                          <a:pt x="22577" y="454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71"/>
                  <p:cNvSpPr/>
                  <p:nvPr/>
                </p:nvSpPr>
                <p:spPr>
                  <a:xfrm>
                    <a:off x="1782918" y="2011086"/>
                    <a:ext cx="339878" cy="431424"/>
                  </a:xfrm>
                  <a:custGeom>
                    <a:avLst/>
                    <a:gdLst/>
                    <a:ahLst/>
                    <a:cxnLst/>
                    <a:rect l="l" t="t" r="r" b="b"/>
                    <a:pathLst>
                      <a:path w="20453" h="25962" extrusionOk="0">
                        <a:moveTo>
                          <a:pt x="577" y="8642"/>
                        </a:moveTo>
                        <a:cubicBezTo>
                          <a:pt x="577" y="8642"/>
                          <a:pt x="3278" y="6842"/>
                          <a:pt x="3422" y="6842"/>
                        </a:cubicBezTo>
                        <a:cubicBezTo>
                          <a:pt x="3854" y="6950"/>
                          <a:pt x="4214" y="7130"/>
                          <a:pt x="4574" y="7382"/>
                        </a:cubicBezTo>
                        <a:cubicBezTo>
                          <a:pt x="6302" y="8570"/>
                          <a:pt x="12243" y="14151"/>
                          <a:pt x="12243" y="14151"/>
                        </a:cubicBezTo>
                        <a:cubicBezTo>
                          <a:pt x="12243" y="14151"/>
                          <a:pt x="11307" y="5690"/>
                          <a:pt x="11307" y="4213"/>
                        </a:cubicBezTo>
                        <a:cubicBezTo>
                          <a:pt x="11307" y="2737"/>
                          <a:pt x="11091" y="937"/>
                          <a:pt x="12135" y="613"/>
                        </a:cubicBezTo>
                        <a:cubicBezTo>
                          <a:pt x="12135" y="613"/>
                          <a:pt x="16384" y="1153"/>
                          <a:pt x="19012" y="0"/>
                        </a:cubicBezTo>
                        <a:cubicBezTo>
                          <a:pt x="19445" y="289"/>
                          <a:pt x="19733" y="793"/>
                          <a:pt x="19805" y="1333"/>
                        </a:cubicBezTo>
                        <a:cubicBezTo>
                          <a:pt x="19985" y="2305"/>
                          <a:pt x="20453" y="20668"/>
                          <a:pt x="20453" y="20668"/>
                        </a:cubicBezTo>
                        <a:cubicBezTo>
                          <a:pt x="20453" y="20668"/>
                          <a:pt x="20381" y="24593"/>
                          <a:pt x="17248" y="25205"/>
                        </a:cubicBezTo>
                        <a:cubicBezTo>
                          <a:pt x="13431" y="25961"/>
                          <a:pt x="9039" y="23189"/>
                          <a:pt x="4970" y="20776"/>
                        </a:cubicBezTo>
                        <a:cubicBezTo>
                          <a:pt x="3241" y="19768"/>
                          <a:pt x="1585" y="19120"/>
                          <a:pt x="1" y="1832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71"/>
                  <p:cNvSpPr/>
                  <p:nvPr/>
                </p:nvSpPr>
                <p:spPr>
                  <a:xfrm>
                    <a:off x="1784114" y="2121177"/>
                    <a:ext cx="267475" cy="312957"/>
                  </a:xfrm>
                  <a:custGeom>
                    <a:avLst/>
                    <a:gdLst/>
                    <a:ahLst/>
                    <a:cxnLst/>
                    <a:rect l="l" t="t" r="r" b="b"/>
                    <a:pathLst>
                      <a:path w="16096" h="18833" extrusionOk="0">
                        <a:moveTo>
                          <a:pt x="505" y="2017"/>
                        </a:moveTo>
                        <a:cubicBezTo>
                          <a:pt x="505" y="2017"/>
                          <a:pt x="2089" y="1009"/>
                          <a:pt x="2881" y="505"/>
                        </a:cubicBezTo>
                        <a:lnTo>
                          <a:pt x="3602" y="901"/>
                        </a:lnTo>
                        <a:lnTo>
                          <a:pt x="16096" y="18724"/>
                        </a:lnTo>
                        <a:cubicBezTo>
                          <a:pt x="12567" y="18832"/>
                          <a:pt x="8607" y="16348"/>
                          <a:pt x="4934" y="14151"/>
                        </a:cubicBezTo>
                        <a:cubicBezTo>
                          <a:pt x="3386" y="13251"/>
                          <a:pt x="1909" y="12639"/>
                          <a:pt x="505" y="11991"/>
                        </a:cubicBezTo>
                        <a:lnTo>
                          <a:pt x="1" y="11127"/>
                        </a:lnTo>
                        <a:lnTo>
                          <a:pt x="541" y="2017"/>
                        </a:lnTo>
                        <a:close/>
                        <a:moveTo>
                          <a:pt x="12207" y="7526"/>
                        </a:moveTo>
                        <a:lnTo>
                          <a:pt x="14800" y="9975"/>
                        </a:lnTo>
                        <a:lnTo>
                          <a:pt x="11415" y="1"/>
                        </a:lnTo>
                        <a:cubicBezTo>
                          <a:pt x="11703" y="3025"/>
                          <a:pt x="12207" y="7526"/>
                          <a:pt x="12207" y="752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71"/>
                  <p:cNvSpPr/>
                  <p:nvPr/>
                </p:nvSpPr>
                <p:spPr>
                  <a:xfrm>
                    <a:off x="2087483" y="4265632"/>
                    <a:ext cx="176528" cy="338083"/>
                  </a:xfrm>
                  <a:custGeom>
                    <a:avLst/>
                    <a:gdLst/>
                    <a:ahLst/>
                    <a:cxnLst/>
                    <a:rect l="l" t="t" r="r" b="b"/>
                    <a:pathLst>
                      <a:path w="10623" h="20345" extrusionOk="0">
                        <a:moveTo>
                          <a:pt x="9794" y="17788"/>
                        </a:moveTo>
                        <a:cubicBezTo>
                          <a:pt x="9794" y="17788"/>
                          <a:pt x="8354" y="17392"/>
                          <a:pt x="7886" y="15484"/>
                        </a:cubicBezTo>
                        <a:cubicBezTo>
                          <a:pt x="7418" y="13575"/>
                          <a:pt x="7130" y="7886"/>
                          <a:pt x="6950" y="6014"/>
                        </a:cubicBezTo>
                        <a:cubicBezTo>
                          <a:pt x="6806" y="4142"/>
                          <a:pt x="5365" y="1"/>
                          <a:pt x="5365" y="1"/>
                        </a:cubicBezTo>
                        <a:lnTo>
                          <a:pt x="648" y="2089"/>
                        </a:lnTo>
                        <a:lnTo>
                          <a:pt x="0" y="3169"/>
                        </a:lnTo>
                        <a:lnTo>
                          <a:pt x="1261" y="6086"/>
                        </a:lnTo>
                        <a:cubicBezTo>
                          <a:pt x="792" y="6986"/>
                          <a:pt x="792" y="8066"/>
                          <a:pt x="1225" y="8966"/>
                        </a:cubicBezTo>
                        <a:cubicBezTo>
                          <a:pt x="1981" y="10659"/>
                          <a:pt x="5293" y="19552"/>
                          <a:pt x="6518" y="19948"/>
                        </a:cubicBezTo>
                        <a:cubicBezTo>
                          <a:pt x="7742" y="20345"/>
                          <a:pt x="10622" y="19516"/>
                          <a:pt x="10622" y="19516"/>
                        </a:cubicBezTo>
                        <a:cubicBezTo>
                          <a:pt x="10586" y="19084"/>
                          <a:pt x="10514" y="18616"/>
                          <a:pt x="10442" y="18184"/>
                        </a:cubicBezTo>
                        <a:cubicBezTo>
                          <a:pt x="10298" y="17968"/>
                          <a:pt x="10046" y="17788"/>
                          <a:pt x="9794" y="17788"/>
                        </a:cubicBezTo>
                        <a:close/>
                      </a:path>
                    </a:pathLst>
                  </a:custGeom>
                  <a:solidFill>
                    <a:srgbClr val="E6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71"/>
                  <p:cNvSpPr/>
                  <p:nvPr/>
                </p:nvSpPr>
                <p:spPr>
                  <a:xfrm>
                    <a:off x="1492128" y="4290176"/>
                    <a:ext cx="114295" cy="311744"/>
                  </a:xfrm>
                  <a:custGeom>
                    <a:avLst/>
                    <a:gdLst/>
                    <a:ahLst/>
                    <a:cxnLst/>
                    <a:rect l="l" t="t" r="r" b="b"/>
                    <a:pathLst>
                      <a:path w="6878" h="18760" extrusionOk="0">
                        <a:moveTo>
                          <a:pt x="2233" y="0"/>
                        </a:moveTo>
                        <a:cubicBezTo>
                          <a:pt x="2233" y="2629"/>
                          <a:pt x="2197" y="4861"/>
                          <a:pt x="2053" y="6517"/>
                        </a:cubicBezTo>
                        <a:cubicBezTo>
                          <a:pt x="1981" y="7345"/>
                          <a:pt x="685" y="14151"/>
                          <a:pt x="685" y="14151"/>
                        </a:cubicBezTo>
                        <a:lnTo>
                          <a:pt x="1" y="16923"/>
                        </a:lnTo>
                        <a:lnTo>
                          <a:pt x="109" y="18039"/>
                        </a:lnTo>
                        <a:lnTo>
                          <a:pt x="3205" y="18760"/>
                        </a:lnTo>
                        <a:lnTo>
                          <a:pt x="6122" y="16671"/>
                        </a:lnTo>
                        <a:cubicBezTo>
                          <a:pt x="6122" y="16671"/>
                          <a:pt x="6770" y="9434"/>
                          <a:pt x="6626" y="8066"/>
                        </a:cubicBezTo>
                        <a:cubicBezTo>
                          <a:pt x="6554" y="7345"/>
                          <a:pt x="6410" y="6625"/>
                          <a:pt x="6266" y="5905"/>
                        </a:cubicBezTo>
                        <a:lnTo>
                          <a:pt x="6014" y="5545"/>
                        </a:lnTo>
                        <a:cubicBezTo>
                          <a:pt x="6302" y="3709"/>
                          <a:pt x="6590" y="1872"/>
                          <a:pt x="6878" y="0"/>
                        </a:cubicBezTo>
                        <a:close/>
                      </a:path>
                    </a:pathLst>
                  </a:custGeom>
                  <a:solidFill>
                    <a:srgbClr val="E6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71"/>
                  <p:cNvSpPr/>
                  <p:nvPr/>
                </p:nvSpPr>
                <p:spPr>
                  <a:xfrm>
                    <a:off x="1450850" y="4382320"/>
                    <a:ext cx="168751" cy="244128"/>
                  </a:xfrm>
                  <a:custGeom>
                    <a:avLst/>
                    <a:gdLst/>
                    <a:ahLst/>
                    <a:cxnLst/>
                    <a:rect l="l" t="t" r="r" b="b"/>
                    <a:pathLst>
                      <a:path w="10155" h="14691" extrusionOk="0">
                        <a:moveTo>
                          <a:pt x="3169" y="8606"/>
                        </a:moveTo>
                        <a:cubicBezTo>
                          <a:pt x="2917" y="9326"/>
                          <a:pt x="2593" y="10046"/>
                          <a:pt x="2233" y="10730"/>
                        </a:cubicBezTo>
                        <a:cubicBezTo>
                          <a:pt x="1944" y="11126"/>
                          <a:pt x="720" y="12494"/>
                          <a:pt x="540" y="12926"/>
                        </a:cubicBezTo>
                        <a:cubicBezTo>
                          <a:pt x="360" y="13359"/>
                          <a:pt x="0" y="14691"/>
                          <a:pt x="1440" y="14691"/>
                        </a:cubicBezTo>
                        <a:lnTo>
                          <a:pt x="6625" y="14691"/>
                        </a:lnTo>
                        <a:cubicBezTo>
                          <a:pt x="8030" y="14691"/>
                          <a:pt x="9182" y="14259"/>
                          <a:pt x="9218" y="12962"/>
                        </a:cubicBezTo>
                        <a:cubicBezTo>
                          <a:pt x="9218" y="11702"/>
                          <a:pt x="9326" y="7129"/>
                          <a:pt x="9506" y="6121"/>
                        </a:cubicBezTo>
                        <a:cubicBezTo>
                          <a:pt x="9686" y="5149"/>
                          <a:pt x="10154" y="4033"/>
                          <a:pt x="9938" y="3061"/>
                        </a:cubicBezTo>
                        <a:cubicBezTo>
                          <a:pt x="9650" y="2088"/>
                          <a:pt x="9290" y="1116"/>
                          <a:pt x="8786" y="216"/>
                        </a:cubicBezTo>
                        <a:cubicBezTo>
                          <a:pt x="8714" y="144"/>
                          <a:pt x="8606" y="72"/>
                          <a:pt x="8498" y="0"/>
                        </a:cubicBezTo>
                        <a:lnTo>
                          <a:pt x="8642" y="864"/>
                        </a:lnTo>
                        <a:cubicBezTo>
                          <a:pt x="8678" y="1080"/>
                          <a:pt x="8714" y="1260"/>
                          <a:pt x="8750" y="1476"/>
                        </a:cubicBezTo>
                        <a:cubicBezTo>
                          <a:pt x="8858" y="2917"/>
                          <a:pt x="8354" y="9326"/>
                          <a:pt x="8354" y="9866"/>
                        </a:cubicBezTo>
                        <a:cubicBezTo>
                          <a:pt x="8354" y="10406"/>
                          <a:pt x="7778" y="10766"/>
                          <a:pt x="6733" y="11018"/>
                        </a:cubicBezTo>
                        <a:cubicBezTo>
                          <a:pt x="5725" y="11306"/>
                          <a:pt x="3601" y="11558"/>
                          <a:pt x="2809" y="10802"/>
                        </a:cubicBezTo>
                        <a:cubicBezTo>
                          <a:pt x="2737" y="10694"/>
                          <a:pt x="2701" y="10550"/>
                          <a:pt x="2737" y="10406"/>
                        </a:cubicBezTo>
                        <a:cubicBezTo>
                          <a:pt x="2809" y="10118"/>
                          <a:pt x="3169" y="8606"/>
                          <a:pt x="3169" y="860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71"/>
                  <p:cNvSpPr/>
                  <p:nvPr/>
                </p:nvSpPr>
                <p:spPr>
                  <a:xfrm>
                    <a:off x="1666845" y="2575316"/>
                    <a:ext cx="557667" cy="1768119"/>
                  </a:xfrm>
                  <a:custGeom>
                    <a:avLst/>
                    <a:gdLst/>
                    <a:ahLst/>
                    <a:cxnLst/>
                    <a:rect l="l" t="t" r="r" b="b"/>
                    <a:pathLst>
                      <a:path w="33559" h="106401" extrusionOk="0">
                        <a:moveTo>
                          <a:pt x="16060" y="15412"/>
                        </a:moveTo>
                        <a:cubicBezTo>
                          <a:pt x="19444" y="38600"/>
                          <a:pt x="29994" y="85697"/>
                          <a:pt x="33451" y="102116"/>
                        </a:cubicBezTo>
                        <a:cubicBezTo>
                          <a:pt x="33559" y="102620"/>
                          <a:pt x="33415" y="103160"/>
                          <a:pt x="33019" y="103520"/>
                        </a:cubicBezTo>
                        <a:cubicBezTo>
                          <a:pt x="32335" y="104060"/>
                          <a:pt x="28662" y="106041"/>
                          <a:pt x="26358" y="106113"/>
                        </a:cubicBezTo>
                        <a:cubicBezTo>
                          <a:pt x="26358" y="106113"/>
                          <a:pt x="25061" y="106401"/>
                          <a:pt x="24557" y="105536"/>
                        </a:cubicBezTo>
                        <a:cubicBezTo>
                          <a:pt x="22793" y="102728"/>
                          <a:pt x="7490" y="43101"/>
                          <a:pt x="1837" y="29490"/>
                        </a:cubicBezTo>
                        <a:cubicBezTo>
                          <a:pt x="1837" y="29490"/>
                          <a:pt x="1" y="10371"/>
                          <a:pt x="3421" y="5186"/>
                        </a:cubicBezTo>
                        <a:cubicBezTo>
                          <a:pt x="6878" y="1"/>
                          <a:pt x="15483" y="7238"/>
                          <a:pt x="15483" y="723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71"/>
                  <p:cNvSpPr/>
                  <p:nvPr/>
                </p:nvSpPr>
                <p:spPr>
                  <a:xfrm>
                    <a:off x="1371269" y="2629772"/>
                    <a:ext cx="458942" cy="1736994"/>
                  </a:xfrm>
                  <a:custGeom>
                    <a:avLst/>
                    <a:gdLst/>
                    <a:ahLst/>
                    <a:cxnLst/>
                    <a:rect l="l" t="t" r="r" b="b"/>
                    <a:pathLst>
                      <a:path w="27618" h="104528" extrusionOk="0">
                        <a:moveTo>
                          <a:pt x="27617" y="3745"/>
                        </a:moveTo>
                        <a:cubicBezTo>
                          <a:pt x="27617" y="3745"/>
                          <a:pt x="22648" y="4897"/>
                          <a:pt x="22000" y="13359"/>
                        </a:cubicBezTo>
                        <a:cubicBezTo>
                          <a:pt x="19084" y="50086"/>
                          <a:pt x="15555" y="64524"/>
                          <a:pt x="15159" y="103196"/>
                        </a:cubicBezTo>
                        <a:cubicBezTo>
                          <a:pt x="14007" y="104528"/>
                          <a:pt x="9470" y="104384"/>
                          <a:pt x="8174" y="103196"/>
                        </a:cubicBezTo>
                        <a:cubicBezTo>
                          <a:pt x="6553" y="85516"/>
                          <a:pt x="0" y="25961"/>
                          <a:pt x="3421" y="11991"/>
                        </a:cubicBezTo>
                        <a:cubicBezTo>
                          <a:pt x="5689" y="2665"/>
                          <a:pt x="8750" y="0"/>
                          <a:pt x="27617" y="37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71"/>
                  <p:cNvSpPr/>
                  <p:nvPr/>
                </p:nvSpPr>
                <p:spPr>
                  <a:xfrm>
                    <a:off x="1440066" y="2096649"/>
                    <a:ext cx="493656" cy="694096"/>
                  </a:xfrm>
                  <a:custGeom>
                    <a:avLst/>
                    <a:gdLst/>
                    <a:ahLst/>
                    <a:cxnLst/>
                    <a:rect l="l" t="t" r="r" b="b"/>
                    <a:pathLst>
                      <a:path w="29707" h="41769" extrusionOk="0">
                        <a:moveTo>
                          <a:pt x="24054" y="1729"/>
                        </a:moveTo>
                        <a:cubicBezTo>
                          <a:pt x="24054" y="1729"/>
                          <a:pt x="26322" y="7418"/>
                          <a:pt x="26754" y="8282"/>
                        </a:cubicBezTo>
                        <a:cubicBezTo>
                          <a:pt x="27222" y="9146"/>
                          <a:pt x="28986" y="12927"/>
                          <a:pt x="29347" y="14835"/>
                        </a:cubicBezTo>
                        <a:cubicBezTo>
                          <a:pt x="29707" y="16744"/>
                          <a:pt x="28986" y="19444"/>
                          <a:pt x="28230" y="20884"/>
                        </a:cubicBezTo>
                        <a:lnTo>
                          <a:pt x="28230" y="39788"/>
                        </a:lnTo>
                        <a:cubicBezTo>
                          <a:pt x="21029" y="41768"/>
                          <a:pt x="12063" y="41084"/>
                          <a:pt x="4826" y="39788"/>
                        </a:cubicBezTo>
                        <a:lnTo>
                          <a:pt x="5978" y="31902"/>
                        </a:lnTo>
                        <a:lnTo>
                          <a:pt x="1" y="2953"/>
                        </a:lnTo>
                        <a:lnTo>
                          <a:pt x="8787" y="108"/>
                        </a:lnTo>
                        <a:lnTo>
                          <a:pt x="14656" y="1621"/>
                        </a:lnTo>
                        <a:lnTo>
                          <a:pt x="170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71"/>
                  <p:cNvSpPr/>
                  <p:nvPr/>
                </p:nvSpPr>
                <p:spPr>
                  <a:xfrm>
                    <a:off x="1572308" y="2069131"/>
                    <a:ext cx="113099" cy="129849"/>
                  </a:xfrm>
                  <a:custGeom>
                    <a:avLst/>
                    <a:gdLst/>
                    <a:ahLst/>
                    <a:cxnLst/>
                    <a:rect l="l" t="t" r="r" b="b"/>
                    <a:pathLst>
                      <a:path w="6806" h="7814" extrusionOk="0">
                        <a:moveTo>
                          <a:pt x="829" y="0"/>
                        </a:moveTo>
                        <a:lnTo>
                          <a:pt x="6806" y="4321"/>
                        </a:lnTo>
                        <a:lnTo>
                          <a:pt x="4177" y="7814"/>
                        </a:lnTo>
                        <a:lnTo>
                          <a:pt x="0" y="201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71"/>
                  <p:cNvSpPr/>
                  <p:nvPr/>
                </p:nvSpPr>
                <p:spPr>
                  <a:xfrm>
                    <a:off x="1685390" y="2078104"/>
                    <a:ext cx="57463" cy="107116"/>
                  </a:xfrm>
                  <a:custGeom>
                    <a:avLst/>
                    <a:gdLst/>
                    <a:ahLst/>
                    <a:cxnLst/>
                    <a:rect l="l" t="t" r="r" b="b"/>
                    <a:pathLst>
                      <a:path w="3458" h="6446" extrusionOk="0">
                        <a:moveTo>
                          <a:pt x="1" y="3781"/>
                        </a:moveTo>
                        <a:lnTo>
                          <a:pt x="2305" y="0"/>
                        </a:lnTo>
                        <a:lnTo>
                          <a:pt x="3457" y="1404"/>
                        </a:lnTo>
                        <a:lnTo>
                          <a:pt x="3133" y="644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71"/>
                  <p:cNvSpPr/>
                  <p:nvPr/>
                </p:nvSpPr>
                <p:spPr>
                  <a:xfrm>
                    <a:off x="1352700" y="2108250"/>
                    <a:ext cx="357243" cy="937388"/>
                  </a:xfrm>
                  <a:custGeom>
                    <a:avLst/>
                    <a:gdLst/>
                    <a:ahLst/>
                    <a:cxnLst/>
                    <a:rect l="l" t="t" r="r" b="b"/>
                    <a:pathLst>
                      <a:path w="21498" h="56820" extrusionOk="0">
                        <a:moveTo>
                          <a:pt x="3890" y="1981"/>
                        </a:moveTo>
                        <a:cubicBezTo>
                          <a:pt x="3890" y="1981"/>
                          <a:pt x="11307" y="0"/>
                          <a:pt x="11559" y="0"/>
                        </a:cubicBezTo>
                        <a:cubicBezTo>
                          <a:pt x="11811" y="72"/>
                          <a:pt x="12063" y="217"/>
                          <a:pt x="12279" y="397"/>
                        </a:cubicBezTo>
                        <a:lnTo>
                          <a:pt x="20201" y="15663"/>
                        </a:lnTo>
                        <a:cubicBezTo>
                          <a:pt x="21137" y="17140"/>
                          <a:pt x="21497" y="18940"/>
                          <a:pt x="21173" y="20668"/>
                        </a:cubicBezTo>
                        <a:cubicBezTo>
                          <a:pt x="20741" y="23657"/>
                          <a:pt x="19517" y="29202"/>
                          <a:pt x="19517" y="29202"/>
                        </a:cubicBezTo>
                        <a:cubicBezTo>
                          <a:pt x="18761" y="35431"/>
                          <a:pt x="17716" y="45225"/>
                          <a:pt x="16456" y="52318"/>
                        </a:cubicBezTo>
                        <a:cubicBezTo>
                          <a:pt x="16456" y="52318"/>
                          <a:pt x="16348" y="53074"/>
                          <a:pt x="15196" y="53398"/>
                        </a:cubicBezTo>
                        <a:cubicBezTo>
                          <a:pt x="14080" y="53722"/>
                          <a:pt x="685" y="56567"/>
                          <a:pt x="685" y="56567"/>
                        </a:cubicBezTo>
                        <a:cubicBezTo>
                          <a:pt x="685" y="56567"/>
                          <a:pt x="1" y="56819"/>
                          <a:pt x="181" y="55595"/>
                        </a:cubicBezTo>
                        <a:cubicBezTo>
                          <a:pt x="325" y="54767"/>
                          <a:pt x="4610" y="42164"/>
                          <a:pt x="7202" y="33487"/>
                        </a:cubicBezTo>
                        <a:cubicBezTo>
                          <a:pt x="7670" y="32010"/>
                          <a:pt x="8067" y="30678"/>
                          <a:pt x="8355" y="29490"/>
                        </a:cubicBezTo>
                        <a:cubicBezTo>
                          <a:pt x="8751" y="27978"/>
                          <a:pt x="8751" y="26393"/>
                          <a:pt x="8355" y="24881"/>
                        </a:cubicBezTo>
                        <a:lnTo>
                          <a:pt x="5258" y="1587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71"/>
                  <p:cNvSpPr/>
                  <p:nvPr/>
                </p:nvSpPr>
                <p:spPr>
                  <a:xfrm>
                    <a:off x="1749417" y="2099641"/>
                    <a:ext cx="245341" cy="908296"/>
                  </a:xfrm>
                  <a:custGeom>
                    <a:avLst/>
                    <a:gdLst/>
                    <a:ahLst/>
                    <a:cxnLst/>
                    <a:rect l="l" t="t" r="r" b="b"/>
                    <a:pathLst>
                      <a:path w="14764" h="54659" extrusionOk="0">
                        <a:moveTo>
                          <a:pt x="1" y="216"/>
                        </a:moveTo>
                        <a:cubicBezTo>
                          <a:pt x="1657" y="4825"/>
                          <a:pt x="6590" y="15591"/>
                          <a:pt x="5726" y="20560"/>
                        </a:cubicBezTo>
                        <a:cubicBezTo>
                          <a:pt x="5618" y="20992"/>
                          <a:pt x="5582" y="21424"/>
                          <a:pt x="5582" y="21893"/>
                        </a:cubicBezTo>
                        <a:cubicBezTo>
                          <a:pt x="5582" y="22865"/>
                          <a:pt x="5690" y="28050"/>
                          <a:pt x="5690" y="28050"/>
                        </a:cubicBezTo>
                        <a:lnTo>
                          <a:pt x="3961" y="51526"/>
                        </a:lnTo>
                        <a:cubicBezTo>
                          <a:pt x="4069" y="52066"/>
                          <a:pt x="4429" y="52534"/>
                          <a:pt x="4969" y="52786"/>
                        </a:cubicBezTo>
                        <a:cubicBezTo>
                          <a:pt x="5834" y="53110"/>
                          <a:pt x="14259" y="54515"/>
                          <a:pt x="14259" y="54515"/>
                        </a:cubicBezTo>
                        <a:cubicBezTo>
                          <a:pt x="14259" y="54515"/>
                          <a:pt x="14763" y="54659"/>
                          <a:pt x="14763" y="53975"/>
                        </a:cubicBezTo>
                        <a:cubicBezTo>
                          <a:pt x="14763" y="45333"/>
                          <a:pt x="10118" y="35215"/>
                          <a:pt x="10803" y="21713"/>
                        </a:cubicBezTo>
                        <a:cubicBezTo>
                          <a:pt x="10803" y="21713"/>
                          <a:pt x="11955" y="17248"/>
                          <a:pt x="12423" y="15555"/>
                        </a:cubicBezTo>
                        <a:cubicBezTo>
                          <a:pt x="12891" y="13827"/>
                          <a:pt x="11163" y="11595"/>
                          <a:pt x="9758" y="9254"/>
                        </a:cubicBezTo>
                        <a:cubicBezTo>
                          <a:pt x="8354" y="6878"/>
                          <a:pt x="5438" y="1549"/>
                          <a:pt x="5438" y="1549"/>
                        </a:cubicBezTo>
                        <a:lnTo>
                          <a:pt x="397" y="36"/>
                        </a:lnTo>
                        <a:cubicBezTo>
                          <a:pt x="253" y="0"/>
                          <a:pt x="73" y="72"/>
                          <a:pt x="1" y="21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71"/>
                  <p:cNvSpPr/>
                  <p:nvPr/>
                </p:nvSpPr>
                <p:spPr>
                  <a:xfrm>
                    <a:off x="2058170" y="4414026"/>
                    <a:ext cx="60438" cy="212422"/>
                  </a:xfrm>
                  <a:custGeom>
                    <a:avLst/>
                    <a:gdLst/>
                    <a:ahLst/>
                    <a:cxnLst/>
                    <a:rect l="l" t="t" r="r" b="b"/>
                    <a:pathLst>
                      <a:path w="3637" h="12783" extrusionOk="0">
                        <a:moveTo>
                          <a:pt x="720" y="0"/>
                        </a:moveTo>
                        <a:cubicBezTo>
                          <a:pt x="720" y="0"/>
                          <a:pt x="0" y="216"/>
                          <a:pt x="216" y="1657"/>
                        </a:cubicBezTo>
                        <a:cubicBezTo>
                          <a:pt x="468" y="3061"/>
                          <a:pt x="1584" y="3997"/>
                          <a:pt x="1584" y="6806"/>
                        </a:cubicBezTo>
                        <a:lnTo>
                          <a:pt x="1584" y="12171"/>
                        </a:lnTo>
                        <a:cubicBezTo>
                          <a:pt x="1584" y="12171"/>
                          <a:pt x="1548" y="12783"/>
                          <a:pt x="1944" y="12783"/>
                        </a:cubicBezTo>
                        <a:lnTo>
                          <a:pt x="2196" y="12783"/>
                        </a:lnTo>
                        <a:cubicBezTo>
                          <a:pt x="2376" y="12783"/>
                          <a:pt x="2520" y="12639"/>
                          <a:pt x="2520" y="12171"/>
                        </a:cubicBezTo>
                        <a:lnTo>
                          <a:pt x="2520" y="6194"/>
                        </a:lnTo>
                        <a:cubicBezTo>
                          <a:pt x="2520" y="5293"/>
                          <a:pt x="2881" y="3565"/>
                          <a:pt x="3277" y="3241"/>
                        </a:cubicBezTo>
                        <a:cubicBezTo>
                          <a:pt x="3637" y="2917"/>
                          <a:pt x="720" y="0"/>
                          <a:pt x="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71"/>
                  <p:cNvSpPr/>
                  <p:nvPr/>
                </p:nvSpPr>
                <p:spPr>
                  <a:xfrm>
                    <a:off x="2056957" y="4366749"/>
                    <a:ext cx="281251" cy="259698"/>
                  </a:xfrm>
                  <a:custGeom>
                    <a:avLst/>
                    <a:gdLst/>
                    <a:ahLst/>
                    <a:cxnLst/>
                    <a:rect l="l" t="t" r="r" b="b"/>
                    <a:pathLst>
                      <a:path w="16925" h="15628" extrusionOk="0">
                        <a:moveTo>
                          <a:pt x="3134" y="1"/>
                        </a:moveTo>
                        <a:cubicBezTo>
                          <a:pt x="1837" y="685"/>
                          <a:pt x="793" y="1729"/>
                          <a:pt x="73" y="2989"/>
                        </a:cubicBezTo>
                        <a:cubicBezTo>
                          <a:pt x="1" y="3278"/>
                          <a:pt x="109" y="3566"/>
                          <a:pt x="361" y="3710"/>
                        </a:cubicBezTo>
                        <a:cubicBezTo>
                          <a:pt x="757" y="3998"/>
                          <a:pt x="3494" y="6302"/>
                          <a:pt x="4070" y="7814"/>
                        </a:cubicBezTo>
                        <a:cubicBezTo>
                          <a:pt x="4610" y="9291"/>
                          <a:pt x="5474" y="12243"/>
                          <a:pt x="5834" y="13395"/>
                        </a:cubicBezTo>
                        <a:cubicBezTo>
                          <a:pt x="6194" y="14548"/>
                          <a:pt x="6986" y="15628"/>
                          <a:pt x="8355" y="15628"/>
                        </a:cubicBezTo>
                        <a:lnTo>
                          <a:pt x="15556" y="15628"/>
                        </a:lnTo>
                        <a:cubicBezTo>
                          <a:pt x="16924" y="15628"/>
                          <a:pt x="16456" y="14476"/>
                          <a:pt x="15484" y="13863"/>
                        </a:cubicBezTo>
                        <a:cubicBezTo>
                          <a:pt x="14512" y="13287"/>
                          <a:pt x="12315" y="11811"/>
                          <a:pt x="12027" y="11703"/>
                        </a:cubicBezTo>
                        <a:cubicBezTo>
                          <a:pt x="11739" y="11595"/>
                          <a:pt x="11631" y="11703"/>
                          <a:pt x="11631" y="11703"/>
                        </a:cubicBezTo>
                        <a:cubicBezTo>
                          <a:pt x="11631" y="11703"/>
                          <a:pt x="11955" y="11847"/>
                          <a:pt x="11847" y="12099"/>
                        </a:cubicBezTo>
                        <a:cubicBezTo>
                          <a:pt x="11739" y="12315"/>
                          <a:pt x="11019" y="12207"/>
                          <a:pt x="10299" y="12207"/>
                        </a:cubicBezTo>
                        <a:cubicBezTo>
                          <a:pt x="9255" y="12171"/>
                          <a:pt x="8355" y="11595"/>
                          <a:pt x="7922" y="10695"/>
                        </a:cubicBezTo>
                        <a:cubicBezTo>
                          <a:pt x="7382" y="9543"/>
                          <a:pt x="5258" y="3566"/>
                          <a:pt x="5042" y="3025"/>
                        </a:cubicBezTo>
                        <a:cubicBezTo>
                          <a:pt x="4862" y="2521"/>
                          <a:pt x="3458" y="1297"/>
                          <a:pt x="3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71"/>
                  <p:cNvSpPr/>
                  <p:nvPr/>
                </p:nvSpPr>
                <p:spPr>
                  <a:xfrm>
                    <a:off x="1152865" y="2130150"/>
                    <a:ext cx="377583" cy="645041"/>
                  </a:xfrm>
                  <a:custGeom>
                    <a:avLst/>
                    <a:gdLst/>
                    <a:ahLst/>
                    <a:cxnLst/>
                    <a:rect l="l" t="t" r="r" b="b"/>
                    <a:pathLst>
                      <a:path w="22722" h="38817" extrusionOk="0">
                        <a:moveTo>
                          <a:pt x="18868" y="1"/>
                        </a:moveTo>
                        <a:cubicBezTo>
                          <a:pt x="18868" y="1"/>
                          <a:pt x="15448" y="433"/>
                          <a:pt x="14619" y="1081"/>
                        </a:cubicBezTo>
                        <a:cubicBezTo>
                          <a:pt x="13935" y="1585"/>
                          <a:pt x="5114" y="13107"/>
                          <a:pt x="2413" y="17716"/>
                        </a:cubicBezTo>
                        <a:cubicBezTo>
                          <a:pt x="1" y="21785"/>
                          <a:pt x="2881" y="25278"/>
                          <a:pt x="6014" y="29238"/>
                        </a:cubicBezTo>
                        <a:cubicBezTo>
                          <a:pt x="8426" y="32227"/>
                          <a:pt x="13755" y="38492"/>
                          <a:pt x="13755" y="38492"/>
                        </a:cubicBezTo>
                        <a:cubicBezTo>
                          <a:pt x="13935" y="38744"/>
                          <a:pt x="14259" y="38816"/>
                          <a:pt x="14511" y="38744"/>
                        </a:cubicBezTo>
                        <a:cubicBezTo>
                          <a:pt x="14980" y="38528"/>
                          <a:pt x="18076" y="32011"/>
                          <a:pt x="18076" y="32011"/>
                        </a:cubicBezTo>
                        <a:cubicBezTo>
                          <a:pt x="18076" y="32011"/>
                          <a:pt x="18364" y="31687"/>
                          <a:pt x="17824" y="31003"/>
                        </a:cubicBezTo>
                        <a:cubicBezTo>
                          <a:pt x="17284" y="30282"/>
                          <a:pt x="11127" y="22361"/>
                          <a:pt x="11127" y="22361"/>
                        </a:cubicBezTo>
                        <a:lnTo>
                          <a:pt x="18004" y="13323"/>
                        </a:lnTo>
                        <a:cubicBezTo>
                          <a:pt x="18004" y="13323"/>
                          <a:pt x="22721" y="6302"/>
                          <a:pt x="18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71"/>
                  <p:cNvSpPr/>
                  <p:nvPr/>
                </p:nvSpPr>
                <p:spPr>
                  <a:xfrm>
                    <a:off x="1698551" y="2210330"/>
                    <a:ext cx="22766" cy="20955"/>
                  </a:xfrm>
                  <a:custGeom>
                    <a:avLst/>
                    <a:gdLst/>
                    <a:ahLst/>
                    <a:cxnLst/>
                    <a:rect l="l" t="t" r="r" b="b"/>
                    <a:pathLst>
                      <a:path w="1370" h="1261" extrusionOk="0">
                        <a:moveTo>
                          <a:pt x="613" y="1"/>
                        </a:moveTo>
                        <a:cubicBezTo>
                          <a:pt x="973" y="1"/>
                          <a:pt x="1261" y="289"/>
                          <a:pt x="1297" y="649"/>
                        </a:cubicBezTo>
                        <a:cubicBezTo>
                          <a:pt x="1369" y="973"/>
                          <a:pt x="1081" y="1261"/>
                          <a:pt x="757" y="1261"/>
                        </a:cubicBezTo>
                        <a:cubicBezTo>
                          <a:pt x="397" y="1261"/>
                          <a:pt x="73" y="973"/>
                          <a:pt x="37" y="649"/>
                        </a:cubicBezTo>
                        <a:cubicBezTo>
                          <a:pt x="1" y="289"/>
                          <a:pt x="253" y="1"/>
                          <a:pt x="6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71"/>
                  <p:cNvSpPr/>
                  <p:nvPr/>
                </p:nvSpPr>
                <p:spPr>
                  <a:xfrm>
                    <a:off x="1740444" y="2321019"/>
                    <a:ext cx="22749" cy="21570"/>
                  </a:xfrm>
                  <a:custGeom>
                    <a:avLst/>
                    <a:gdLst/>
                    <a:ahLst/>
                    <a:cxnLst/>
                    <a:rect l="l" t="t" r="r" b="b"/>
                    <a:pathLst>
                      <a:path w="1369" h="1298" extrusionOk="0">
                        <a:moveTo>
                          <a:pt x="613" y="1"/>
                        </a:moveTo>
                        <a:cubicBezTo>
                          <a:pt x="973" y="37"/>
                          <a:pt x="1297" y="289"/>
                          <a:pt x="1333" y="649"/>
                        </a:cubicBezTo>
                        <a:cubicBezTo>
                          <a:pt x="1369" y="973"/>
                          <a:pt x="1117" y="1297"/>
                          <a:pt x="757" y="1297"/>
                        </a:cubicBezTo>
                        <a:cubicBezTo>
                          <a:pt x="396" y="1261"/>
                          <a:pt x="108" y="1009"/>
                          <a:pt x="72" y="649"/>
                        </a:cubicBezTo>
                        <a:cubicBezTo>
                          <a:pt x="0" y="289"/>
                          <a:pt x="288" y="1"/>
                          <a:pt x="6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71"/>
                  <p:cNvSpPr/>
                  <p:nvPr/>
                </p:nvSpPr>
                <p:spPr>
                  <a:xfrm>
                    <a:off x="1751810" y="2514297"/>
                    <a:ext cx="22749" cy="21553"/>
                  </a:xfrm>
                  <a:custGeom>
                    <a:avLst/>
                    <a:gdLst/>
                    <a:ahLst/>
                    <a:cxnLst/>
                    <a:rect l="l" t="t" r="r" b="b"/>
                    <a:pathLst>
                      <a:path w="1369" h="1297" extrusionOk="0">
                        <a:moveTo>
                          <a:pt x="613" y="1296"/>
                        </a:moveTo>
                        <a:cubicBezTo>
                          <a:pt x="973" y="1296"/>
                          <a:pt x="1297" y="1008"/>
                          <a:pt x="1333" y="648"/>
                        </a:cubicBezTo>
                        <a:cubicBezTo>
                          <a:pt x="1369" y="324"/>
                          <a:pt x="1117" y="0"/>
                          <a:pt x="793" y="36"/>
                        </a:cubicBezTo>
                        <a:cubicBezTo>
                          <a:pt x="397" y="36"/>
                          <a:pt x="109" y="288"/>
                          <a:pt x="73" y="648"/>
                        </a:cubicBezTo>
                        <a:cubicBezTo>
                          <a:pt x="1" y="1008"/>
                          <a:pt x="289" y="1296"/>
                          <a:pt x="613" y="12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71"/>
                  <p:cNvSpPr/>
                  <p:nvPr/>
                </p:nvSpPr>
                <p:spPr>
                  <a:xfrm>
                    <a:off x="1738051" y="2700978"/>
                    <a:ext cx="22749" cy="21553"/>
                  </a:xfrm>
                  <a:custGeom>
                    <a:avLst/>
                    <a:gdLst/>
                    <a:ahLst/>
                    <a:cxnLst/>
                    <a:rect l="l" t="t" r="r" b="b"/>
                    <a:pathLst>
                      <a:path w="1369" h="1297" extrusionOk="0">
                        <a:moveTo>
                          <a:pt x="612" y="1296"/>
                        </a:moveTo>
                        <a:cubicBezTo>
                          <a:pt x="973" y="1296"/>
                          <a:pt x="1261" y="1008"/>
                          <a:pt x="1333" y="648"/>
                        </a:cubicBezTo>
                        <a:cubicBezTo>
                          <a:pt x="1369" y="324"/>
                          <a:pt x="1117" y="0"/>
                          <a:pt x="757" y="36"/>
                        </a:cubicBezTo>
                        <a:cubicBezTo>
                          <a:pt x="396" y="36"/>
                          <a:pt x="108" y="288"/>
                          <a:pt x="72" y="648"/>
                        </a:cubicBezTo>
                        <a:cubicBezTo>
                          <a:pt x="0" y="1008"/>
                          <a:pt x="252" y="1296"/>
                          <a:pt x="612" y="12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71"/>
                  <p:cNvSpPr/>
                  <p:nvPr/>
                </p:nvSpPr>
                <p:spPr>
                  <a:xfrm>
                    <a:off x="1414342" y="2587281"/>
                    <a:ext cx="162170" cy="156188"/>
                  </a:xfrm>
                  <a:custGeom>
                    <a:avLst/>
                    <a:gdLst/>
                    <a:ahLst/>
                    <a:cxnLst/>
                    <a:rect l="l" t="t" r="r" b="b"/>
                    <a:pathLst>
                      <a:path w="9759" h="9399" extrusionOk="0">
                        <a:moveTo>
                          <a:pt x="3061" y="3422"/>
                        </a:moveTo>
                        <a:cubicBezTo>
                          <a:pt x="3673" y="2665"/>
                          <a:pt x="4249" y="1873"/>
                          <a:pt x="4754" y="1045"/>
                        </a:cubicBezTo>
                        <a:lnTo>
                          <a:pt x="7490" y="1"/>
                        </a:lnTo>
                        <a:cubicBezTo>
                          <a:pt x="8426" y="901"/>
                          <a:pt x="6590" y="1513"/>
                          <a:pt x="6014" y="1801"/>
                        </a:cubicBezTo>
                        <a:cubicBezTo>
                          <a:pt x="5726" y="1981"/>
                          <a:pt x="6122" y="2053"/>
                          <a:pt x="5474" y="3206"/>
                        </a:cubicBezTo>
                        <a:cubicBezTo>
                          <a:pt x="5474" y="3206"/>
                          <a:pt x="6482" y="2377"/>
                          <a:pt x="7598" y="2773"/>
                        </a:cubicBezTo>
                        <a:cubicBezTo>
                          <a:pt x="8714" y="3134"/>
                          <a:pt x="9506" y="3458"/>
                          <a:pt x="9506" y="3458"/>
                        </a:cubicBezTo>
                        <a:cubicBezTo>
                          <a:pt x="9506" y="3998"/>
                          <a:pt x="9759" y="4250"/>
                          <a:pt x="9290" y="4394"/>
                        </a:cubicBezTo>
                        <a:cubicBezTo>
                          <a:pt x="8822" y="4538"/>
                          <a:pt x="7418" y="3890"/>
                          <a:pt x="7094" y="4070"/>
                        </a:cubicBezTo>
                        <a:lnTo>
                          <a:pt x="5726" y="4898"/>
                        </a:lnTo>
                        <a:cubicBezTo>
                          <a:pt x="6986" y="4862"/>
                          <a:pt x="6950" y="4826"/>
                          <a:pt x="7922" y="5186"/>
                        </a:cubicBezTo>
                        <a:cubicBezTo>
                          <a:pt x="8354" y="5294"/>
                          <a:pt x="8822" y="5510"/>
                          <a:pt x="9218" y="5726"/>
                        </a:cubicBezTo>
                        <a:cubicBezTo>
                          <a:pt x="9542" y="6158"/>
                          <a:pt x="9110" y="6662"/>
                          <a:pt x="8534" y="6734"/>
                        </a:cubicBezTo>
                        <a:cubicBezTo>
                          <a:pt x="7994" y="6806"/>
                          <a:pt x="6950" y="6410"/>
                          <a:pt x="6410" y="6410"/>
                        </a:cubicBezTo>
                        <a:cubicBezTo>
                          <a:pt x="6050" y="6410"/>
                          <a:pt x="5762" y="6410"/>
                          <a:pt x="6230" y="6626"/>
                        </a:cubicBezTo>
                        <a:cubicBezTo>
                          <a:pt x="6590" y="6770"/>
                          <a:pt x="7742" y="7058"/>
                          <a:pt x="7994" y="7310"/>
                        </a:cubicBezTo>
                        <a:cubicBezTo>
                          <a:pt x="8426" y="7670"/>
                          <a:pt x="7886" y="8426"/>
                          <a:pt x="7310" y="8282"/>
                        </a:cubicBezTo>
                        <a:cubicBezTo>
                          <a:pt x="6734" y="8138"/>
                          <a:pt x="5222" y="7526"/>
                          <a:pt x="4790" y="7814"/>
                        </a:cubicBezTo>
                        <a:cubicBezTo>
                          <a:pt x="4358" y="8138"/>
                          <a:pt x="3277" y="9399"/>
                          <a:pt x="2125" y="9003"/>
                        </a:cubicBezTo>
                        <a:cubicBezTo>
                          <a:pt x="793" y="8571"/>
                          <a:pt x="253" y="8895"/>
                          <a:pt x="145" y="8607"/>
                        </a:cubicBezTo>
                        <a:cubicBezTo>
                          <a:pt x="1" y="8030"/>
                          <a:pt x="973" y="6086"/>
                          <a:pt x="1513" y="5042"/>
                        </a:cubicBezTo>
                        <a:cubicBezTo>
                          <a:pt x="1765" y="4574"/>
                          <a:pt x="2125" y="4682"/>
                          <a:pt x="3061" y="3422"/>
                        </a:cubicBezTo>
                        <a:close/>
                      </a:path>
                    </a:pathLst>
                  </a:custGeom>
                  <a:solidFill>
                    <a:srgbClr val="E6AD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71"/>
                  <p:cNvSpPr/>
                  <p:nvPr/>
                </p:nvSpPr>
                <p:spPr>
                  <a:xfrm>
                    <a:off x="1994143" y="1848932"/>
                    <a:ext cx="126260" cy="164563"/>
                  </a:xfrm>
                  <a:custGeom>
                    <a:avLst/>
                    <a:gdLst/>
                    <a:ahLst/>
                    <a:cxnLst/>
                    <a:rect l="l" t="t" r="r" b="b"/>
                    <a:pathLst>
                      <a:path w="7598" h="9903" extrusionOk="0">
                        <a:moveTo>
                          <a:pt x="5005" y="9902"/>
                        </a:moveTo>
                        <a:cubicBezTo>
                          <a:pt x="5329" y="9074"/>
                          <a:pt x="7598" y="4069"/>
                          <a:pt x="6301" y="3133"/>
                        </a:cubicBezTo>
                        <a:cubicBezTo>
                          <a:pt x="6049" y="2953"/>
                          <a:pt x="5761" y="2737"/>
                          <a:pt x="5185" y="2305"/>
                        </a:cubicBezTo>
                        <a:cubicBezTo>
                          <a:pt x="4213" y="2521"/>
                          <a:pt x="3313" y="3025"/>
                          <a:pt x="2665" y="3781"/>
                        </a:cubicBezTo>
                        <a:cubicBezTo>
                          <a:pt x="2449" y="3457"/>
                          <a:pt x="2197" y="3169"/>
                          <a:pt x="1945" y="2881"/>
                        </a:cubicBezTo>
                        <a:lnTo>
                          <a:pt x="1657" y="2629"/>
                        </a:lnTo>
                        <a:cubicBezTo>
                          <a:pt x="1333" y="1693"/>
                          <a:pt x="900" y="829"/>
                          <a:pt x="396" y="1"/>
                        </a:cubicBezTo>
                        <a:cubicBezTo>
                          <a:pt x="180" y="37"/>
                          <a:pt x="36" y="181"/>
                          <a:pt x="0" y="397"/>
                        </a:cubicBezTo>
                        <a:cubicBezTo>
                          <a:pt x="540" y="1765"/>
                          <a:pt x="3349" y="8174"/>
                          <a:pt x="3349" y="8174"/>
                        </a:cubicBezTo>
                        <a:cubicBezTo>
                          <a:pt x="3817" y="8786"/>
                          <a:pt x="4393" y="9362"/>
                          <a:pt x="5005" y="9902"/>
                        </a:cubicBezTo>
                        <a:close/>
                      </a:path>
                    </a:pathLst>
                  </a:custGeom>
                  <a:solidFill>
                    <a:srgbClr val="D77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71"/>
                  <p:cNvSpPr/>
                  <p:nvPr/>
                </p:nvSpPr>
                <p:spPr>
                  <a:xfrm>
                    <a:off x="1954045" y="1757387"/>
                    <a:ext cx="143625" cy="251921"/>
                  </a:xfrm>
                  <a:custGeom>
                    <a:avLst/>
                    <a:gdLst/>
                    <a:ahLst/>
                    <a:cxnLst/>
                    <a:rect l="l" t="t" r="r" b="b"/>
                    <a:pathLst>
                      <a:path w="8643" h="15160" extrusionOk="0">
                        <a:moveTo>
                          <a:pt x="8318" y="14727"/>
                        </a:moveTo>
                        <a:lnTo>
                          <a:pt x="7670" y="15051"/>
                        </a:lnTo>
                        <a:cubicBezTo>
                          <a:pt x="7454" y="15159"/>
                          <a:pt x="7166" y="15087"/>
                          <a:pt x="7058" y="14835"/>
                        </a:cubicBezTo>
                        <a:lnTo>
                          <a:pt x="109" y="1045"/>
                        </a:lnTo>
                        <a:cubicBezTo>
                          <a:pt x="1" y="829"/>
                          <a:pt x="73" y="541"/>
                          <a:pt x="325" y="433"/>
                        </a:cubicBezTo>
                        <a:lnTo>
                          <a:pt x="937" y="109"/>
                        </a:lnTo>
                        <a:cubicBezTo>
                          <a:pt x="1189" y="1"/>
                          <a:pt x="1441" y="73"/>
                          <a:pt x="1585" y="325"/>
                        </a:cubicBezTo>
                        <a:lnTo>
                          <a:pt x="8498" y="14115"/>
                        </a:lnTo>
                        <a:cubicBezTo>
                          <a:pt x="8642" y="14331"/>
                          <a:pt x="8534" y="14619"/>
                          <a:pt x="8318" y="147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71"/>
                  <p:cNvSpPr/>
                  <p:nvPr/>
                </p:nvSpPr>
                <p:spPr>
                  <a:xfrm>
                    <a:off x="1998929" y="1795092"/>
                    <a:ext cx="109509" cy="171725"/>
                  </a:xfrm>
                  <a:custGeom>
                    <a:avLst/>
                    <a:gdLst/>
                    <a:ahLst/>
                    <a:cxnLst/>
                    <a:rect l="l" t="t" r="r" b="b"/>
                    <a:pathLst>
                      <a:path w="6590" h="10334" extrusionOk="0">
                        <a:moveTo>
                          <a:pt x="1045" y="2052"/>
                        </a:moveTo>
                        <a:cubicBezTo>
                          <a:pt x="396" y="3529"/>
                          <a:pt x="0" y="5689"/>
                          <a:pt x="648" y="6265"/>
                        </a:cubicBezTo>
                        <a:cubicBezTo>
                          <a:pt x="1333" y="6841"/>
                          <a:pt x="1657" y="5905"/>
                          <a:pt x="1657" y="5905"/>
                        </a:cubicBezTo>
                        <a:cubicBezTo>
                          <a:pt x="1657" y="5905"/>
                          <a:pt x="1189" y="7309"/>
                          <a:pt x="1873" y="7633"/>
                        </a:cubicBezTo>
                        <a:cubicBezTo>
                          <a:pt x="2521" y="7958"/>
                          <a:pt x="2881" y="7021"/>
                          <a:pt x="2881" y="7021"/>
                        </a:cubicBezTo>
                        <a:cubicBezTo>
                          <a:pt x="2881" y="7021"/>
                          <a:pt x="2089" y="8894"/>
                          <a:pt x="2989" y="9110"/>
                        </a:cubicBezTo>
                        <a:cubicBezTo>
                          <a:pt x="3457" y="9290"/>
                          <a:pt x="3961" y="9038"/>
                          <a:pt x="4105" y="8570"/>
                        </a:cubicBezTo>
                        <a:cubicBezTo>
                          <a:pt x="4105" y="8570"/>
                          <a:pt x="3601" y="10334"/>
                          <a:pt x="4249" y="10226"/>
                        </a:cubicBezTo>
                        <a:cubicBezTo>
                          <a:pt x="4897" y="10154"/>
                          <a:pt x="6590" y="7850"/>
                          <a:pt x="6446" y="6481"/>
                        </a:cubicBezTo>
                        <a:cubicBezTo>
                          <a:pt x="6302" y="5077"/>
                          <a:pt x="5509" y="5509"/>
                          <a:pt x="5509" y="5509"/>
                        </a:cubicBezTo>
                        <a:cubicBezTo>
                          <a:pt x="5509" y="5509"/>
                          <a:pt x="5689" y="4321"/>
                          <a:pt x="4897" y="4069"/>
                        </a:cubicBezTo>
                        <a:cubicBezTo>
                          <a:pt x="4105" y="3817"/>
                          <a:pt x="4033" y="4357"/>
                          <a:pt x="4033" y="4357"/>
                        </a:cubicBezTo>
                        <a:cubicBezTo>
                          <a:pt x="4033" y="4357"/>
                          <a:pt x="4429" y="2773"/>
                          <a:pt x="3853" y="2665"/>
                        </a:cubicBezTo>
                        <a:cubicBezTo>
                          <a:pt x="3385" y="2629"/>
                          <a:pt x="2953" y="2773"/>
                          <a:pt x="2629" y="3025"/>
                        </a:cubicBezTo>
                        <a:cubicBezTo>
                          <a:pt x="2629" y="3025"/>
                          <a:pt x="2269" y="0"/>
                          <a:pt x="1045" y="2052"/>
                        </a:cubicBezTo>
                        <a:close/>
                      </a:path>
                    </a:pathLst>
                  </a:custGeom>
                  <a:solidFill>
                    <a:srgbClr val="E6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71"/>
                  <p:cNvSpPr/>
                  <p:nvPr/>
                </p:nvSpPr>
                <p:spPr>
                  <a:xfrm rot="-728030">
                    <a:off x="1869220" y="2987266"/>
                    <a:ext cx="96556" cy="1362513"/>
                  </a:xfrm>
                  <a:custGeom>
                    <a:avLst/>
                    <a:gdLst/>
                    <a:ahLst/>
                    <a:cxnLst/>
                    <a:rect l="l" t="t" r="r" b="b"/>
                    <a:pathLst>
                      <a:path w="2061" h="21939" extrusionOk="0">
                        <a:moveTo>
                          <a:pt x="102" y="0"/>
                        </a:moveTo>
                        <a:cubicBezTo>
                          <a:pt x="50" y="0"/>
                          <a:pt x="0" y="37"/>
                          <a:pt x="0" y="108"/>
                        </a:cubicBezTo>
                        <a:lnTo>
                          <a:pt x="1519" y="11558"/>
                        </a:lnTo>
                        <a:cubicBezTo>
                          <a:pt x="1479" y="11809"/>
                          <a:pt x="977" y="14860"/>
                          <a:pt x="1849" y="21846"/>
                        </a:cubicBezTo>
                        <a:cubicBezTo>
                          <a:pt x="1849" y="21899"/>
                          <a:pt x="1902" y="21938"/>
                          <a:pt x="1955" y="21938"/>
                        </a:cubicBezTo>
                        <a:lnTo>
                          <a:pt x="1968" y="21938"/>
                        </a:lnTo>
                        <a:cubicBezTo>
                          <a:pt x="2021" y="21938"/>
                          <a:pt x="2060" y="21886"/>
                          <a:pt x="2060" y="21820"/>
                        </a:cubicBezTo>
                        <a:cubicBezTo>
                          <a:pt x="1149" y="14582"/>
                          <a:pt x="1730" y="11611"/>
                          <a:pt x="1730" y="11585"/>
                        </a:cubicBezTo>
                        <a:cubicBezTo>
                          <a:pt x="1730" y="11571"/>
                          <a:pt x="1730" y="11558"/>
                          <a:pt x="1730" y="11545"/>
                        </a:cubicBezTo>
                        <a:lnTo>
                          <a:pt x="211" y="82"/>
                        </a:lnTo>
                        <a:cubicBezTo>
                          <a:pt x="193" y="27"/>
                          <a:pt x="147" y="0"/>
                          <a:pt x="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2" name="Google Shape;4692;p71"/>
                  <p:cNvGrpSpPr/>
                  <p:nvPr/>
                </p:nvGrpSpPr>
                <p:grpSpPr>
                  <a:xfrm rot="392228">
                    <a:off x="1683636" y="2775185"/>
                    <a:ext cx="83061" cy="244046"/>
                    <a:chOff x="490700" y="2360275"/>
                    <a:chExt cx="38300" cy="115575"/>
                  </a:xfrm>
                </p:grpSpPr>
                <p:sp>
                  <p:nvSpPr>
                    <p:cNvPr id="4693" name="Google Shape;4693;p71"/>
                    <p:cNvSpPr/>
                    <p:nvPr/>
                  </p:nvSpPr>
                  <p:spPr>
                    <a:xfrm>
                      <a:off x="508525" y="2360275"/>
                      <a:ext cx="12900" cy="115575"/>
                    </a:xfrm>
                    <a:custGeom>
                      <a:avLst/>
                      <a:gdLst/>
                      <a:ahLst/>
                      <a:cxnLst/>
                      <a:rect l="l" t="t" r="r" b="b"/>
                      <a:pathLst>
                        <a:path w="516" h="4623" extrusionOk="0">
                          <a:moveTo>
                            <a:pt x="159" y="0"/>
                          </a:moveTo>
                          <a:lnTo>
                            <a:pt x="0" y="26"/>
                          </a:lnTo>
                          <a:cubicBezTo>
                            <a:pt x="0" y="145"/>
                            <a:pt x="27" y="277"/>
                            <a:pt x="40" y="449"/>
                          </a:cubicBezTo>
                          <a:cubicBezTo>
                            <a:pt x="40" y="502"/>
                            <a:pt x="53" y="555"/>
                            <a:pt x="53" y="608"/>
                          </a:cubicBezTo>
                          <a:cubicBezTo>
                            <a:pt x="106" y="1334"/>
                            <a:pt x="211" y="2364"/>
                            <a:pt x="277" y="3421"/>
                          </a:cubicBezTo>
                          <a:cubicBezTo>
                            <a:pt x="291" y="3473"/>
                            <a:pt x="291" y="3526"/>
                            <a:pt x="291" y="3579"/>
                          </a:cubicBezTo>
                          <a:cubicBezTo>
                            <a:pt x="304" y="3909"/>
                            <a:pt x="330" y="4226"/>
                            <a:pt x="344" y="4543"/>
                          </a:cubicBezTo>
                          <a:cubicBezTo>
                            <a:pt x="344" y="4583"/>
                            <a:pt x="383" y="4622"/>
                            <a:pt x="436" y="4622"/>
                          </a:cubicBezTo>
                          <a:cubicBezTo>
                            <a:pt x="476" y="4622"/>
                            <a:pt x="515" y="4583"/>
                            <a:pt x="515" y="4530"/>
                          </a:cubicBezTo>
                          <a:cubicBezTo>
                            <a:pt x="502" y="4213"/>
                            <a:pt x="476" y="3870"/>
                            <a:pt x="449" y="3553"/>
                          </a:cubicBezTo>
                          <a:cubicBezTo>
                            <a:pt x="436" y="3487"/>
                            <a:pt x="436" y="3434"/>
                            <a:pt x="436" y="3381"/>
                          </a:cubicBezTo>
                          <a:cubicBezTo>
                            <a:pt x="370" y="2338"/>
                            <a:pt x="277" y="1307"/>
                            <a:pt x="211" y="581"/>
                          </a:cubicBezTo>
                          <a:cubicBezTo>
                            <a:pt x="211" y="528"/>
                            <a:pt x="198" y="475"/>
                            <a:pt x="198" y="423"/>
                          </a:cubicBezTo>
                          <a:cubicBezTo>
                            <a:pt x="185" y="264"/>
                            <a:pt x="172" y="119"/>
                            <a:pt x="1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71"/>
                    <p:cNvSpPr/>
                    <p:nvPr/>
                  </p:nvSpPr>
                  <p:spPr>
                    <a:xfrm>
                      <a:off x="490700" y="2362575"/>
                      <a:ext cx="38300" cy="87975"/>
                    </a:xfrm>
                    <a:custGeom>
                      <a:avLst/>
                      <a:gdLst/>
                      <a:ahLst/>
                      <a:cxnLst/>
                      <a:rect l="l" t="t" r="r" b="b"/>
                      <a:pathLst>
                        <a:path w="1532" h="3519" extrusionOk="0">
                          <a:moveTo>
                            <a:pt x="172" y="0"/>
                          </a:moveTo>
                          <a:lnTo>
                            <a:pt x="0" y="27"/>
                          </a:lnTo>
                          <a:cubicBezTo>
                            <a:pt x="13" y="133"/>
                            <a:pt x="26" y="278"/>
                            <a:pt x="40" y="423"/>
                          </a:cubicBezTo>
                          <a:cubicBezTo>
                            <a:pt x="53" y="476"/>
                            <a:pt x="66" y="529"/>
                            <a:pt x="66" y="595"/>
                          </a:cubicBezTo>
                          <a:cubicBezTo>
                            <a:pt x="158" y="1546"/>
                            <a:pt x="291" y="2866"/>
                            <a:pt x="357" y="3196"/>
                          </a:cubicBezTo>
                          <a:cubicBezTo>
                            <a:pt x="370" y="3315"/>
                            <a:pt x="449" y="3421"/>
                            <a:pt x="555" y="3474"/>
                          </a:cubicBezTo>
                          <a:cubicBezTo>
                            <a:pt x="624" y="3504"/>
                            <a:pt x="693" y="3518"/>
                            <a:pt x="768" y="3518"/>
                          </a:cubicBezTo>
                          <a:cubicBezTo>
                            <a:pt x="793" y="3518"/>
                            <a:pt x="819" y="3517"/>
                            <a:pt x="845" y="3513"/>
                          </a:cubicBezTo>
                          <a:cubicBezTo>
                            <a:pt x="898" y="3513"/>
                            <a:pt x="951" y="3500"/>
                            <a:pt x="1004" y="3487"/>
                          </a:cubicBezTo>
                          <a:cubicBezTo>
                            <a:pt x="1057" y="3474"/>
                            <a:pt x="1123" y="3461"/>
                            <a:pt x="1175" y="3447"/>
                          </a:cubicBezTo>
                          <a:cubicBezTo>
                            <a:pt x="1281" y="3421"/>
                            <a:pt x="1373" y="3381"/>
                            <a:pt x="1479" y="3329"/>
                          </a:cubicBezTo>
                          <a:cubicBezTo>
                            <a:pt x="1519" y="3315"/>
                            <a:pt x="1532" y="3249"/>
                            <a:pt x="1506" y="3210"/>
                          </a:cubicBezTo>
                          <a:cubicBezTo>
                            <a:pt x="1486" y="3180"/>
                            <a:pt x="1451" y="3165"/>
                            <a:pt x="1418" y="3165"/>
                          </a:cubicBezTo>
                          <a:cubicBezTo>
                            <a:pt x="1407" y="3165"/>
                            <a:pt x="1397" y="3167"/>
                            <a:pt x="1387" y="3170"/>
                          </a:cubicBezTo>
                          <a:cubicBezTo>
                            <a:pt x="1307" y="3210"/>
                            <a:pt x="1228" y="3249"/>
                            <a:pt x="1149" y="3276"/>
                          </a:cubicBezTo>
                          <a:cubicBezTo>
                            <a:pt x="1109" y="3289"/>
                            <a:pt x="1043" y="3302"/>
                            <a:pt x="990" y="3315"/>
                          </a:cubicBezTo>
                          <a:cubicBezTo>
                            <a:pt x="931" y="3335"/>
                            <a:pt x="868" y="3345"/>
                            <a:pt x="806" y="3345"/>
                          </a:cubicBezTo>
                          <a:cubicBezTo>
                            <a:pt x="743" y="3345"/>
                            <a:pt x="680" y="3335"/>
                            <a:pt x="621" y="3315"/>
                          </a:cubicBezTo>
                          <a:cubicBezTo>
                            <a:pt x="568" y="3289"/>
                            <a:pt x="528" y="3236"/>
                            <a:pt x="515" y="3170"/>
                          </a:cubicBezTo>
                          <a:cubicBezTo>
                            <a:pt x="449" y="2853"/>
                            <a:pt x="317" y="1519"/>
                            <a:pt x="225" y="568"/>
                          </a:cubicBezTo>
                          <a:cubicBezTo>
                            <a:pt x="225" y="516"/>
                            <a:pt x="211" y="463"/>
                            <a:pt x="211" y="410"/>
                          </a:cubicBezTo>
                          <a:cubicBezTo>
                            <a:pt x="198" y="251"/>
                            <a:pt x="185" y="119"/>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5" name="Google Shape;4695;p71"/>
                  <p:cNvGrpSpPr/>
                  <p:nvPr/>
                </p:nvGrpSpPr>
                <p:grpSpPr>
                  <a:xfrm>
                    <a:off x="1279160" y="2480774"/>
                    <a:ext cx="60825" cy="26343"/>
                    <a:chOff x="284000" y="2200125"/>
                    <a:chExt cx="36675" cy="15875"/>
                  </a:xfrm>
                </p:grpSpPr>
                <p:sp>
                  <p:nvSpPr>
                    <p:cNvPr id="4696" name="Google Shape;4696;p71"/>
                    <p:cNvSpPr/>
                    <p:nvPr/>
                  </p:nvSpPr>
                  <p:spPr>
                    <a:xfrm>
                      <a:off x="297550" y="2200125"/>
                      <a:ext cx="22475" cy="15875"/>
                    </a:xfrm>
                    <a:custGeom>
                      <a:avLst/>
                      <a:gdLst/>
                      <a:ahLst/>
                      <a:cxnLst/>
                      <a:rect l="l" t="t" r="r" b="b"/>
                      <a:pathLst>
                        <a:path w="899" h="635" extrusionOk="0">
                          <a:moveTo>
                            <a:pt x="100" y="0"/>
                          </a:moveTo>
                          <a:cubicBezTo>
                            <a:pt x="72" y="0"/>
                            <a:pt x="44" y="15"/>
                            <a:pt x="27" y="41"/>
                          </a:cubicBezTo>
                          <a:cubicBezTo>
                            <a:pt x="0" y="80"/>
                            <a:pt x="13" y="133"/>
                            <a:pt x="53" y="159"/>
                          </a:cubicBezTo>
                          <a:cubicBezTo>
                            <a:pt x="53" y="159"/>
                            <a:pt x="462" y="397"/>
                            <a:pt x="740" y="608"/>
                          </a:cubicBezTo>
                          <a:cubicBezTo>
                            <a:pt x="753" y="622"/>
                            <a:pt x="766" y="635"/>
                            <a:pt x="793" y="635"/>
                          </a:cubicBezTo>
                          <a:cubicBezTo>
                            <a:pt x="872" y="635"/>
                            <a:pt x="898" y="529"/>
                            <a:pt x="832" y="476"/>
                          </a:cubicBezTo>
                          <a:cubicBezTo>
                            <a:pt x="555" y="265"/>
                            <a:pt x="159" y="27"/>
                            <a:pt x="145" y="14"/>
                          </a:cubicBezTo>
                          <a:cubicBezTo>
                            <a:pt x="131" y="5"/>
                            <a:pt x="116" y="0"/>
                            <a:pt x="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71"/>
                    <p:cNvSpPr/>
                    <p:nvPr/>
                  </p:nvSpPr>
                  <p:spPr>
                    <a:xfrm>
                      <a:off x="284000" y="2207325"/>
                      <a:ext cx="36675" cy="8675"/>
                    </a:xfrm>
                    <a:custGeom>
                      <a:avLst/>
                      <a:gdLst/>
                      <a:ahLst/>
                      <a:cxnLst/>
                      <a:rect l="l" t="t" r="r" b="b"/>
                      <a:pathLst>
                        <a:path w="1467" h="347" extrusionOk="0">
                          <a:moveTo>
                            <a:pt x="73" y="1"/>
                          </a:moveTo>
                          <a:cubicBezTo>
                            <a:pt x="31" y="1"/>
                            <a:pt x="1" y="37"/>
                            <a:pt x="1" y="83"/>
                          </a:cubicBezTo>
                          <a:cubicBezTo>
                            <a:pt x="1" y="122"/>
                            <a:pt x="40" y="162"/>
                            <a:pt x="80" y="162"/>
                          </a:cubicBezTo>
                          <a:cubicBezTo>
                            <a:pt x="516" y="188"/>
                            <a:pt x="938" y="254"/>
                            <a:pt x="1361" y="347"/>
                          </a:cubicBezTo>
                          <a:lnTo>
                            <a:pt x="1374" y="347"/>
                          </a:lnTo>
                          <a:cubicBezTo>
                            <a:pt x="1414" y="347"/>
                            <a:pt x="1453" y="320"/>
                            <a:pt x="1453" y="281"/>
                          </a:cubicBezTo>
                          <a:cubicBezTo>
                            <a:pt x="1467" y="241"/>
                            <a:pt x="1440" y="188"/>
                            <a:pt x="1401" y="188"/>
                          </a:cubicBezTo>
                          <a:cubicBezTo>
                            <a:pt x="965" y="83"/>
                            <a:pt x="529" y="30"/>
                            <a:pt x="93" y="3"/>
                          </a:cubicBezTo>
                          <a:cubicBezTo>
                            <a:pt x="86" y="2"/>
                            <a:pt x="79" y="1"/>
                            <a:pt x="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8" name="Google Shape;4698;p71"/>
                  <p:cNvSpPr/>
                  <p:nvPr/>
                </p:nvSpPr>
                <p:spPr>
                  <a:xfrm rot="-4357623">
                    <a:off x="2086575" y="4201016"/>
                    <a:ext cx="107575" cy="152042"/>
                  </a:xfrm>
                  <a:custGeom>
                    <a:avLst/>
                    <a:gdLst/>
                    <a:ahLst/>
                    <a:cxnLst/>
                    <a:rect l="l" t="t" r="r" b="b"/>
                    <a:pathLst>
                      <a:path w="2563" h="3329" extrusionOk="0">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71"/>
                  <p:cNvSpPr/>
                  <p:nvPr/>
                </p:nvSpPr>
                <p:spPr>
                  <a:xfrm rot="-3181261">
                    <a:off x="1521912" y="4261301"/>
                    <a:ext cx="86826" cy="114525"/>
                  </a:xfrm>
                  <a:custGeom>
                    <a:avLst/>
                    <a:gdLst/>
                    <a:ahLst/>
                    <a:cxnLst/>
                    <a:rect l="l" t="t" r="r" b="b"/>
                    <a:pathLst>
                      <a:path w="2563" h="3329" extrusionOk="0">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0" name="Google Shape;4700;p71"/>
                  <p:cNvGrpSpPr/>
                  <p:nvPr/>
                </p:nvGrpSpPr>
                <p:grpSpPr>
                  <a:xfrm>
                    <a:off x="1567423" y="1876714"/>
                    <a:ext cx="210129" cy="46100"/>
                    <a:chOff x="479450" y="1865650"/>
                    <a:chExt cx="81575" cy="17900"/>
                  </a:xfrm>
                </p:grpSpPr>
                <p:sp>
                  <p:nvSpPr>
                    <p:cNvPr id="4701" name="Google Shape;4701;p71"/>
                    <p:cNvSpPr/>
                    <p:nvPr/>
                  </p:nvSpPr>
                  <p:spPr>
                    <a:xfrm>
                      <a:off x="479450" y="1866000"/>
                      <a:ext cx="36025" cy="17550"/>
                    </a:xfrm>
                    <a:custGeom>
                      <a:avLst/>
                      <a:gdLst/>
                      <a:ahLst/>
                      <a:cxnLst/>
                      <a:rect l="l" t="t" r="r" b="b"/>
                      <a:pathLst>
                        <a:path w="1441" h="702" extrusionOk="0">
                          <a:moveTo>
                            <a:pt x="760" y="0"/>
                          </a:moveTo>
                          <a:cubicBezTo>
                            <a:pt x="745" y="0"/>
                            <a:pt x="730" y="0"/>
                            <a:pt x="714" y="1"/>
                          </a:cubicBezTo>
                          <a:cubicBezTo>
                            <a:pt x="318" y="14"/>
                            <a:pt x="1" y="173"/>
                            <a:pt x="14" y="371"/>
                          </a:cubicBezTo>
                          <a:cubicBezTo>
                            <a:pt x="14" y="560"/>
                            <a:pt x="317" y="702"/>
                            <a:pt x="679" y="702"/>
                          </a:cubicBezTo>
                          <a:cubicBezTo>
                            <a:pt x="695" y="702"/>
                            <a:pt x="711" y="701"/>
                            <a:pt x="727" y="701"/>
                          </a:cubicBezTo>
                          <a:cubicBezTo>
                            <a:pt x="1124" y="688"/>
                            <a:pt x="1440" y="516"/>
                            <a:pt x="1440" y="331"/>
                          </a:cubicBezTo>
                          <a:cubicBezTo>
                            <a:pt x="1428" y="153"/>
                            <a:pt x="1135" y="0"/>
                            <a:pt x="7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71"/>
                    <p:cNvSpPr/>
                    <p:nvPr/>
                  </p:nvSpPr>
                  <p:spPr>
                    <a:xfrm>
                      <a:off x="525025" y="1865650"/>
                      <a:ext cx="36000" cy="17250"/>
                    </a:xfrm>
                    <a:custGeom>
                      <a:avLst/>
                      <a:gdLst/>
                      <a:ahLst/>
                      <a:cxnLst/>
                      <a:rect l="l" t="t" r="r" b="b"/>
                      <a:pathLst>
                        <a:path w="1440" h="690" extrusionOk="0">
                          <a:moveTo>
                            <a:pt x="763" y="1"/>
                          </a:moveTo>
                          <a:cubicBezTo>
                            <a:pt x="747" y="1"/>
                            <a:pt x="730" y="1"/>
                            <a:pt x="714" y="2"/>
                          </a:cubicBezTo>
                          <a:cubicBezTo>
                            <a:pt x="317" y="2"/>
                            <a:pt x="0" y="173"/>
                            <a:pt x="14" y="358"/>
                          </a:cubicBezTo>
                          <a:cubicBezTo>
                            <a:pt x="14" y="548"/>
                            <a:pt x="304" y="689"/>
                            <a:pt x="677" y="689"/>
                          </a:cubicBezTo>
                          <a:cubicBezTo>
                            <a:pt x="694" y="689"/>
                            <a:pt x="710" y="689"/>
                            <a:pt x="727" y="688"/>
                          </a:cubicBezTo>
                          <a:cubicBezTo>
                            <a:pt x="1123" y="688"/>
                            <a:pt x="1440" y="517"/>
                            <a:pt x="1440" y="332"/>
                          </a:cubicBezTo>
                          <a:cubicBezTo>
                            <a:pt x="1427" y="142"/>
                            <a:pt x="1136" y="1"/>
                            <a:pt x="7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71"/>
                    <p:cNvSpPr/>
                    <p:nvPr/>
                  </p:nvSpPr>
                  <p:spPr>
                    <a:xfrm>
                      <a:off x="513650" y="1871075"/>
                      <a:ext cx="12725" cy="3875"/>
                    </a:xfrm>
                    <a:custGeom>
                      <a:avLst/>
                      <a:gdLst/>
                      <a:ahLst/>
                      <a:cxnLst/>
                      <a:rect l="l" t="t" r="r" b="b"/>
                      <a:pathLst>
                        <a:path w="509" h="155" extrusionOk="0">
                          <a:moveTo>
                            <a:pt x="247" y="0"/>
                          </a:moveTo>
                          <a:cubicBezTo>
                            <a:pt x="176" y="0"/>
                            <a:pt x="106" y="20"/>
                            <a:pt x="46" y="62"/>
                          </a:cubicBezTo>
                          <a:cubicBezTo>
                            <a:pt x="1" y="85"/>
                            <a:pt x="24" y="147"/>
                            <a:pt x="65" y="147"/>
                          </a:cubicBezTo>
                          <a:cubicBezTo>
                            <a:pt x="71" y="147"/>
                            <a:pt x="78" y="145"/>
                            <a:pt x="86" y="141"/>
                          </a:cubicBezTo>
                          <a:cubicBezTo>
                            <a:pt x="139" y="102"/>
                            <a:pt x="201" y="82"/>
                            <a:pt x="264" y="82"/>
                          </a:cubicBezTo>
                          <a:cubicBezTo>
                            <a:pt x="327" y="82"/>
                            <a:pt x="389" y="102"/>
                            <a:pt x="442" y="141"/>
                          </a:cubicBezTo>
                          <a:cubicBezTo>
                            <a:pt x="442" y="141"/>
                            <a:pt x="455" y="141"/>
                            <a:pt x="469" y="154"/>
                          </a:cubicBezTo>
                          <a:cubicBezTo>
                            <a:pt x="482" y="154"/>
                            <a:pt x="495" y="154"/>
                            <a:pt x="495" y="141"/>
                          </a:cubicBezTo>
                          <a:cubicBezTo>
                            <a:pt x="508" y="128"/>
                            <a:pt x="508" y="102"/>
                            <a:pt x="495" y="88"/>
                          </a:cubicBezTo>
                          <a:cubicBezTo>
                            <a:pt x="422" y="30"/>
                            <a:pt x="334" y="0"/>
                            <a:pt x="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04" name="Google Shape;4704;p71"/>
                <p:cNvSpPr/>
                <p:nvPr/>
              </p:nvSpPr>
              <p:spPr>
                <a:xfrm rot="515122">
                  <a:off x="997818" y="2589422"/>
                  <a:ext cx="151017" cy="75879"/>
                </a:xfrm>
                <a:custGeom>
                  <a:avLst/>
                  <a:gdLst/>
                  <a:ahLst/>
                  <a:cxnLst/>
                  <a:rect l="l" t="t" r="r" b="b"/>
                  <a:pathLst>
                    <a:path w="2985" h="1929" extrusionOk="0">
                      <a:moveTo>
                        <a:pt x="2774" y="1"/>
                      </a:moveTo>
                      <a:cubicBezTo>
                        <a:pt x="2774" y="1"/>
                        <a:pt x="872" y="1136"/>
                        <a:pt x="0" y="1467"/>
                      </a:cubicBezTo>
                      <a:lnTo>
                        <a:pt x="264" y="1929"/>
                      </a:lnTo>
                      <a:cubicBezTo>
                        <a:pt x="264" y="1929"/>
                        <a:pt x="1915" y="1176"/>
                        <a:pt x="2985" y="410"/>
                      </a:cubicBezTo>
                      <a:lnTo>
                        <a:pt x="27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71"/>
                <p:cNvSpPr/>
                <p:nvPr/>
              </p:nvSpPr>
              <p:spPr>
                <a:xfrm rot="3962403">
                  <a:off x="1459580" y="2581444"/>
                  <a:ext cx="85467" cy="91836"/>
                </a:xfrm>
                <a:custGeom>
                  <a:avLst/>
                  <a:gdLst/>
                  <a:ahLst/>
                  <a:cxnLst/>
                  <a:rect l="l" t="t" r="r" b="b"/>
                  <a:pathLst>
                    <a:path w="2985" h="1929" extrusionOk="0">
                      <a:moveTo>
                        <a:pt x="2774" y="1"/>
                      </a:moveTo>
                      <a:cubicBezTo>
                        <a:pt x="2774" y="1"/>
                        <a:pt x="872" y="1136"/>
                        <a:pt x="0" y="1467"/>
                      </a:cubicBezTo>
                      <a:lnTo>
                        <a:pt x="264" y="1929"/>
                      </a:lnTo>
                      <a:cubicBezTo>
                        <a:pt x="264" y="1929"/>
                        <a:pt x="1915" y="1176"/>
                        <a:pt x="2985" y="410"/>
                      </a:cubicBezTo>
                      <a:lnTo>
                        <a:pt x="27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6" name="Google Shape;4706;p71"/>
                <p:cNvGrpSpPr/>
                <p:nvPr/>
              </p:nvGrpSpPr>
              <p:grpSpPr>
                <a:xfrm rot="808828" flipH="1">
                  <a:off x="953466" y="2105370"/>
                  <a:ext cx="79175" cy="97578"/>
                  <a:chOff x="341450" y="2082850"/>
                  <a:chExt cx="68689" cy="84625"/>
                </a:xfrm>
              </p:grpSpPr>
              <p:sp>
                <p:nvSpPr>
                  <p:cNvPr id="4707" name="Google Shape;4707;p71"/>
                  <p:cNvSpPr/>
                  <p:nvPr/>
                </p:nvSpPr>
                <p:spPr>
                  <a:xfrm>
                    <a:off x="341450" y="2082850"/>
                    <a:ext cx="68425" cy="84625"/>
                  </a:xfrm>
                  <a:custGeom>
                    <a:avLst/>
                    <a:gdLst/>
                    <a:ahLst/>
                    <a:cxnLst/>
                    <a:rect l="l" t="t" r="r" b="b"/>
                    <a:pathLst>
                      <a:path w="2737" h="3385" extrusionOk="0">
                        <a:moveTo>
                          <a:pt x="2608" y="0"/>
                        </a:moveTo>
                        <a:cubicBezTo>
                          <a:pt x="2588" y="0"/>
                          <a:pt x="2568" y="9"/>
                          <a:pt x="2550" y="30"/>
                        </a:cubicBezTo>
                        <a:cubicBezTo>
                          <a:pt x="1559" y="888"/>
                          <a:pt x="93" y="3147"/>
                          <a:pt x="27" y="3252"/>
                        </a:cubicBezTo>
                        <a:cubicBezTo>
                          <a:pt x="1" y="3292"/>
                          <a:pt x="14" y="3345"/>
                          <a:pt x="53" y="3371"/>
                        </a:cubicBezTo>
                        <a:cubicBezTo>
                          <a:pt x="67" y="3371"/>
                          <a:pt x="93" y="3384"/>
                          <a:pt x="106" y="3384"/>
                        </a:cubicBezTo>
                        <a:cubicBezTo>
                          <a:pt x="133" y="3384"/>
                          <a:pt x="159" y="3371"/>
                          <a:pt x="172" y="3345"/>
                        </a:cubicBezTo>
                        <a:cubicBezTo>
                          <a:pt x="186" y="3318"/>
                          <a:pt x="1691" y="994"/>
                          <a:pt x="2655" y="162"/>
                        </a:cubicBezTo>
                        <a:cubicBezTo>
                          <a:pt x="2737" y="101"/>
                          <a:pt x="2677" y="0"/>
                          <a:pt x="26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71"/>
                  <p:cNvSpPr/>
                  <p:nvPr/>
                </p:nvSpPr>
                <p:spPr>
                  <a:xfrm rot="212">
                    <a:off x="372603" y="2110973"/>
                    <a:ext cx="37535" cy="6973"/>
                  </a:xfrm>
                  <a:custGeom>
                    <a:avLst/>
                    <a:gdLst/>
                    <a:ahLst/>
                    <a:cxnLst/>
                    <a:rect l="l" t="t" r="r" b="b"/>
                    <a:pathLst>
                      <a:path w="926" h="279" extrusionOk="0">
                        <a:moveTo>
                          <a:pt x="819" y="1"/>
                        </a:moveTo>
                        <a:lnTo>
                          <a:pt x="93" y="120"/>
                        </a:lnTo>
                        <a:cubicBezTo>
                          <a:pt x="1" y="133"/>
                          <a:pt x="14" y="265"/>
                          <a:pt x="106" y="278"/>
                        </a:cubicBezTo>
                        <a:lnTo>
                          <a:pt x="119" y="278"/>
                        </a:lnTo>
                        <a:lnTo>
                          <a:pt x="846" y="173"/>
                        </a:lnTo>
                        <a:cubicBezTo>
                          <a:pt x="885" y="159"/>
                          <a:pt x="925" y="120"/>
                          <a:pt x="912" y="80"/>
                        </a:cubicBezTo>
                        <a:cubicBezTo>
                          <a:pt x="899" y="27"/>
                          <a:pt x="859" y="1"/>
                          <a:pt x="8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09" name="Google Shape;4709;p71"/>
              <p:cNvSpPr/>
              <p:nvPr/>
            </p:nvSpPr>
            <p:spPr>
              <a:xfrm rot="-625783">
                <a:off x="1266931" y="2243042"/>
                <a:ext cx="126131" cy="32536"/>
              </a:xfrm>
              <a:custGeom>
                <a:avLst/>
                <a:gdLst/>
                <a:ahLst/>
                <a:cxnLst/>
                <a:rect l="l" t="t" r="r" b="b"/>
                <a:pathLst>
                  <a:path w="7542" h="1007" extrusionOk="0">
                    <a:moveTo>
                      <a:pt x="4300" y="1"/>
                    </a:moveTo>
                    <a:cubicBezTo>
                      <a:pt x="3875" y="1"/>
                      <a:pt x="3449" y="41"/>
                      <a:pt x="3025" y="122"/>
                    </a:cubicBezTo>
                    <a:cubicBezTo>
                      <a:pt x="2439" y="235"/>
                      <a:pt x="1898" y="286"/>
                      <a:pt x="1409" y="286"/>
                    </a:cubicBezTo>
                    <a:cubicBezTo>
                      <a:pt x="874" y="286"/>
                      <a:pt x="401" y="225"/>
                      <a:pt x="1" y="122"/>
                    </a:cubicBezTo>
                    <a:lnTo>
                      <a:pt x="1" y="122"/>
                    </a:lnTo>
                    <a:cubicBezTo>
                      <a:pt x="54" y="188"/>
                      <a:pt x="107" y="228"/>
                      <a:pt x="107" y="228"/>
                    </a:cubicBezTo>
                    <a:lnTo>
                      <a:pt x="107" y="241"/>
                    </a:lnTo>
                    <a:cubicBezTo>
                      <a:pt x="107" y="294"/>
                      <a:pt x="93" y="333"/>
                      <a:pt x="93" y="373"/>
                    </a:cubicBezTo>
                    <a:cubicBezTo>
                      <a:pt x="574" y="470"/>
                      <a:pt x="1064" y="520"/>
                      <a:pt x="1557" y="520"/>
                    </a:cubicBezTo>
                    <a:cubicBezTo>
                      <a:pt x="2065" y="520"/>
                      <a:pt x="2575" y="467"/>
                      <a:pt x="3078" y="360"/>
                    </a:cubicBezTo>
                    <a:cubicBezTo>
                      <a:pt x="3477" y="287"/>
                      <a:pt x="3879" y="251"/>
                      <a:pt x="4280" y="251"/>
                    </a:cubicBezTo>
                    <a:cubicBezTo>
                      <a:pt x="5342" y="251"/>
                      <a:pt x="6395" y="501"/>
                      <a:pt x="7344" y="980"/>
                    </a:cubicBezTo>
                    <a:cubicBezTo>
                      <a:pt x="7370" y="994"/>
                      <a:pt x="7383" y="1007"/>
                      <a:pt x="7410" y="1007"/>
                    </a:cubicBezTo>
                    <a:cubicBezTo>
                      <a:pt x="7449" y="1007"/>
                      <a:pt x="7489" y="980"/>
                      <a:pt x="7502" y="941"/>
                    </a:cubicBezTo>
                    <a:cubicBezTo>
                      <a:pt x="7542" y="888"/>
                      <a:pt x="7529" y="809"/>
                      <a:pt x="7463" y="782"/>
                    </a:cubicBezTo>
                    <a:cubicBezTo>
                      <a:pt x="6482" y="268"/>
                      <a:pt x="5398" y="1"/>
                      <a:pt x="43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10" name="Google Shape;4710;p71"/>
            <p:cNvSpPr/>
            <p:nvPr/>
          </p:nvSpPr>
          <p:spPr>
            <a:xfrm rot="-226357">
              <a:off x="1559233" y="3511711"/>
              <a:ext cx="110412" cy="18227"/>
            </a:xfrm>
            <a:custGeom>
              <a:avLst/>
              <a:gdLst/>
              <a:ahLst/>
              <a:cxnLst/>
              <a:rect l="l" t="t" r="r" b="b"/>
              <a:pathLst>
                <a:path w="2378" h="912" extrusionOk="0">
                  <a:moveTo>
                    <a:pt x="2378" y="0"/>
                  </a:moveTo>
                  <a:lnTo>
                    <a:pt x="2378" y="0"/>
                  </a:lnTo>
                  <a:cubicBezTo>
                    <a:pt x="1744" y="370"/>
                    <a:pt x="688" y="449"/>
                    <a:pt x="238" y="449"/>
                  </a:cubicBezTo>
                  <a:cubicBezTo>
                    <a:pt x="231" y="448"/>
                    <a:pt x="224" y="448"/>
                    <a:pt x="216" y="448"/>
                  </a:cubicBezTo>
                  <a:cubicBezTo>
                    <a:pt x="95" y="448"/>
                    <a:pt x="1" y="549"/>
                    <a:pt x="1" y="674"/>
                  </a:cubicBezTo>
                  <a:cubicBezTo>
                    <a:pt x="1" y="806"/>
                    <a:pt x="106" y="911"/>
                    <a:pt x="225" y="911"/>
                  </a:cubicBezTo>
                  <a:lnTo>
                    <a:pt x="278" y="911"/>
                  </a:lnTo>
                  <a:cubicBezTo>
                    <a:pt x="516" y="911"/>
                    <a:pt x="1559" y="898"/>
                    <a:pt x="2365" y="541"/>
                  </a:cubicBezTo>
                  <a:cubicBezTo>
                    <a:pt x="2365" y="357"/>
                    <a:pt x="2365" y="185"/>
                    <a:pt x="2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71"/>
            <p:cNvSpPr/>
            <p:nvPr/>
          </p:nvSpPr>
          <p:spPr>
            <a:xfrm rot="196139">
              <a:off x="1092273" y="3537022"/>
              <a:ext cx="122291" cy="18231"/>
            </a:xfrm>
            <a:custGeom>
              <a:avLst/>
              <a:gdLst/>
              <a:ahLst/>
              <a:cxnLst/>
              <a:rect l="l" t="t" r="r" b="b"/>
              <a:pathLst>
                <a:path w="2378" h="912" extrusionOk="0">
                  <a:moveTo>
                    <a:pt x="2378" y="0"/>
                  </a:moveTo>
                  <a:lnTo>
                    <a:pt x="2378" y="0"/>
                  </a:lnTo>
                  <a:cubicBezTo>
                    <a:pt x="1744" y="370"/>
                    <a:pt x="688" y="449"/>
                    <a:pt x="238" y="449"/>
                  </a:cubicBezTo>
                  <a:cubicBezTo>
                    <a:pt x="231" y="448"/>
                    <a:pt x="224" y="448"/>
                    <a:pt x="216" y="448"/>
                  </a:cubicBezTo>
                  <a:cubicBezTo>
                    <a:pt x="95" y="448"/>
                    <a:pt x="1" y="549"/>
                    <a:pt x="1" y="674"/>
                  </a:cubicBezTo>
                  <a:cubicBezTo>
                    <a:pt x="1" y="806"/>
                    <a:pt x="106" y="911"/>
                    <a:pt x="225" y="911"/>
                  </a:cubicBezTo>
                  <a:lnTo>
                    <a:pt x="278" y="911"/>
                  </a:lnTo>
                  <a:cubicBezTo>
                    <a:pt x="516" y="911"/>
                    <a:pt x="1559" y="898"/>
                    <a:pt x="2365" y="541"/>
                  </a:cubicBezTo>
                  <a:cubicBezTo>
                    <a:pt x="2365" y="357"/>
                    <a:pt x="2365" y="185"/>
                    <a:pt x="2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19"/>
        <p:cNvGrpSpPr/>
        <p:nvPr/>
      </p:nvGrpSpPr>
      <p:grpSpPr>
        <a:xfrm>
          <a:off x="0" y="0"/>
          <a:ext cx="0" cy="0"/>
          <a:chOff x="0" y="0"/>
          <a:chExt cx="0" cy="0"/>
        </a:xfrm>
      </p:grpSpPr>
      <p:grpSp>
        <p:nvGrpSpPr>
          <p:cNvPr id="4731" name="Google Shape;4731;p72"/>
          <p:cNvGrpSpPr/>
          <p:nvPr/>
        </p:nvGrpSpPr>
        <p:grpSpPr>
          <a:xfrm>
            <a:off x="655414" y="1621987"/>
            <a:ext cx="1389668" cy="3390518"/>
            <a:chOff x="6291140" y="1353498"/>
            <a:chExt cx="1298270" cy="3167524"/>
          </a:xfrm>
        </p:grpSpPr>
        <p:grpSp>
          <p:nvGrpSpPr>
            <p:cNvPr id="4732" name="Google Shape;4732;p72"/>
            <p:cNvGrpSpPr/>
            <p:nvPr/>
          </p:nvGrpSpPr>
          <p:grpSpPr>
            <a:xfrm>
              <a:off x="6291140" y="1353498"/>
              <a:ext cx="1298270" cy="3167524"/>
              <a:chOff x="5619603" y="1386523"/>
              <a:chExt cx="1298270" cy="3167524"/>
            </a:xfrm>
          </p:grpSpPr>
          <p:grpSp>
            <p:nvGrpSpPr>
              <p:cNvPr id="4733" name="Google Shape;4733;p72"/>
              <p:cNvGrpSpPr/>
              <p:nvPr/>
            </p:nvGrpSpPr>
            <p:grpSpPr>
              <a:xfrm>
                <a:off x="5619603" y="1386523"/>
                <a:ext cx="1298270" cy="3167524"/>
                <a:chOff x="6096478" y="1164423"/>
                <a:chExt cx="1298270" cy="3167524"/>
              </a:xfrm>
            </p:grpSpPr>
            <p:sp>
              <p:nvSpPr>
                <p:cNvPr id="4734" name="Google Shape;4734;p72"/>
                <p:cNvSpPr/>
                <p:nvPr/>
              </p:nvSpPr>
              <p:spPr>
                <a:xfrm>
                  <a:off x="6159150" y="4075747"/>
                  <a:ext cx="1078800" cy="256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72"/>
                <p:cNvSpPr/>
                <p:nvPr/>
              </p:nvSpPr>
              <p:spPr>
                <a:xfrm>
                  <a:off x="6808752" y="1706603"/>
                  <a:ext cx="95524" cy="186166"/>
                </a:xfrm>
                <a:custGeom>
                  <a:avLst/>
                  <a:gdLst/>
                  <a:ahLst/>
                  <a:cxnLst/>
                  <a:rect l="l" t="t" r="r" b="b"/>
                  <a:pathLst>
                    <a:path w="5654" h="11019" extrusionOk="0">
                      <a:moveTo>
                        <a:pt x="685" y="11019"/>
                      </a:moveTo>
                      <a:cubicBezTo>
                        <a:pt x="1369" y="10443"/>
                        <a:pt x="5654" y="6950"/>
                        <a:pt x="4862" y="5546"/>
                      </a:cubicBezTo>
                      <a:cubicBezTo>
                        <a:pt x="4754" y="5294"/>
                        <a:pt x="4574" y="4934"/>
                        <a:pt x="4250" y="4321"/>
                      </a:cubicBezTo>
                      <a:cubicBezTo>
                        <a:pt x="3277" y="4069"/>
                        <a:pt x="2269" y="4105"/>
                        <a:pt x="1333" y="4502"/>
                      </a:cubicBezTo>
                      <a:cubicBezTo>
                        <a:pt x="1297" y="4105"/>
                        <a:pt x="1225" y="3745"/>
                        <a:pt x="1117" y="3385"/>
                      </a:cubicBezTo>
                      <a:lnTo>
                        <a:pt x="937" y="3025"/>
                      </a:lnTo>
                      <a:cubicBezTo>
                        <a:pt x="1081" y="2053"/>
                        <a:pt x="1117" y="1045"/>
                        <a:pt x="1009" y="73"/>
                      </a:cubicBezTo>
                      <a:cubicBezTo>
                        <a:pt x="829" y="1"/>
                        <a:pt x="613" y="73"/>
                        <a:pt x="505" y="253"/>
                      </a:cubicBezTo>
                      <a:cubicBezTo>
                        <a:pt x="361" y="1693"/>
                        <a:pt x="1" y="8714"/>
                        <a:pt x="1" y="8714"/>
                      </a:cubicBezTo>
                      <a:cubicBezTo>
                        <a:pt x="145" y="9470"/>
                        <a:pt x="361" y="10263"/>
                        <a:pt x="685" y="11019"/>
                      </a:cubicBezTo>
                      <a:close/>
                    </a:path>
                  </a:pathLst>
                </a:custGeom>
                <a:solidFill>
                  <a:srgbClr val="D77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72"/>
                <p:cNvSpPr/>
                <p:nvPr/>
              </p:nvSpPr>
              <p:spPr>
                <a:xfrm>
                  <a:off x="6805103" y="1675585"/>
                  <a:ext cx="100390" cy="172785"/>
                </a:xfrm>
                <a:custGeom>
                  <a:avLst/>
                  <a:gdLst/>
                  <a:ahLst/>
                  <a:cxnLst/>
                  <a:rect l="l" t="t" r="r" b="b"/>
                  <a:pathLst>
                    <a:path w="5942" h="10227" extrusionOk="0">
                      <a:moveTo>
                        <a:pt x="2593" y="1261"/>
                      </a:moveTo>
                      <a:cubicBezTo>
                        <a:pt x="1333" y="2305"/>
                        <a:pt x="1" y="4069"/>
                        <a:pt x="361" y="4861"/>
                      </a:cubicBezTo>
                      <a:cubicBezTo>
                        <a:pt x="685" y="5689"/>
                        <a:pt x="1405" y="5005"/>
                        <a:pt x="1405" y="5005"/>
                      </a:cubicBezTo>
                      <a:cubicBezTo>
                        <a:pt x="1405" y="5005"/>
                        <a:pt x="397" y="6049"/>
                        <a:pt x="829" y="6626"/>
                      </a:cubicBezTo>
                      <a:cubicBezTo>
                        <a:pt x="1261" y="7202"/>
                        <a:pt x="2017" y="6554"/>
                        <a:pt x="2017" y="6554"/>
                      </a:cubicBezTo>
                      <a:cubicBezTo>
                        <a:pt x="2017" y="6554"/>
                        <a:pt x="469" y="7850"/>
                        <a:pt x="1153" y="8462"/>
                      </a:cubicBezTo>
                      <a:cubicBezTo>
                        <a:pt x="1513" y="8822"/>
                        <a:pt x="2053" y="8822"/>
                        <a:pt x="2377" y="8462"/>
                      </a:cubicBezTo>
                      <a:cubicBezTo>
                        <a:pt x="2377" y="8462"/>
                        <a:pt x="1189" y="9830"/>
                        <a:pt x="1801" y="10010"/>
                      </a:cubicBezTo>
                      <a:cubicBezTo>
                        <a:pt x="2413" y="10226"/>
                        <a:pt x="4934" y="8930"/>
                        <a:pt x="5438" y="7634"/>
                      </a:cubicBezTo>
                      <a:cubicBezTo>
                        <a:pt x="5942" y="6338"/>
                        <a:pt x="5042" y="6374"/>
                        <a:pt x="5042" y="6374"/>
                      </a:cubicBezTo>
                      <a:cubicBezTo>
                        <a:pt x="5042" y="6374"/>
                        <a:pt x="5726" y="5365"/>
                        <a:pt x="5114" y="4789"/>
                      </a:cubicBezTo>
                      <a:cubicBezTo>
                        <a:pt x="4538" y="4249"/>
                        <a:pt x="4213" y="4681"/>
                        <a:pt x="4213" y="4681"/>
                      </a:cubicBezTo>
                      <a:cubicBezTo>
                        <a:pt x="4213" y="4681"/>
                        <a:pt x="5294" y="3421"/>
                        <a:pt x="4826" y="3061"/>
                      </a:cubicBezTo>
                      <a:cubicBezTo>
                        <a:pt x="4466" y="2845"/>
                        <a:pt x="3997" y="2773"/>
                        <a:pt x="3565" y="2845"/>
                      </a:cubicBezTo>
                      <a:cubicBezTo>
                        <a:pt x="3565" y="2845"/>
                        <a:pt x="4610" y="0"/>
                        <a:pt x="2593" y="1261"/>
                      </a:cubicBezTo>
                      <a:close/>
                    </a:path>
                  </a:pathLst>
                </a:custGeom>
                <a:solidFill>
                  <a:srgbClr val="E6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72"/>
                <p:cNvSpPr/>
                <p:nvPr/>
              </p:nvSpPr>
              <p:spPr>
                <a:xfrm>
                  <a:off x="6417065" y="2064420"/>
                  <a:ext cx="556640" cy="1020796"/>
                </a:xfrm>
                <a:custGeom>
                  <a:avLst/>
                  <a:gdLst/>
                  <a:ahLst/>
                  <a:cxnLst/>
                  <a:rect l="l" t="t" r="r" b="b"/>
                  <a:pathLst>
                    <a:path w="32947" h="60420" extrusionOk="0">
                      <a:moveTo>
                        <a:pt x="29598" y="10694"/>
                      </a:moveTo>
                      <a:cubicBezTo>
                        <a:pt x="31686" y="25421"/>
                        <a:pt x="32802" y="40256"/>
                        <a:pt x="32946" y="55127"/>
                      </a:cubicBezTo>
                      <a:cubicBezTo>
                        <a:pt x="32910" y="55487"/>
                        <a:pt x="32622" y="55811"/>
                        <a:pt x="32262" y="55847"/>
                      </a:cubicBezTo>
                      <a:cubicBezTo>
                        <a:pt x="31614" y="55991"/>
                        <a:pt x="17211" y="60420"/>
                        <a:pt x="1728" y="55595"/>
                      </a:cubicBezTo>
                      <a:cubicBezTo>
                        <a:pt x="1728" y="55595"/>
                        <a:pt x="1188" y="55451"/>
                        <a:pt x="1116" y="54298"/>
                      </a:cubicBezTo>
                      <a:cubicBezTo>
                        <a:pt x="1008" y="53182"/>
                        <a:pt x="1584" y="48429"/>
                        <a:pt x="1476" y="43640"/>
                      </a:cubicBezTo>
                      <a:cubicBezTo>
                        <a:pt x="1332" y="38888"/>
                        <a:pt x="0" y="22108"/>
                        <a:pt x="5473" y="11054"/>
                      </a:cubicBezTo>
                      <a:cubicBezTo>
                        <a:pt x="10982" y="0"/>
                        <a:pt x="29598" y="10694"/>
                        <a:pt x="29598" y="106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72"/>
                <p:cNvSpPr/>
                <p:nvPr/>
              </p:nvSpPr>
              <p:spPr>
                <a:xfrm>
                  <a:off x="7223686" y="1611837"/>
                  <a:ext cx="158779" cy="234215"/>
                </a:xfrm>
                <a:custGeom>
                  <a:avLst/>
                  <a:gdLst/>
                  <a:ahLst/>
                  <a:cxnLst/>
                  <a:rect l="l" t="t" r="r" b="b"/>
                  <a:pathLst>
                    <a:path w="9398" h="13863" extrusionOk="0">
                      <a:moveTo>
                        <a:pt x="3673" y="0"/>
                      </a:moveTo>
                      <a:cubicBezTo>
                        <a:pt x="3385" y="0"/>
                        <a:pt x="3313" y="1477"/>
                        <a:pt x="2845" y="2593"/>
                      </a:cubicBezTo>
                      <a:cubicBezTo>
                        <a:pt x="2341" y="3817"/>
                        <a:pt x="1440" y="4645"/>
                        <a:pt x="1332" y="5221"/>
                      </a:cubicBezTo>
                      <a:cubicBezTo>
                        <a:pt x="1044" y="6770"/>
                        <a:pt x="720" y="8282"/>
                        <a:pt x="288" y="9758"/>
                      </a:cubicBezTo>
                      <a:cubicBezTo>
                        <a:pt x="0" y="10478"/>
                        <a:pt x="1764" y="11991"/>
                        <a:pt x="2701" y="12315"/>
                      </a:cubicBezTo>
                      <a:cubicBezTo>
                        <a:pt x="2737" y="12783"/>
                        <a:pt x="2809" y="13323"/>
                        <a:pt x="2917" y="13863"/>
                      </a:cubicBezTo>
                      <a:cubicBezTo>
                        <a:pt x="5149" y="11523"/>
                        <a:pt x="8498" y="9938"/>
                        <a:pt x="8930" y="8462"/>
                      </a:cubicBezTo>
                      <a:cubicBezTo>
                        <a:pt x="9398" y="7022"/>
                        <a:pt x="7850" y="6013"/>
                        <a:pt x="7850" y="6013"/>
                      </a:cubicBezTo>
                      <a:cubicBezTo>
                        <a:pt x="6877" y="5725"/>
                        <a:pt x="5833" y="5761"/>
                        <a:pt x="4861" y="6158"/>
                      </a:cubicBezTo>
                      <a:cubicBezTo>
                        <a:pt x="4825" y="5761"/>
                        <a:pt x="4753" y="5401"/>
                        <a:pt x="4645" y="5041"/>
                      </a:cubicBezTo>
                      <a:lnTo>
                        <a:pt x="4501" y="4681"/>
                      </a:lnTo>
                      <a:cubicBezTo>
                        <a:pt x="4537" y="4681"/>
                        <a:pt x="5005" y="0"/>
                        <a:pt x="3673" y="0"/>
                      </a:cubicBezTo>
                      <a:close/>
                    </a:path>
                  </a:pathLst>
                </a:custGeom>
                <a:solidFill>
                  <a:srgbClr val="E6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72"/>
                <p:cNvSpPr/>
                <p:nvPr/>
              </p:nvSpPr>
              <p:spPr>
                <a:xfrm>
                  <a:off x="6207186" y="1467052"/>
                  <a:ext cx="107689" cy="104039"/>
                </a:xfrm>
                <a:custGeom>
                  <a:avLst/>
                  <a:gdLst/>
                  <a:ahLst/>
                  <a:cxnLst/>
                  <a:rect l="l" t="t" r="r" b="b"/>
                  <a:pathLst>
                    <a:path w="6374" h="6158" extrusionOk="0">
                      <a:moveTo>
                        <a:pt x="3601" y="1"/>
                      </a:moveTo>
                      <a:lnTo>
                        <a:pt x="577" y="973"/>
                      </a:lnTo>
                      <a:lnTo>
                        <a:pt x="1" y="5726"/>
                      </a:lnTo>
                      <a:lnTo>
                        <a:pt x="5762" y="6158"/>
                      </a:lnTo>
                      <a:lnTo>
                        <a:pt x="6302" y="5474"/>
                      </a:lnTo>
                      <a:cubicBezTo>
                        <a:pt x="6050" y="4322"/>
                        <a:pt x="6014" y="3133"/>
                        <a:pt x="6122" y="1945"/>
                      </a:cubicBezTo>
                      <a:cubicBezTo>
                        <a:pt x="6374" y="361"/>
                        <a:pt x="3601" y="1"/>
                        <a:pt x="3601" y="1"/>
                      </a:cubicBezTo>
                      <a:close/>
                    </a:path>
                  </a:pathLst>
                </a:custGeom>
                <a:solidFill>
                  <a:srgbClr val="D77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72"/>
                <p:cNvSpPr/>
                <p:nvPr/>
              </p:nvSpPr>
              <p:spPr>
                <a:xfrm>
                  <a:off x="6799688" y="1610012"/>
                  <a:ext cx="523796" cy="500058"/>
                </a:xfrm>
                <a:custGeom>
                  <a:avLst/>
                  <a:gdLst/>
                  <a:ahLst/>
                  <a:cxnLst/>
                  <a:rect l="l" t="t" r="r" b="b"/>
                  <a:pathLst>
                    <a:path w="31003" h="29598" extrusionOk="0">
                      <a:moveTo>
                        <a:pt x="25529" y="8498"/>
                      </a:moveTo>
                      <a:cubicBezTo>
                        <a:pt x="25529" y="8498"/>
                        <a:pt x="28698" y="9866"/>
                        <a:pt x="30966" y="14655"/>
                      </a:cubicBezTo>
                      <a:cubicBezTo>
                        <a:pt x="31002" y="14943"/>
                        <a:pt x="30930" y="15231"/>
                        <a:pt x="30750" y="15447"/>
                      </a:cubicBezTo>
                      <a:cubicBezTo>
                        <a:pt x="30426" y="15879"/>
                        <a:pt x="17680" y="26825"/>
                        <a:pt x="17680" y="26825"/>
                      </a:cubicBezTo>
                      <a:cubicBezTo>
                        <a:pt x="12675" y="29598"/>
                        <a:pt x="7850" y="21928"/>
                        <a:pt x="6085" y="18112"/>
                      </a:cubicBezTo>
                      <a:cubicBezTo>
                        <a:pt x="4537" y="14763"/>
                        <a:pt x="3097" y="6698"/>
                        <a:pt x="0" y="0"/>
                      </a:cubicBezTo>
                      <a:cubicBezTo>
                        <a:pt x="8210" y="1909"/>
                        <a:pt x="6770" y="360"/>
                        <a:pt x="10622" y="7742"/>
                      </a:cubicBezTo>
                      <a:lnTo>
                        <a:pt x="15915" y="1789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72"/>
                <p:cNvSpPr/>
                <p:nvPr/>
              </p:nvSpPr>
              <p:spPr>
                <a:xfrm>
                  <a:off x="6523927" y="1169083"/>
                  <a:ext cx="329907" cy="210978"/>
                </a:xfrm>
                <a:custGeom>
                  <a:avLst/>
                  <a:gdLst/>
                  <a:ahLst/>
                  <a:cxnLst/>
                  <a:rect l="l" t="t" r="r" b="b"/>
                  <a:pathLst>
                    <a:path w="22974" h="17104" extrusionOk="0">
                      <a:moveTo>
                        <a:pt x="1693" y="14943"/>
                      </a:moveTo>
                      <a:lnTo>
                        <a:pt x="1117" y="13647"/>
                      </a:lnTo>
                      <a:cubicBezTo>
                        <a:pt x="1117" y="13647"/>
                        <a:pt x="1" y="8606"/>
                        <a:pt x="2449" y="5005"/>
                      </a:cubicBezTo>
                      <a:cubicBezTo>
                        <a:pt x="4934" y="1405"/>
                        <a:pt x="11163" y="1"/>
                        <a:pt x="14332" y="1"/>
                      </a:cubicBezTo>
                      <a:cubicBezTo>
                        <a:pt x="17464" y="1"/>
                        <a:pt x="18652" y="3205"/>
                        <a:pt x="18941" y="3997"/>
                      </a:cubicBezTo>
                      <a:cubicBezTo>
                        <a:pt x="19265" y="4753"/>
                        <a:pt x="21965" y="5330"/>
                        <a:pt x="22469" y="7526"/>
                      </a:cubicBezTo>
                      <a:cubicBezTo>
                        <a:pt x="22973" y="9722"/>
                        <a:pt x="20705" y="17104"/>
                        <a:pt x="20705" y="1710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72"/>
                <p:cNvSpPr/>
                <p:nvPr/>
              </p:nvSpPr>
              <p:spPr>
                <a:xfrm>
                  <a:off x="6481523" y="1397111"/>
                  <a:ext cx="338681" cy="267340"/>
                </a:xfrm>
                <a:custGeom>
                  <a:avLst/>
                  <a:gdLst/>
                  <a:ahLst/>
                  <a:cxnLst/>
                  <a:rect l="l" t="t" r="r" b="b"/>
                  <a:pathLst>
                    <a:path w="23585" h="18617" extrusionOk="0">
                      <a:moveTo>
                        <a:pt x="4105" y="1"/>
                      </a:moveTo>
                      <a:cubicBezTo>
                        <a:pt x="4105" y="1"/>
                        <a:pt x="5401" y="2413"/>
                        <a:pt x="2701" y="7706"/>
                      </a:cubicBezTo>
                      <a:cubicBezTo>
                        <a:pt x="0" y="13035"/>
                        <a:pt x="973" y="16024"/>
                        <a:pt x="6482" y="17320"/>
                      </a:cubicBezTo>
                      <a:cubicBezTo>
                        <a:pt x="11991" y="18616"/>
                        <a:pt x="17968" y="17068"/>
                        <a:pt x="20128" y="14764"/>
                      </a:cubicBezTo>
                      <a:cubicBezTo>
                        <a:pt x="22289" y="12459"/>
                        <a:pt x="23585" y="8102"/>
                        <a:pt x="19732" y="4574"/>
                      </a:cubicBezTo>
                      <a:cubicBezTo>
                        <a:pt x="15879" y="1045"/>
                        <a:pt x="4105" y="1"/>
                        <a:pt x="4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72"/>
                <p:cNvSpPr/>
                <p:nvPr/>
              </p:nvSpPr>
              <p:spPr>
                <a:xfrm>
                  <a:off x="6429229" y="2976276"/>
                  <a:ext cx="254287" cy="1188090"/>
                </a:xfrm>
                <a:custGeom>
                  <a:avLst/>
                  <a:gdLst/>
                  <a:ahLst/>
                  <a:cxnLst/>
                  <a:rect l="l" t="t" r="r" b="b"/>
                  <a:pathLst>
                    <a:path w="15051" h="70322" extrusionOk="0">
                      <a:moveTo>
                        <a:pt x="13935" y="7742"/>
                      </a:moveTo>
                      <a:cubicBezTo>
                        <a:pt x="14259" y="5761"/>
                        <a:pt x="14655" y="2989"/>
                        <a:pt x="15051" y="0"/>
                      </a:cubicBezTo>
                      <a:lnTo>
                        <a:pt x="3493" y="0"/>
                      </a:lnTo>
                      <a:cubicBezTo>
                        <a:pt x="3889" y="3313"/>
                        <a:pt x="4177" y="6086"/>
                        <a:pt x="4105" y="6590"/>
                      </a:cubicBezTo>
                      <a:cubicBezTo>
                        <a:pt x="684" y="25565"/>
                        <a:pt x="2773" y="49258"/>
                        <a:pt x="2053" y="58079"/>
                      </a:cubicBezTo>
                      <a:cubicBezTo>
                        <a:pt x="1981" y="58907"/>
                        <a:pt x="684" y="65713"/>
                        <a:pt x="684" y="65713"/>
                      </a:cubicBezTo>
                      <a:lnTo>
                        <a:pt x="0" y="68485"/>
                      </a:lnTo>
                      <a:lnTo>
                        <a:pt x="108" y="69601"/>
                      </a:lnTo>
                      <a:lnTo>
                        <a:pt x="3205" y="70322"/>
                      </a:lnTo>
                      <a:lnTo>
                        <a:pt x="6121" y="68233"/>
                      </a:lnTo>
                      <a:cubicBezTo>
                        <a:pt x="6121" y="68233"/>
                        <a:pt x="6769" y="60996"/>
                        <a:pt x="6625" y="59628"/>
                      </a:cubicBezTo>
                      <a:cubicBezTo>
                        <a:pt x="6553" y="58907"/>
                        <a:pt x="6409" y="58187"/>
                        <a:pt x="6229" y="57467"/>
                      </a:cubicBezTo>
                      <a:lnTo>
                        <a:pt x="6013" y="57107"/>
                      </a:lnTo>
                      <a:cubicBezTo>
                        <a:pt x="8498" y="40796"/>
                        <a:pt x="11306" y="24197"/>
                        <a:pt x="13935" y="7742"/>
                      </a:cubicBezTo>
                      <a:close/>
                    </a:path>
                  </a:pathLst>
                </a:custGeom>
                <a:solidFill>
                  <a:srgbClr val="E6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72"/>
                <p:cNvSpPr/>
                <p:nvPr/>
              </p:nvSpPr>
              <p:spPr>
                <a:xfrm>
                  <a:off x="6483355" y="2976268"/>
                  <a:ext cx="208698" cy="59633"/>
                </a:xfrm>
                <a:custGeom>
                  <a:avLst/>
                  <a:gdLst/>
                  <a:ahLst/>
                  <a:cxnLst/>
                  <a:rect l="l" t="t" r="r" b="b"/>
                  <a:pathLst>
                    <a:path w="11559" h="6914" extrusionOk="0">
                      <a:moveTo>
                        <a:pt x="10623" y="6770"/>
                      </a:moveTo>
                      <a:cubicBezTo>
                        <a:pt x="10911" y="4897"/>
                        <a:pt x="11235" y="2521"/>
                        <a:pt x="11559" y="0"/>
                      </a:cubicBezTo>
                      <a:lnTo>
                        <a:pt x="1" y="0"/>
                      </a:lnTo>
                      <a:cubicBezTo>
                        <a:pt x="361" y="3025"/>
                        <a:pt x="649" y="5545"/>
                        <a:pt x="613" y="6374"/>
                      </a:cubicBezTo>
                      <a:cubicBezTo>
                        <a:pt x="3926" y="6806"/>
                        <a:pt x="7274" y="6914"/>
                        <a:pt x="10623" y="6770"/>
                      </a:cubicBezTo>
                      <a:close/>
                    </a:path>
                  </a:pathLst>
                </a:custGeom>
                <a:solidFill>
                  <a:srgbClr val="D77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72"/>
                <p:cNvSpPr/>
                <p:nvPr/>
              </p:nvSpPr>
              <p:spPr>
                <a:xfrm>
                  <a:off x="6723039" y="2976276"/>
                  <a:ext cx="218402" cy="1177142"/>
                </a:xfrm>
                <a:custGeom>
                  <a:avLst/>
                  <a:gdLst/>
                  <a:ahLst/>
                  <a:cxnLst/>
                  <a:rect l="l" t="t" r="r" b="b"/>
                  <a:pathLst>
                    <a:path w="12927" h="69674" extrusionOk="0">
                      <a:moveTo>
                        <a:pt x="11811" y="8390"/>
                      </a:moveTo>
                      <a:cubicBezTo>
                        <a:pt x="11955" y="6302"/>
                        <a:pt x="12099" y="3241"/>
                        <a:pt x="12243" y="0"/>
                      </a:cubicBezTo>
                      <a:lnTo>
                        <a:pt x="1693" y="0"/>
                      </a:lnTo>
                      <a:cubicBezTo>
                        <a:pt x="2449" y="3853"/>
                        <a:pt x="3025" y="7274"/>
                        <a:pt x="2917" y="7850"/>
                      </a:cubicBezTo>
                      <a:cubicBezTo>
                        <a:pt x="0" y="23693"/>
                        <a:pt x="4105" y="42344"/>
                        <a:pt x="4393" y="55379"/>
                      </a:cubicBezTo>
                      <a:cubicBezTo>
                        <a:pt x="4321" y="55631"/>
                        <a:pt x="4249" y="55883"/>
                        <a:pt x="4177" y="56171"/>
                      </a:cubicBezTo>
                      <a:lnTo>
                        <a:pt x="3385" y="60564"/>
                      </a:lnTo>
                      <a:lnTo>
                        <a:pt x="9146" y="69385"/>
                      </a:lnTo>
                      <a:lnTo>
                        <a:pt x="11631" y="69673"/>
                      </a:lnTo>
                      <a:lnTo>
                        <a:pt x="12819" y="68449"/>
                      </a:lnTo>
                      <a:cubicBezTo>
                        <a:pt x="12819" y="68449"/>
                        <a:pt x="12927" y="67909"/>
                        <a:pt x="12099" y="67873"/>
                      </a:cubicBezTo>
                      <a:lnTo>
                        <a:pt x="11199" y="67585"/>
                      </a:lnTo>
                      <a:cubicBezTo>
                        <a:pt x="11199" y="67585"/>
                        <a:pt x="10442" y="67405"/>
                        <a:pt x="9686" y="65137"/>
                      </a:cubicBezTo>
                      <a:cubicBezTo>
                        <a:pt x="9218" y="63804"/>
                        <a:pt x="9470" y="59051"/>
                        <a:pt x="9470" y="55343"/>
                      </a:cubicBezTo>
                      <a:cubicBezTo>
                        <a:pt x="9542" y="39968"/>
                        <a:pt x="10766" y="23765"/>
                        <a:pt x="11811" y="8390"/>
                      </a:cubicBezTo>
                      <a:close/>
                    </a:path>
                  </a:pathLst>
                </a:custGeom>
                <a:solidFill>
                  <a:srgbClr val="E6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72"/>
                <p:cNvSpPr/>
                <p:nvPr/>
              </p:nvSpPr>
              <p:spPr>
                <a:xfrm>
                  <a:off x="6741915" y="2976268"/>
                  <a:ext cx="190024" cy="55963"/>
                </a:xfrm>
                <a:custGeom>
                  <a:avLst/>
                  <a:gdLst/>
                  <a:ahLst/>
                  <a:cxnLst/>
                  <a:rect l="l" t="t" r="r" b="b"/>
                  <a:pathLst>
                    <a:path w="10551" h="6194" extrusionOk="0">
                      <a:moveTo>
                        <a:pt x="10371" y="4213"/>
                      </a:moveTo>
                      <a:cubicBezTo>
                        <a:pt x="10407" y="2881"/>
                        <a:pt x="10479" y="1477"/>
                        <a:pt x="10551" y="0"/>
                      </a:cubicBezTo>
                      <a:lnTo>
                        <a:pt x="1" y="0"/>
                      </a:lnTo>
                      <a:cubicBezTo>
                        <a:pt x="469" y="2449"/>
                        <a:pt x="865" y="4717"/>
                        <a:pt x="1081" y="6194"/>
                      </a:cubicBezTo>
                      <a:cubicBezTo>
                        <a:pt x="4214" y="5725"/>
                        <a:pt x="7310" y="5077"/>
                        <a:pt x="10371" y="4213"/>
                      </a:cubicBezTo>
                      <a:close/>
                    </a:path>
                  </a:pathLst>
                </a:custGeom>
                <a:solidFill>
                  <a:srgbClr val="D77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72"/>
                <p:cNvSpPr/>
                <p:nvPr/>
              </p:nvSpPr>
              <p:spPr>
                <a:xfrm>
                  <a:off x="6745542" y="3973297"/>
                  <a:ext cx="57815" cy="215969"/>
                </a:xfrm>
                <a:custGeom>
                  <a:avLst/>
                  <a:gdLst/>
                  <a:ahLst/>
                  <a:cxnLst/>
                  <a:rect l="l" t="t" r="r" b="b"/>
                  <a:pathLst>
                    <a:path w="3422" h="12783" extrusionOk="0">
                      <a:moveTo>
                        <a:pt x="685" y="0"/>
                      </a:moveTo>
                      <a:cubicBezTo>
                        <a:pt x="685" y="0"/>
                        <a:pt x="1" y="216"/>
                        <a:pt x="217" y="1657"/>
                      </a:cubicBezTo>
                      <a:cubicBezTo>
                        <a:pt x="469" y="3061"/>
                        <a:pt x="1513" y="3997"/>
                        <a:pt x="1513" y="6806"/>
                      </a:cubicBezTo>
                      <a:lnTo>
                        <a:pt x="1513" y="12171"/>
                      </a:lnTo>
                      <a:cubicBezTo>
                        <a:pt x="1513" y="12171"/>
                        <a:pt x="1477" y="12783"/>
                        <a:pt x="1873" y="12783"/>
                      </a:cubicBezTo>
                      <a:lnTo>
                        <a:pt x="2089" y="12783"/>
                      </a:lnTo>
                      <a:cubicBezTo>
                        <a:pt x="2269" y="12783"/>
                        <a:pt x="2377" y="12639"/>
                        <a:pt x="2377" y="12171"/>
                      </a:cubicBezTo>
                      <a:lnTo>
                        <a:pt x="2377" y="6194"/>
                      </a:lnTo>
                      <a:cubicBezTo>
                        <a:pt x="2377" y="5293"/>
                        <a:pt x="2737" y="3565"/>
                        <a:pt x="3097" y="3241"/>
                      </a:cubicBezTo>
                      <a:cubicBezTo>
                        <a:pt x="3421" y="2917"/>
                        <a:pt x="685"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72"/>
                <p:cNvSpPr/>
                <p:nvPr/>
              </p:nvSpPr>
              <p:spPr>
                <a:xfrm>
                  <a:off x="6744326" y="3925232"/>
                  <a:ext cx="266468" cy="264035"/>
                </a:xfrm>
                <a:custGeom>
                  <a:avLst/>
                  <a:gdLst/>
                  <a:ahLst/>
                  <a:cxnLst/>
                  <a:rect l="l" t="t" r="r" b="b"/>
                  <a:pathLst>
                    <a:path w="15772" h="15628" extrusionOk="0">
                      <a:moveTo>
                        <a:pt x="2917" y="1"/>
                      </a:moveTo>
                      <a:cubicBezTo>
                        <a:pt x="1693" y="685"/>
                        <a:pt x="721" y="1729"/>
                        <a:pt x="73" y="2989"/>
                      </a:cubicBezTo>
                      <a:cubicBezTo>
                        <a:pt x="1" y="3278"/>
                        <a:pt x="109" y="3566"/>
                        <a:pt x="325" y="3710"/>
                      </a:cubicBezTo>
                      <a:cubicBezTo>
                        <a:pt x="721" y="3998"/>
                        <a:pt x="3277" y="6302"/>
                        <a:pt x="3781" y="7814"/>
                      </a:cubicBezTo>
                      <a:cubicBezTo>
                        <a:pt x="4286" y="9291"/>
                        <a:pt x="5078" y="12243"/>
                        <a:pt x="5438" y="13395"/>
                      </a:cubicBezTo>
                      <a:cubicBezTo>
                        <a:pt x="5762" y="14548"/>
                        <a:pt x="6518" y="15628"/>
                        <a:pt x="7814" y="15628"/>
                      </a:cubicBezTo>
                      <a:lnTo>
                        <a:pt x="14475" y="15628"/>
                      </a:lnTo>
                      <a:cubicBezTo>
                        <a:pt x="15772" y="15628"/>
                        <a:pt x="15340" y="14476"/>
                        <a:pt x="14403" y="13863"/>
                      </a:cubicBezTo>
                      <a:cubicBezTo>
                        <a:pt x="13503" y="13287"/>
                        <a:pt x="11487" y="11811"/>
                        <a:pt x="11199" y="11703"/>
                      </a:cubicBezTo>
                      <a:cubicBezTo>
                        <a:pt x="10947" y="11595"/>
                        <a:pt x="10839" y="11703"/>
                        <a:pt x="10839" y="11703"/>
                      </a:cubicBezTo>
                      <a:cubicBezTo>
                        <a:pt x="10839" y="11703"/>
                        <a:pt x="11127" y="11847"/>
                        <a:pt x="11019" y="12099"/>
                      </a:cubicBezTo>
                      <a:cubicBezTo>
                        <a:pt x="10947" y="12315"/>
                        <a:pt x="10263" y="12207"/>
                        <a:pt x="9579" y="12207"/>
                      </a:cubicBezTo>
                      <a:cubicBezTo>
                        <a:pt x="8606" y="12171"/>
                        <a:pt x="7742" y="11559"/>
                        <a:pt x="7382" y="10695"/>
                      </a:cubicBezTo>
                      <a:cubicBezTo>
                        <a:pt x="6878" y="9543"/>
                        <a:pt x="4898" y="3566"/>
                        <a:pt x="4718" y="3025"/>
                      </a:cubicBezTo>
                      <a:cubicBezTo>
                        <a:pt x="4502" y="2521"/>
                        <a:pt x="3205" y="1297"/>
                        <a:pt x="2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72"/>
                <p:cNvSpPr/>
                <p:nvPr/>
              </p:nvSpPr>
              <p:spPr>
                <a:xfrm>
                  <a:off x="6387246" y="3941062"/>
                  <a:ext cx="172177" cy="248204"/>
                </a:xfrm>
                <a:custGeom>
                  <a:avLst/>
                  <a:gdLst/>
                  <a:ahLst/>
                  <a:cxnLst/>
                  <a:rect l="l" t="t" r="r" b="b"/>
                  <a:pathLst>
                    <a:path w="10191" h="14691" extrusionOk="0">
                      <a:moveTo>
                        <a:pt x="3205" y="8606"/>
                      </a:moveTo>
                      <a:cubicBezTo>
                        <a:pt x="2917" y="9326"/>
                        <a:pt x="2629" y="10046"/>
                        <a:pt x="2269" y="10730"/>
                      </a:cubicBezTo>
                      <a:cubicBezTo>
                        <a:pt x="1945" y="11126"/>
                        <a:pt x="757" y="12494"/>
                        <a:pt x="541" y="12926"/>
                      </a:cubicBezTo>
                      <a:cubicBezTo>
                        <a:pt x="361" y="13359"/>
                        <a:pt x="1" y="14691"/>
                        <a:pt x="1441" y="14691"/>
                      </a:cubicBezTo>
                      <a:lnTo>
                        <a:pt x="6626" y="14691"/>
                      </a:lnTo>
                      <a:cubicBezTo>
                        <a:pt x="8030" y="14691"/>
                        <a:pt x="9182" y="14259"/>
                        <a:pt x="9218" y="12962"/>
                      </a:cubicBezTo>
                      <a:cubicBezTo>
                        <a:pt x="9218" y="11702"/>
                        <a:pt x="9326" y="7129"/>
                        <a:pt x="9506" y="6121"/>
                      </a:cubicBezTo>
                      <a:cubicBezTo>
                        <a:pt x="9687" y="5149"/>
                        <a:pt x="10191" y="4033"/>
                        <a:pt x="9939" y="3061"/>
                      </a:cubicBezTo>
                      <a:cubicBezTo>
                        <a:pt x="9687" y="2088"/>
                        <a:pt x="9290" y="1116"/>
                        <a:pt x="8786" y="216"/>
                      </a:cubicBezTo>
                      <a:cubicBezTo>
                        <a:pt x="8714" y="144"/>
                        <a:pt x="8606" y="72"/>
                        <a:pt x="8498" y="0"/>
                      </a:cubicBezTo>
                      <a:lnTo>
                        <a:pt x="8642" y="864"/>
                      </a:lnTo>
                      <a:cubicBezTo>
                        <a:pt x="8714" y="1080"/>
                        <a:pt x="8750" y="1260"/>
                        <a:pt x="8750" y="1476"/>
                      </a:cubicBezTo>
                      <a:cubicBezTo>
                        <a:pt x="8894" y="2917"/>
                        <a:pt x="8354" y="9326"/>
                        <a:pt x="8354" y="9866"/>
                      </a:cubicBezTo>
                      <a:cubicBezTo>
                        <a:pt x="8354" y="10406"/>
                        <a:pt x="7778" y="10766"/>
                        <a:pt x="6770" y="11018"/>
                      </a:cubicBezTo>
                      <a:cubicBezTo>
                        <a:pt x="5726" y="11306"/>
                        <a:pt x="3601" y="11558"/>
                        <a:pt x="2809" y="10802"/>
                      </a:cubicBezTo>
                      <a:cubicBezTo>
                        <a:pt x="2737" y="10694"/>
                        <a:pt x="2701" y="10550"/>
                        <a:pt x="2773" y="10406"/>
                      </a:cubicBezTo>
                      <a:cubicBezTo>
                        <a:pt x="2809" y="10118"/>
                        <a:pt x="3205" y="8606"/>
                        <a:pt x="3205" y="86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72"/>
                <p:cNvSpPr/>
                <p:nvPr/>
              </p:nvSpPr>
              <p:spPr>
                <a:xfrm>
                  <a:off x="6454165" y="1600889"/>
                  <a:ext cx="501292" cy="705079"/>
                </a:xfrm>
                <a:custGeom>
                  <a:avLst/>
                  <a:gdLst/>
                  <a:ahLst/>
                  <a:cxnLst/>
                  <a:rect l="l" t="t" r="r" b="b"/>
                  <a:pathLst>
                    <a:path w="29671" h="41733" extrusionOk="0">
                      <a:moveTo>
                        <a:pt x="22145" y="1332"/>
                      </a:moveTo>
                      <a:cubicBezTo>
                        <a:pt x="22145" y="1332"/>
                        <a:pt x="26249" y="7382"/>
                        <a:pt x="26718" y="8246"/>
                      </a:cubicBezTo>
                      <a:cubicBezTo>
                        <a:pt x="27150" y="9110"/>
                        <a:pt x="28914" y="12891"/>
                        <a:pt x="29274" y="14799"/>
                      </a:cubicBezTo>
                      <a:cubicBezTo>
                        <a:pt x="29670" y="16707"/>
                        <a:pt x="28914" y="19408"/>
                        <a:pt x="28194" y="20848"/>
                      </a:cubicBezTo>
                      <a:lnTo>
                        <a:pt x="28194" y="39752"/>
                      </a:lnTo>
                      <a:cubicBezTo>
                        <a:pt x="20992" y="41732"/>
                        <a:pt x="12027" y="41048"/>
                        <a:pt x="4789" y="39752"/>
                      </a:cubicBezTo>
                      <a:lnTo>
                        <a:pt x="5978" y="31866"/>
                      </a:lnTo>
                      <a:lnTo>
                        <a:pt x="0" y="2917"/>
                      </a:lnTo>
                      <a:lnTo>
                        <a:pt x="8786" y="72"/>
                      </a:lnTo>
                      <a:lnTo>
                        <a:pt x="14655" y="1585"/>
                      </a:lnTo>
                      <a:lnTo>
                        <a:pt x="170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72"/>
                <p:cNvSpPr/>
                <p:nvPr/>
              </p:nvSpPr>
              <p:spPr>
                <a:xfrm>
                  <a:off x="6612349" y="1479350"/>
                  <a:ext cx="125360" cy="165108"/>
                </a:xfrm>
                <a:custGeom>
                  <a:avLst/>
                  <a:gdLst/>
                  <a:ahLst/>
                  <a:cxnLst/>
                  <a:rect l="l" t="t" r="r" b="b"/>
                  <a:pathLst>
                    <a:path w="8246" h="9146" extrusionOk="0">
                      <a:moveTo>
                        <a:pt x="0" y="0"/>
                      </a:moveTo>
                      <a:lnTo>
                        <a:pt x="8246" y="0"/>
                      </a:lnTo>
                      <a:lnTo>
                        <a:pt x="8246" y="9146"/>
                      </a:lnTo>
                      <a:lnTo>
                        <a:pt x="4969" y="9146"/>
                      </a:lnTo>
                      <a:lnTo>
                        <a:pt x="0" y="7201"/>
                      </a:lnTo>
                      <a:close/>
                    </a:path>
                  </a:pathLst>
                </a:custGeom>
                <a:solidFill>
                  <a:srgbClr val="D77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72"/>
                <p:cNvSpPr/>
                <p:nvPr/>
              </p:nvSpPr>
              <p:spPr>
                <a:xfrm>
                  <a:off x="6587985" y="1579602"/>
                  <a:ext cx="115004" cy="129585"/>
                </a:xfrm>
                <a:custGeom>
                  <a:avLst/>
                  <a:gdLst/>
                  <a:ahLst/>
                  <a:cxnLst/>
                  <a:rect l="l" t="t" r="r" b="b"/>
                  <a:pathLst>
                    <a:path w="6807" h="7670" extrusionOk="0">
                      <a:moveTo>
                        <a:pt x="829" y="0"/>
                      </a:moveTo>
                      <a:lnTo>
                        <a:pt x="6806" y="3889"/>
                      </a:lnTo>
                      <a:lnTo>
                        <a:pt x="3962" y="7669"/>
                      </a:lnTo>
                      <a:lnTo>
                        <a:pt x="1" y="162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72"/>
                <p:cNvSpPr/>
                <p:nvPr/>
              </p:nvSpPr>
              <p:spPr>
                <a:xfrm>
                  <a:off x="6702968" y="1580819"/>
                  <a:ext cx="65096" cy="128976"/>
                </a:xfrm>
                <a:custGeom>
                  <a:avLst/>
                  <a:gdLst/>
                  <a:ahLst/>
                  <a:cxnLst/>
                  <a:rect l="l" t="t" r="r" b="b"/>
                  <a:pathLst>
                    <a:path w="3853" h="7634" extrusionOk="0">
                      <a:moveTo>
                        <a:pt x="0" y="3817"/>
                      </a:moveTo>
                      <a:lnTo>
                        <a:pt x="2305" y="0"/>
                      </a:lnTo>
                      <a:lnTo>
                        <a:pt x="3457" y="1476"/>
                      </a:lnTo>
                      <a:lnTo>
                        <a:pt x="3853" y="763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72"/>
                <p:cNvSpPr/>
                <p:nvPr/>
              </p:nvSpPr>
              <p:spPr>
                <a:xfrm>
                  <a:off x="6742659" y="1357303"/>
                  <a:ext cx="99816" cy="81191"/>
                </a:xfrm>
                <a:custGeom>
                  <a:avLst/>
                  <a:gdLst/>
                  <a:ahLst/>
                  <a:cxnLst/>
                  <a:rect l="l" t="t" r="r" b="b"/>
                  <a:pathLst>
                    <a:path w="6951" h="5654" extrusionOk="0">
                      <a:moveTo>
                        <a:pt x="4070" y="36"/>
                      </a:moveTo>
                      <a:lnTo>
                        <a:pt x="4250" y="72"/>
                      </a:lnTo>
                      <a:lnTo>
                        <a:pt x="4250" y="72"/>
                      </a:lnTo>
                      <a:cubicBezTo>
                        <a:pt x="6914" y="649"/>
                        <a:pt x="6950" y="4429"/>
                        <a:pt x="4286" y="5041"/>
                      </a:cubicBezTo>
                      <a:cubicBezTo>
                        <a:pt x="1621" y="5653"/>
                        <a:pt x="1" y="2269"/>
                        <a:pt x="2125" y="541"/>
                      </a:cubicBezTo>
                      <a:cubicBezTo>
                        <a:pt x="2053" y="1297"/>
                        <a:pt x="2161" y="2233"/>
                        <a:pt x="3133" y="2341"/>
                      </a:cubicBezTo>
                      <a:lnTo>
                        <a:pt x="3133" y="901"/>
                      </a:lnTo>
                      <a:cubicBezTo>
                        <a:pt x="3133" y="397"/>
                        <a:pt x="3565" y="0"/>
                        <a:pt x="4070" y="36"/>
                      </a:cubicBezTo>
                      <a:close/>
                    </a:path>
                  </a:pathLst>
                </a:custGeom>
                <a:solidFill>
                  <a:srgbClr val="E6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72"/>
                <p:cNvSpPr/>
                <p:nvPr/>
              </p:nvSpPr>
              <p:spPr>
                <a:xfrm>
                  <a:off x="6516680" y="1356786"/>
                  <a:ext cx="100333" cy="82225"/>
                </a:xfrm>
                <a:custGeom>
                  <a:avLst/>
                  <a:gdLst/>
                  <a:ahLst/>
                  <a:cxnLst/>
                  <a:rect l="l" t="t" r="r" b="b"/>
                  <a:pathLst>
                    <a:path w="6987" h="5726" extrusionOk="0">
                      <a:moveTo>
                        <a:pt x="2953" y="72"/>
                      </a:moveTo>
                      <a:lnTo>
                        <a:pt x="2773" y="72"/>
                      </a:lnTo>
                      <a:lnTo>
                        <a:pt x="2773" y="72"/>
                      </a:lnTo>
                      <a:cubicBezTo>
                        <a:pt x="109" y="613"/>
                        <a:pt x="1" y="4429"/>
                        <a:pt x="2665" y="5077"/>
                      </a:cubicBezTo>
                      <a:cubicBezTo>
                        <a:pt x="5294" y="5726"/>
                        <a:pt x="6986" y="2341"/>
                        <a:pt x="4898" y="613"/>
                      </a:cubicBezTo>
                      <a:cubicBezTo>
                        <a:pt x="4970" y="1369"/>
                        <a:pt x="4826" y="2305"/>
                        <a:pt x="3854" y="2377"/>
                      </a:cubicBezTo>
                      <a:lnTo>
                        <a:pt x="3890" y="901"/>
                      </a:lnTo>
                      <a:cubicBezTo>
                        <a:pt x="3890" y="397"/>
                        <a:pt x="3458" y="0"/>
                        <a:pt x="2953" y="72"/>
                      </a:cubicBezTo>
                      <a:close/>
                    </a:path>
                  </a:pathLst>
                </a:custGeom>
                <a:solidFill>
                  <a:srgbClr val="E6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72"/>
                <p:cNvSpPr/>
                <p:nvPr/>
              </p:nvSpPr>
              <p:spPr>
                <a:xfrm>
                  <a:off x="6554436" y="1175811"/>
                  <a:ext cx="250783" cy="365563"/>
                </a:xfrm>
                <a:custGeom>
                  <a:avLst/>
                  <a:gdLst/>
                  <a:ahLst/>
                  <a:cxnLst/>
                  <a:rect l="l" t="t" r="r" b="b"/>
                  <a:pathLst>
                    <a:path w="17464" h="25457" extrusionOk="0">
                      <a:moveTo>
                        <a:pt x="8714" y="25457"/>
                      </a:moveTo>
                      <a:cubicBezTo>
                        <a:pt x="3961" y="25457"/>
                        <a:pt x="0" y="19588"/>
                        <a:pt x="0" y="14943"/>
                      </a:cubicBezTo>
                      <a:lnTo>
                        <a:pt x="0" y="8750"/>
                      </a:lnTo>
                      <a:cubicBezTo>
                        <a:pt x="0" y="3925"/>
                        <a:pt x="3925" y="36"/>
                        <a:pt x="8714" y="0"/>
                      </a:cubicBezTo>
                      <a:lnTo>
                        <a:pt x="8714" y="0"/>
                      </a:lnTo>
                      <a:cubicBezTo>
                        <a:pt x="13539" y="36"/>
                        <a:pt x="17464" y="3925"/>
                        <a:pt x="17464" y="8750"/>
                      </a:cubicBezTo>
                      <a:lnTo>
                        <a:pt x="17464" y="14799"/>
                      </a:lnTo>
                      <a:cubicBezTo>
                        <a:pt x="17464" y="19876"/>
                        <a:pt x="14007" y="25457"/>
                        <a:pt x="8714" y="25457"/>
                      </a:cubicBezTo>
                      <a:close/>
                    </a:path>
                  </a:pathLst>
                </a:custGeom>
                <a:solidFill>
                  <a:srgbClr val="E6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72"/>
                <p:cNvSpPr/>
                <p:nvPr/>
              </p:nvSpPr>
              <p:spPr>
                <a:xfrm>
                  <a:off x="6591139" y="1317994"/>
                  <a:ext cx="50700" cy="32917"/>
                </a:xfrm>
                <a:custGeom>
                  <a:avLst/>
                  <a:gdLst/>
                  <a:ahLst/>
                  <a:cxnLst/>
                  <a:rect l="l" t="t" r="r" b="b"/>
                  <a:pathLst>
                    <a:path w="3530" h="1442" extrusionOk="0">
                      <a:moveTo>
                        <a:pt x="3277" y="397"/>
                      </a:moveTo>
                      <a:cubicBezTo>
                        <a:pt x="3457" y="469"/>
                        <a:pt x="3529" y="685"/>
                        <a:pt x="3457" y="901"/>
                      </a:cubicBezTo>
                      <a:cubicBezTo>
                        <a:pt x="3385" y="1081"/>
                        <a:pt x="3169" y="1153"/>
                        <a:pt x="2953" y="1081"/>
                      </a:cubicBezTo>
                      <a:cubicBezTo>
                        <a:pt x="2269" y="757"/>
                        <a:pt x="1477" y="829"/>
                        <a:pt x="793" y="1225"/>
                      </a:cubicBezTo>
                      <a:cubicBezTo>
                        <a:pt x="397" y="1441"/>
                        <a:pt x="1" y="829"/>
                        <a:pt x="433" y="577"/>
                      </a:cubicBezTo>
                      <a:cubicBezTo>
                        <a:pt x="1297" y="73"/>
                        <a:pt x="2341" y="1"/>
                        <a:pt x="3277" y="39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72"/>
                <p:cNvSpPr/>
                <p:nvPr/>
              </p:nvSpPr>
              <p:spPr>
                <a:xfrm>
                  <a:off x="6715258" y="1319637"/>
                  <a:ext cx="53285" cy="31274"/>
                </a:xfrm>
                <a:custGeom>
                  <a:avLst/>
                  <a:gdLst/>
                  <a:ahLst/>
                  <a:cxnLst/>
                  <a:rect l="l" t="t" r="r" b="b"/>
                  <a:pathLst>
                    <a:path w="3710" h="1370" extrusionOk="0">
                      <a:moveTo>
                        <a:pt x="3277" y="505"/>
                      </a:moveTo>
                      <a:cubicBezTo>
                        <a:pt x="3709" y="721"/>
                        <a:pt x="3349" y="1369"/>
                        <a:pt x="2917" y="1117"/>
                      </a:cubicBezTo>
                      <a:cubicBezTo>
                        <a:pt x="2233" y="793"/>
                        <a:pt x="1441" y="757"/>
                        <a:pt x="757" y="1081"/>
                      </a:cubicBezTo>
                      <a:cubicBezTo>
                        <a:pt x="325" y="1297"/>
                        <a:pt x="0" y="685"/>
                        <a:pt x="433" y="433"/>
                      </a:cubicBezTo>
                      <a:cubicBezTo>
                        <a:pt x="1333" y="1"/>
                        <a:pt x="2377" y="1"/>
                        <a:pt x="3277" y="50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72"/>
                <p:cNvSpPr/>
                <p:nvPr/>
              </p:nvSpPr>
              <p:spPr>
                <a:xfrm>
                  <a:off x="6398194" y="1605147"/>
                  <a:ext cx="336430" cy="970905"/>
                </a:xfrm>
                <a:custGeom>
                  <a:avLst/>
                  <a:gdLst/>
                  <a:ahLst/>
                  <a:cxnLst/>
                  <a:rect l="l" t="t" r="r" b="b"/>
                  <a:pathLst>
                    <a:path w="19913" h="57467" extrusionOk="0">
                      <a:moveTo>
                        <a:pt x="2197" y="1909"/>
                      </a:moveTo>
                      <a:cubicBezTo>
                        <a:pt x="2197" y="1909"/>
                        <a:pt x="9327" y="0"/>
                        <a:pt x="9543" y="0"/>
                      </a:cubicBezTo>
                      <a:cubicBezTo>
                        <a:pt x="9831" y="108"/>
                        <a:pt x="10083" y="216"/>
                        <a:pt x="10299" y="396"/>
                      </a:cubicBezTo>
                      <a:cubicBezTo>
                        <a:pt x="19913" y="26141"/>
                        <a:pt x="18976" y="25637"/>
                        <a:pt x="14079" y="53110"/>
                      </a:cubicBezTo>
                      <a:cubicBezTo>
                        <a:pt x="14079" y="53110"/>
                        <a:pt x="13971" y="53866"/>
                        <a:pt x="12819" y="54226"/>
                      </a:cubicBezTo>
                      <a:cubicBezTo>
                        <a:pt x="11703" y="54550"/>
                        <a:pt x="721" y="57215"/>
                        <a:pt x="721" y="57215"/>
                      </a:cubicBezTo>
                      <a:cubicBezTo>
                        <a:pt x="721" y="57215"/>
                        <a:pt x="1" y="57467"/>
                        <a:pt x="217" y="56243"/>
                      </a:cubicBezTo>
                      <a:cubicBezTo>
                        <a:pt x="433" y="55019"/>
                        <a:pt x="6158" y="28950"/>
                        <a:pt x="6158" y="28950"/>
                      </a:cubicBezTo>
                      <a:lnTo>
                        <a:pt x="3746" y="1440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72"/>
                <p:cNvSpPr/>
                <p:nvPr/>
              </p:nvSpPr>
              <p:spPr>
                <a:xfrm>
                  <a:off x="6791174" y="1609404"/>
                  <a:ext cx="194681" cy="928330"/>
                </a:xfrm>
                <a:custGeom>
                  <a:avLst/>
                  <a:gdLst/>
                  <a:ahLst/>
                  <a:cxnLst/>
                  <a:rect l="l" t="t" r="r" b="b"/>
                  <a:pathLst>
                    <a:path w="11523" h="54947" extrusionOk="0">
                      <a:moveTo>
                        <a:pt x="0" y="180"/>
                      </a:moveTo>
                      <a:cubicBezTo>
                        <a:pt x="0" y="180"/>
                        <a:pt x="4573" y="13359"/>
                        <a:pt x="4933" y="14547"/>
                      </a:cubicBezTo>
                      <a:cubicBezTo>
                        <a:pt x="5329" y="15735"/>
                        <a:pt x="5545" y="16743"/>
                        <a:pt x="5077" y="19408"/>
                      </a:cubicBezTo>
                      <a:cubicBezTo>
                        <a:pt x="4969" y="19840"/>
                        <a:pt x="4933" y="20272"/>
                        <a:pt x="4933" y="20740"/>
                      </a:cubicBezTo>
                      <a:cubicBezTo>
                        <a:pt x="4933" y="21712"/>
                        <a:pt x="5041" y="26933"/>
                        <a:pt x="5041" y="26933"/>
                      </a:cubicBezTo>
                      <a:lnTo>
                        <a:pt x="5581" y="51634"/>
                      </a:lnTo>
                      <a:cubicBezTo>
                        <a:pt x="5689" y="52174"/>
                        <a:pt x="6049" y="52678"/>
                        <a:pt x="6589" y="52894"/>
                      </a:cubicBezTo>
                      <a:cubicBezTo>
                        <a:pt x="7454" y="53218"/>
                        <a:pt x="10982" y="54839"/>
                        <a:pt x="10982" y="54839"/>
                      </a:cubicBezTo>
                      <a:cubicBezTo>
                        <a:pt x="10982" y="54839"/>
                        <a:pt x="11522" y="54947"/>
                        <a:pt x="11522" y="54298"/>
                      </a:cubicBezTo>
                      <a:cubicBezTo>
                        <a:pt x="11522" y="53614"/>
                        <a:pt x="9002" y="29814"/>
                        <a:pt x="9002" y="29814"/>
                      </a:cubicBezTo>
                      <a:lnTo>
                        <a:pt x="8534" y="21136"/>
                      </a:lnTo>
                      <a:cubicBezTo>
                        <a:pt x="9974" y="15627"/>
                        <a:pt x="11522" y="14115"/>
                        <a:pt x="8390" y="8894"/>
                      </a:cubicBezTo>
                      <a:cubicBezTo>
                        <a:pt x="7886" y="8066"/>
                        <a:pt x="7202" y="6878"/>
                        <a:pt x="6517" y="5689"/>
                      </a:cubicBezTo>
                      <a:cubicBezTo>
                        <a:pt x="4537" y="2161"/>
                        <a:pt x="5905" y="1297"/>
                        <a:pt x="3709" y="612"/>
                      </a:cubicBezTo>
                      <a:lnTo>
                        <a:pt x="360" y="0"/>
                      </a:lnTo>
                      <a:cubicBezTo>
                        <a:pt x="216" y="0"/>
                        <a:pt x="72" y="72"/>
                        <a:pt x="0" y="18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72"/>
                <p:cNvSpPr/>
                <p:nvPr/>
              </p:nvSpPr>
              <p:spPr>
                <a:xfrm>
                  <a:off x="6747829" y="1209932"/>
                  <a:ext cx="93096" cy="178394"/>
                </a:xfrm>
                <a:custGeom>
                  <a:avLst/>
                  <a:gdLst/>
                  <a:ahLst/>
                  <a:cxnLst/>
                  <a:rect l="l" t="t" r="r" b="b"/>
                  <a:pathLst>
                    <a:path w="6483" h="12423" extrusionOk="0">
                      <a:moveTo>
                        <a:pt x="3998" y="12423"/>
                      </a:moveTo>
                      <a:lnTo>
                        <a:pt x="3061" y="8570"/>
                      </a:lnTo>
                      <a:cubicBezTo>
                        <a:pt x="3061" y="8570"/>
                        <a:pt x="1" y="6302"/>
                        <a:pt x="1081" y="3169"/>
                      </a:cubicBezTo>
                      <a:cubicBezTo>
                        <a:pt x="2161" y="1"/>
                        <a:pt x="2377" y="325"/>
                        <a:pt x="2377" y="325"/>
                      </a:cubicBezTo>
                      <a:cubicBezTo>
                        <a:pt x="2377" y="325"/>
                        <a:pt x="6482" y="2197"/>
                        <a:pt x="4646" y="104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72"/>
                <p:cNvSpPr/>
                <p:nvPr/>
              </p:nvSpPr>
              <p:spPr>
                <a:xfrm>
                  <a:off x="6518748" y="1209932"/>
                  <a:ext cx="93096" cy="178394"/>
                </a:xfrm>
                <a:custGeom>
                  <a:avLst/>
                  <a:gdLst/>
                  <a:ahLst/>
                  <a:cxnLst/>
                  <a:rect l="l" t="t" r="r" b="b"/>
                  <a:pathLst>
                    <a:path w="6483" h="12423" extrusionOk="0">
                      <a:moveTo>
                        <a:pt x="2485" y="12423"/>
                      </a:moveTo>
                      <a:lnTo>
                        <a:pt x="3422" y="8570"/>
                      </a:lnTo>
                      <a:cubicBezTo>
                        <a:pt x="3422" y="8570"/>
                        <a:pt x="6482" y="6302"/>
                        <a:pt x="5402" y="3169"/>
                      </a:cubicBezTo>
                      <a:cubicBezTo>
                        <a:pt x="4322" y="1"/>
                        <a:pt x="4106" y="325"/>
                        <a:pt x="4106" y="325"/>
                      </a:cubicBezTo>
                      <a:cubicBezTo>
                        <a:pt x="4106" y="325"/>
                        <a:pt x="1" y="2197"/>
                        <a:pt x="1837" y="104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72"/>
                <p:cNvSpPr/>
                <p:nvPr/>
              </p:nvSpPr>
              <p:spPr>
                <a:xfrm>
                  <a:off x="6510993" y="1164423"/>
                  <a:ext cx="281298" cy="170654"/>
                </a:xfrm>
                <a:custGeom>
                  <a:avLst/>
                  <a:gdLst/>
                  <a:ahLst/>
                  <a:cxnLst/>
                  <a:rect l="l" t="t" r="r" b="b"/>
                  <a:pathLst>
                    <a:path w="19589" h="11884" extrusionOk="0">
                      <a:moveTo>
                        <a:pt x="19588" y="11883"/>
                      </a:moveTo>
                      <a:cubicBezTo>
                        <a:pt x="19588" y="11883"/>
                        <a:pt x="17284" y="11163"/>
                        <a:pt x="15484" y="6626"/>
                      </a:cubicBezTo>
                      <a:cubicBezTo>
                        <a:pt x="13647" y="2089"/>
                        <a:pt x="9831" y="10263"/>
                        <a:pt x="4898" y="9615"/>
                      </a:cubicBezTo>
                      <a:cubicBezTo>
                        <a:pt x="1" y="8967"/>
                        <a:pt x="3926" y="1801"/>
                        <a:pt x="9723" y="685"/>
                      </a:cubicBezTo>
                      <a:cubicBezTo>
                        <a:pt x="13143" y="1"/>
                        <a:pt x="16636" y="1117"/>
                        <a:pt x="19048" y="363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72"/>
                <p:cNvSpPr/>
                <p:nvPr/>
              </p:nvSpPr>
              <p:spPr>
                <a:xfrm>
                  <a:off x="6096478" y="1530321"/>
                  <a:ext cx="402118" cy="507374"/>
                </a:xfrm>
                <a:custGeom>
                  <a:avLst/>
                  <a:gdLst/>
                  <a:ahLst/>
                  <a:cxnLst/>
                  <a:rect l="l" t="t" r="r" b="b"/>
                  <a:pathLst>
                    <a:path w="23801" h="30031" extrusionOk="0">
                      <a:moveTo>
                        <a:pt x="20056" y="6374"/>
                      </a:moveTo>
                      <a:cubicBezTo>
                        <a:pt x="19660" y="6482"/>
                        <a:pt x="19264" y="6662"/>
                        <a:pt x="18940" y="6878"/>
                      </a:cubicBezTo>
                      <a:cubicBezTo>
                        <a:pt x="17212" y="8066"/>
                        <a:pt x="12243" y="15663"/>
                        <a:pt x="12243" y="15663"/>
                      </a:cubicBezTo>
                      <a:cubicBezTo>
                        <a:pt x="12279" y="14331"/>
                        <a:pt x="14115" y="973"/>
                        <a:pt x="13035" y="613"/>
                      </a:cubicBezTo>
                      <a:cubicBezTo>
                        <a:pt x="13035" y="613"/>
                        <a:pt x="8822" y="1153"/>
                        <a:pt x="6194" y="0"/>
                      </a:cubicBezTo>
                      <a:cubicBezTo>
                        <a:pt x="5762" y="289"/>
                        <a:pt x="5473" y="793"/>
                        <a:pt x="5401" y="1297"/>
                      </a:cubicBezTo>
                      <a:cubicBezTo>
                        <a:pt x="4609" y="5654"/>
                        <a:pt x="0" y="26969"/>
                        <a:pt x="6302" y="28662"/>
                      </a:cubicBezTo>
                      <a:cubicBezTo>
                        <a:pt x="11343" y="30030"/>
                        <a:pt x="20056" y="21100"/>
                        <a:pt x="22613" y="18904"/>
                      </a:cubicBezTo>
                      <a:cubicBezTo>
                        <a:pt x="23801" y="16672"/>
                        <a:pt x="22433" y="5618"/>
                        <a:pt x="20056" y="637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72"/>
                <p:cNvSpPr/>
                <p:nvPr/>
              </p:nvSpPr>
              <p:spPr>
                <a:xfrm>
                  <a:off x="6173735" y="1238336"/>
                  <a:ext cx="221443" cy="288972"/>
                </a:xfrm>
                <a:custGeom>
                  <a:avLst/>
                  <a:gdLst/>
                  <a:ahLst/>
                  <a:cxnLst/>
                  <a:rect l="l" t="t" r="r" b="b"/>
                  <a:pathLst>
                    <a:path w="13107" h="17104" extrusionOk="0">
                      <a:moveTo>
                        <a:pt x="10154" y="13215"/>
                      </a:moveTo>
                      <a:cubicBezTo>
                        <a:pt x="10730" y="12279"/>
                        <a:pt x="11522" y="11522"/>
                        <a:pt x="12531" y="11054"/>
                      </a:cubicBezTo>
                      <a:cubicBezTo>
                        <a:pt x="13107" y="10766"/>
                        <a:pt x="11739" y="8606"/>
                        <a:pt x="10154" y="10406"/>
                      </a:cubicBezTo>
                      <a:cubicBezTo>
                        <a:pt x="10154" y="10406"/>
                        <a:pt x="9146" y="10910"/>
                        <a:pt x="8894" y="10478"/>
                      </a:cubicBezTo>
                      <a:cubicBezTo>
                        <a:pt x="8606" y="10082"/>
                        <a:pt x="10586" y="3421"/>
                        <a:pt x="10802" y="2701"/>
                      </a:cubicBezTo>
                      <a:cubicBezTo>
                        <a:pt x="10982" y="2161"/>
                        <a:pt x="10586" y="1621"/>
                        <a:pt x="10046" y="1657"/>
                      </a:cubicBezTo>
                      <a:cubicBezTo>
                        <a:pt x="9758" y="1765"/>
                        <a:pt x="9470" y="2809"/>
                        <a:pt x="9002" y="4105"/>
                      </a:cubicBezTo>
                      <a:cubicBezTo>
                        <a:pt x="8534" y="5437"/>
                        <a:pt x="7994" y="6878"/>
                        <a:pt x="7850" y="6986"/>
                      </a:cubicBezTo>
                      <a:cubicBezTo>
                        <a:pt x="7706" y="7058"/>
                        <a:pt x="7418" y="6914"/>
                        <a:pt x="7418" y="6085"/>
                      </a:cubicBezTo>
                      <a:cubicBezTo>
                        <a:pt x="7418" y="5221"/>
                        <a:pt x="7598" y="684"/>
                        <a:pt x="7382" y="324"/>
                      </a:cubicBezTo>
                      <a:cubicBezTo>
                        <a:pt x="7130" y="0"/>
                        <a:pt x="6410" y="72"/>
                        <a:pt x="6229" y="756"/>
                      </a:cubicBezTo>
                      <a:cubicBezTo>
                        <a:pt x="6013" y="1404"/>
                        <a:pt x="5977" y="6013"/>
                        <a:pt x="5833" y="6589"/>
                      </a:cubicBezTo>
                      <a:cubicBezTo>
                        <a:pt x="5653" y="7166"/>
                        <a:pt x="5149" y="6914"/>
                        <a:pt x="5041" y="6481"/>
                      </a:cubicBezTo>
                      <a:cubicBezTo>
                        <a:pt x="4969" y="6085"/>
                        <a:pt x="4321" y="1080"/>
                        <a:pt x="4141" y="756"/>
                      </a:cubicBezTo>
                      <a:cubicBezTo>
                        <a:pt x="3925" y="396"/>
                        <a:pt x="3205" y="504"/>
                        <a:pt x="3133" y="1260"/>
                      </a:cubicBezTo>
                      <a:cubicBezTo>
                        <a:pt x="3097" y="2017"/>
                        <a:pt x="3493" y="6842"/>
                        <a:pt x="3349" y="7166"/>
                      </a:cubicBezTo>
                      <a:cubicBezTo>
                        <a:pt x="3205" y="7490"/>
                        <a:pt x="2737" y="7526"/>
                        <a:pt x="2305" y="6697"/>
                      </a:cubicBezTo>
                      <a:cubicBezTo>
                        <a:pt x="1873" y="5905"/>
                        <a:pt x="1117" y="4069"/>
                        <a:pt x="900" y="3961"/>
                      </a:cubicBezTo>
                      <a:cubicBezTo>
                        <a:pt x="648" y="3817"/>
                        <a:pt x="0" y="4465"/>
                        <a:pt x="324" y="5401"/>
                      </a:cubicBezTo>
                      <a:cubicBezTo>
                        <a:pt x="648" y="6337"/>
                        <a:pt x="1333" y="8678"/>
                        <a:pt x="1405" y="9002"/>
                      </a:cubicBezTo>
                      <a:cubicBezTo>
                        <a:pt x="1729" y="10910"/>
                        <a:pt x="1549" y="12747"/>
                        <a:pt x="2017" y="14187"/>
                      </a:cubicBezTo>
                      <a:cubicBezTo>
                        <a:pt x="2161" y="14691"/>
                        <a:pt x="2449" y="15195"/>
                        <a:pt x="2845" y="15591"/>
                      </a:cubicBezTo>
                      <a:cubicBezTo>
                        <a:pt x="3745" y="16563"/>
                        <a:pt x="5041" y="17103"/>
                        <a:pt x="6410" y="17067"/>
                      </a:cubicBezTo>
                      <a:cubicBezTo>
                        <a:pt x="8642" y="16923"/>
                        <a:pt x="9002" y="15051"/>
                        <a:pt x="10154" y="13215"/>
                      </a:cubicBezTo>
                      <a:close/>
                    </a:path>
                  </a:pathLst>
                </a:custGeom>
                <a:solidFill>
                  <a:srgbClr val="E6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72"/>
                <p:cNvSpPr/>
                <p:nvPr/>
              </p:nvSpPr>
              <p:spPr>
                <a:xfrm>
                  <a:off x="6313638" y="1387361"/>
                  <a:ext cx="31661" cy="59639"/>
                </a:xfrm>
                <a:custGeom>
                  <a:avLst/>
                  <a:gdLst/>
                  <a:ahLst/>
                  <a:cxnLst/>
                  <a:rect l="l" t="t" r="r" b="b"/>
                  <a:pathLst>
                    <a:path w="1874" h="3530" extrusionOk="0">
                      <a:moveTo>
                        <a:pt x="1873" y="1585"/>
                      </a:moveTo>
                      <a:cubicBezTo>
                        <a:pt x="1873" y="1585"/>
                        <a:pt x="865" y="2089"/>
                        <a:pt x="613" y="1657"/>
                      </a:cubicBezTo>
                      <a:cubicBezTo>
                        <a:pt x="505" y="1549"/>
                        <a:pt x="613" y="865"/>
                        <a:pt x="829" y="1"/>
                      </a:cubicBezTo>
                      <a:lnTo>
                        <a:pt x="1" y="3530"/>
                      </a:lnTo>
                      <a:close/>
                    </a:path>
                  </a:pathLst>
                </a:custGeom>
                <a:solidFill>
                  <a:srgbClr val="D77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72"/>
                <p:cNvSpPr/>
                <p:nvPr/>
              </p:nvSpPr>
              <p:spPr>
                <a:xfrm>
                  <a:off x="6729121" y="1732885"/>
                  <a:ext cx="23129" cy="21305"/>
                </a:xfrm>
                <a:custGeom>
                  <a:avLst/>
                  <a:gdLst/>
                  <a:ahLst/>
                  <a:cxnLst/>
                  <a:rect l="l" t="t" r="r" b="b"/>
                  <a:pathLst>
                    <a:path w="1369" h="1261" extrusionOk="0">
                      <a:moveTo>
                        <a:pt x="613" y="1"/>
                      </a:moveTo>
                      <a:cubicBezTo>
                        <a:pt x="973" y="1"/>
                        <a:pt x="1261" y="289"/>
                        <a:pt x="1333" y="649"/>
                      </a:cubicBezTo>
                      <a:cubicBezTo>
                        <a:pt x="1369" y="973"/>
                        <a:pt x="1117" y="1261"/>
                        <a:pt x="757" y="1261"/>
                      </a:cubicBezTo>
                      <a:cubicBezTo>
                        <a:pt x="397" y="1261"/>
                        <a:pt x="109" y="973"/>
                        <a:pt x="37" y="649"/>
                      </a:cubicBezTo>
                      <a:cubicBezTo>
                        <a:pt x="1" y="289"/>
                        <a:pt x="253" y="1"/>
                        <a:pt x="6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72"/>
                <p:cNvSpPr/>
                <p:nvPr/>
              </p:nvSpPr>
              <p:spPr>
                <a:xfrm>
                  <a:off x="6772320" y="1845418"/>
                  <a:ext cx="23129" cy="21930"/>
                </a:xfrm>
                <a:custGeom>
                  <a:avLst/>
                  <a:gdLst/>
                  <a:ahLst/>
                  <a:cxnLst/>
                  <a:rect l="l" t="t" r="r" b="b"/>
                  <a:pathLst>
                    <a:path w="1369" h="1298" extrusionOk="0">
                      <a:moveTo>
                        <a:pt x="612" y="1"/>
                      </a:moveTo>
                      <a:cubicBezTo>
                        <a:pt x="972" y="37"/>
                        <a:pt x="1260" y="289"/>
                        <a:pt x="1296" y="649"/>
                      </a:cubicBezTo>
                      <a:cubicBezTo>
                        <a:pt x="1368" y="973"/>
                        <a:pt x="1080" y="1297"/>
                        <a:pt x="756" y="1297"/>
                      </a:cubicBezTo>
                      <a:cubicBezTo>
                        <a:pt x="396" y="1261"/>
                        <a:pt x="72" y="1009"/>
                        <a:pt x="36" y="649"/>
                      </a:cubicBezTo>
                      <a:cubicBezTo>
                        <a:pt x="0" y="325"/>
                        <a:pt x="252" y="1"/>
                        <a:pt x="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72"/>
                <p:cNvSpPr/>
                <p:nvPr/>
              </p:nvSpPr>
              <p:spPr>
                <a:xfrm>
                  <a:off x="6783875" y="2041916"/>
                  <a:ext cx="23129" cy="21913"/>
                </a:xfrm>
                <a:custGeom>
                  <a:avLst/>
                  <a:gdLst/>
                  <a:ahLst/>
                  <a:cxnLst/>
                  <a:rect l="l" t="t" r="r" b="b"/>
                  <a:pathLst>
                    <a:path w="1369" h="1297" extrusionOk="0">
                      <a:moveTo>
                        <a:pt x="612" y="1296"/>
                      </a:moveTo>
                      <a:cubicBezTo>
                        <a:pt x="972" y="1296"/>
                        <a:pt x="1260" y="1008"/>
                        <a:pt x="1296" y="648"/>
                      </a:cubicBezTo>
                      <a:cubicBezTo>
                        <a:pt x="1368" y="324"/>
                        <a:pt x="1080" y="0"/>
                        <a:pt x="756" y="36"/>
                      </a:cubicBezTo>
                      <a:cubicBezTo>
                        <a:pt x="396" y="36"/>
                        <a:pt x="72" y="288"/>
                        <a:pt x="36" y="648"/>
                      </a:cubicBezTo>
                      <a:cubicBezTo>
                        <a:pt x="0" y="1008"/>
                        <a:pt x="252" y="1296"/>
                        <a:pt x="612" y="129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72"/>
                <p:cNvSpPr/>
                <p:nvPr/>
              </p:nvSpPr>
              <p:spPr>
                <a:xfrm>
                  <a:off x="6769262" y="2231708"/>
                  <a:ext cx="23146" cy="21913"/>
                </a:xfrm>
                <a:custGeom>
                  <a:avLst/>
                  <a:gdLst/>
                  <a:ahLst/>
                  <a:cxnLst/>
                  <a:rect l="l" t="t" r="r" b="b"/>
                  <a:pathLst>
                    <a:path w="1370" h="1297" extrusionOk="0">
                      <a:moveTo>
                        <a:pt x="613" y="1296"/>
                      </a:moveTo>
                      <a:cubicBezTo>
                        <a:pt x="973" y="1296"/>
                        <a:pt x="1297" y="1008"/>
                        <a:pt x="1333" y="648"/>
                      </a:cubicBezTo>
                      <a:cubicBezTo>
                        <a:pt x="1369" y="324"/>
                        <a:pt x="1117" y="0"/>
                        <a:pt x="757" y="36"/>
                      </a:cubicBezTo>
                      <a:cubicBezTo>
                        <a:pt x="397" y="36"/>
                        <a:pt x="109" y="288"/>
                        <a:pt x="73" y="648"/>
                      </a:cubicBezTo>
                      <a:cubicBezTo>
                        <a:pt x="1" y="1008"/>
                        <a:pt x="289" y="1296"/>
                        <a:pt x="613" y="129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72"/>
                <p:cNvSpPr/>
                <p:nvPr/>
              </p:nvSpPr>
              <p:spPr>
                <a:xfrm>
                  <a:off x="6621426" y="1372816"/>
                  <a:ext cx="18018" cy="32916"/>
                </a:xfrm>
                <a:custGeom>
                  <a:avLst/>
                  <a:gdLst/>
                  <a:ahLst/>
                  <a:cxnLst/>
                  <a:rect l="l" t="t" r="r" b="b"/>
                  <a:pathLst>
                    <a:path w="463" h="846" extrusionOk="0">
                      <a:moveTo>
                        <a:pt x="225" y="0"/>
                      </a:moveTo>
                      <a:cubicBezTo>
                        <a:pt x="106" y="0"/>
                        <a:pt x="0" y="198"/>
                        <a:pt x="0" y="423"/>
                      </a:cubicBezTo>
                      <a:cubicBezTo>
                        <a:pt x="0" y="647"/>
                        <a:pt x="106" y="845"/>
                        <a:pt x="225" y="845"/>
                      </a:cubicBezTo>
                      <a:cubicBezTo>
                        <a:pt x="357" y="845"/>
                        <a:pt x="463" y="647"/>
                        <a:pt x="463" y="423"/>
                      </a:cubicBezTo>
                      <a:cubicBezTo>
                        <a:pt x="463" y="185"/>
                        <a:pt x="357" y="0"/>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72"/>
                <p:cNvSpPr/>
                <p:nvPr/>
              </p:nvSpPr>
              <p:spPr>
                <a:xfrm>
                  <a:off x="6719667" y="1372773"/>
                  <a:ext cx="18035" cy="32945"/>
                </a:xfrm>
                <a:custGeom>
                  <a:avLst/>
                  <a:gdLst/>
                  <a:ahLst/>
                  <a:cxnLst/>
                  <a:rect l="l" t="t" r="r" b="b"/>
                  <a:pathLst>
                    <a:path w="463" h="846" extrusionOk="0">
                      <a:moveTo>
                        <a:pt x="225" y="0"/>
                      </a:moveTo>
                      <a:cubicBezTo>
                        <a:pt x="106" y="0"/>
                        <a:pt x="0" y="198"/>
                        <a:pt x="0" y="423"/>
                      </a:cubicBezTo>
                      <a:cubicBezTo>
                        <a:pt x="0" y="647"/>
                        <a:pt x="106" y="845"/>
                        <a:pt x="225" y="845"/>
                      </a:cubicBezTo>
                      <a:cubicBezTo>
                        <a:pt x="357" y="845"/>
                        <a:pt x="463" y="647"/>
                        <a:pt x="463" y="423"/>
                      </a:cubicBezTo>
                      <a:cubicBezTo>
                        <a:pt x="463" y="185"/>
                        <a:pt x="357" y="0"/>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72"/>
                <p:cNvSpPr/>
                <p:nvPr/>
              </p:nvSpPr>
              <p:spPr>
                <a:xfrm>
                  <a:off x="6720946" y="1424597"/>
                  <a:ext cx="46886" cy="20274"/>
                </a:xfrm>
                <a:custGeom>
                  <a:avLst/>
                  <a:gdLst/>
                  <a:ahLst/>
                  <a:cxnLst/>
                  <a:rect l="l" t="t" r="r" b="b"/>
                  <a:pathLst>
                    <a:path w="1546" h="609" extrusionOk="0">
                      <a:moveTo>
                        <a:pt x="766" y="1"/>
                      </a:moveTo>
                      <a:cubicBezTo>
                        <a:pt x="344" y="1"/>
                        <a:pt x="0" y="133"/>
                        <a:pt x="0" y="304"/>
                      </a:cubicBezTo>
                      <a:cubicBezTo>
                        <a:pt x="0" y="463"/>
                        <a:pt x="344" y="608"/>
                        <a:pt x="766" y="608"/>
                      </a:cubicBezTo>
                      <a:cubicBezTo>
                        <a:pt x="1202" y="608"/>
                        <a:pt x="1546" y="476"/>
                        <a:pt x="1546" y="304"/>
                      </a:cubicBezTo>
                      <a:cubicBezTo>
                        <a:pt x="1546" y="133"/>
                        <a:pt x="1202" y="1"/>
                        <a:pt x="766" y="1"/>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72"/>
                <p:cNvSpPr/>
                <p:nvPr/>
              </p:nvSpPr>
              <p:spPr>
                <a:xfrm>
                  <a:off x="6591847" y="1424597"/>
                  <a:ext cx="46886" cy="20274"/>
                </a:xfrm>
                <a:custGeom>
                  <a:avLst/>
                  <a:gdLst/>
                  <a:ahLst/>
                  <a:cxnLst/>
                  <a:rect l="l" t="t" r="r" b="b"/>
                  <a:pathLst>
                    <a:path w="1546" h="609" extrusionOk="0">
                      <a:moveTo>
                        <a:pt x="766" y="1"/>
                      </a:moveTo>
                      <a:cubicBezTo>
                        <a:pt x="344" y="1"/>
                        <a:pt x="0" y="133"/>
                        <a:pt x="0" y="304"/>
                      </a:cubicBezTo>
                      <a:cubicBezTo>
                        <a:pt x="0" y="463"/>
                        <a:pt x="344" y="608"/>
                        <a:pt x="766" y="608"/>
                      </a:cubicBezTo>
                      <a:cubicBezTo>
                        <a:pt x="1202" y="608"/>
                        <a:pt x="1546" y="476"/>
                        <a:pt x="1546" y="304"/>
                      </a:cubicBezTo>
                      <a:cubicBezTo>
                        <a:pt x="1546" y="133"/>
                        <a:pt x="1202" y="1"/>
                        <a:pt x="766" y="1"/>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72"/>
                <p:cNvSpPr/>
                <p:nvPr/>
              </p:nvSpPr>
              <p:spPr>
                <a:xfrm>
                  <a:off x="6648989" y="1455382"/>
                  <a:ext cx="61155" cy="23410"/>
                </a:xfrm>
                <a:custGeom>
                  <a:avLst/>
                  <a:gdLst/>
                  <a:ahLst/>
                  <a:cxnLst/>
                  <a:rect l="l" t="t" r="r" b="b"/>
                  <a:pathLst>
                    <a:path w="2016" h="580" extrusionOk="0">
                      <a:moveTo>
                        <a:pt x="1904" y="1"/>
                      </a:moveTo>
                      <a:cubicBezTo>
                        <a:pt x="1882" y="1"/>
                        <a:pt x="1861" y="8"/>
                        <a:pt x="1844" y="24"/>
                      </a:cubicBezTo>
                      <a:cubicBezTo>
                        <a:pt x="1826" y="43"/>
                        <a:pt x="1382" y="399"/>
                        <a:pt x="878" y="399"/>
                      </a:cubicBezTo>
                      <a:cubicBezTo>
                        <a:pt x="651" y="399"/>
                        <a:pt x="411" y="327"/>
                        <a:pt x="193" y="117"/>
                      </a:cubicBezTo>
                      <a:cubicBezTo>
                        <a:pt x="175" y="96"/>
                        <a:pt x="155" y="87"/>
                        <a:pt x="134" y="87"/>
                      </a:cubicBezTo>
                      <a:cubicBezTo>
                        <a:pt x="65" y="87"/>
                        <a:pt x="0" y="188"/>
                        <a:pt x="61" y="249"/>
                      </a:cubicBezTo>
                      <a:cubicBezTo>
                        <a:pt x="273" y="460"/>
                        <a:pt x="563" y="579"/>
                        <a:pt x="867" y="579"/>
                      </a:cubicBezTo>
                      <a:cubicBezTo>
                        <a:pt x="1263" y="553"/>
                        <a:pt x="1646" y="407"/>
                        <a:pt x="1976" y="170"/>
                      </a:cubicBezTo>
                      <a:cubicBezTo>
                        <a:pt x="2016" y="130"/>
                        <a:pt x="2016" y="77"/>
                        <a:pt x="1990" y="38"/>
                      </a:cubicBezTo>
                      <a:cubicBezTo>
                        <a:pt x="1967" y="15"/>
                        <a:pt x="1935" y="1"/>
                        <a:pt x="1904" y="1"/>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72"/>
                <p:cNvSpPr/>
                <p:nvPr/>
              </p:nvSpPr>
              <p:spPr>
                <a:xfrm>
                  <a:off x="6667352" y="1385533"/>
                  <a:ext cx="28005" cy="41390"/>
                </a:xfrm>
                <a:custGeom>
                  <a:avLst/>
                  <a:gdLst/>
                  <a:ahLst/>
                  <a:cxnLst/>
                  <a:rect l="l" t="t" r="r" b="b"/>
                  <a:pathLst>
                    <a:path w="799" h="1206" extrusionOk="0">
                      <a:moveTo>
                        <a:pt x="448" y="0"/>
                      </a:moveTo>
                      <a:cubicBezTo>
                        <a:pt x="406" y="0"/>
                        <a:pt x="368" y="24"/>
                        <a:pt x="357" y="57"/>
                      </a:cubicBezTo>
                      <a:lnTo>
                        <a:pt x="1" y="1060"/>
                      </a:lnTo>
                      <a:cubicBezTo>
                        <a:pt x="1" y="1087"/>
                        <a:pt x="1" y="1113"/>
                        <a:pt x="1" y="1139"/>
                      </a:cubicBezTo>
                      <a:cubicBezTo>
                        <a:pt x="14" y="1166"/>
                        <a:pt x="40" y="1179"/>
                        <a:pt x="67" y="1192"/>
                      </a:cubicBezTo>
                      <a:cubicBezTo>
                        <a:pt x="133" y="1206"/>
                        <a:pt x="199" y="1206"/>
                        <a:pt x="252" y="1206"/>
                      </a:cubicBezTo>
                      <a:cubicBezTo>
                        <a:pt x="410" y="1206"/>
                        <a:pt x="568" y="1179"/>
                        <a:pt x="701" y="1100"/>
                      </a:cubicBezTo>
                      <a:cubicBezTo>
                        <a:pt x="799" y="1056"/>
                        <a:pt x="753" y="922"/>
                        <a:pt x="666" y="922"/>
                      </a:cubicBezTo>
                      <a:cubicBezTo>
                        <a:pt x="648" y="922"/>
                        <a:pt x="629" y="928"/>
                        <a:pt x="608" y="941"/>
                      </a:cubicBezTo>
                      <a:cubicBezTo>
                        <a:pt x="489" y="994"/>
                        <a:pt x="357" y="1021"/>
                        <a:pt x="225" y="1021"/>
                      </a:cubicBezTo>
                      <a:lnTo>
                        <a:pt x="529" y="123"/>
                      </a:lnTo>
                      <a:cubicBezTo>
                        <a:pt x="555" y="83"/>
                        <a:pt x="529" y="17"/>
                        <a:pt x="476" y="4"/>
                      </a:cubicBezTo>
                      <a:cubicBezTo>
                        <a:pt x="467" y="1"/>
                        <a:pt x="457" y="0"/>
                        <a:pt x="448" y="0"/>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72"/>
                <p:cNvSpPr/>
                <p:nvPr/>
              </p:nvSpPr>
              <p:spPr>
                <a:xfrm>
                  <a:off x="6836057" y="3136476"/>
                  <a:ext cx="84841" cy="32538"/>
                </a:xfrm>
                <a:custGeom>
                  <a:avLst/>
                  <a:gdLst/>
                  <a:ahLst/>
                  <a:cxnLst/>
                  <a:rect l="l" t="t" r="r" b="b"/>
                  <a:pathLst>
                    <a:path w="2378" h="912" extrusionOk="0">
                      <a:moveTo>
                        <a:pt x="2378" y="0"/>
                      </a:moveTo>
                      <a:lnTo>
                        <a:pt x="2378" y="0"/>
                      </a:lnTo>
                      <a:cubicBezTo>
                        <a:pt x="1744" y="370"/>
                        <a:pt x="688" y="449"/>
                        <a:pt x="238" y="449"/>
                      </a:cubicBezTo>
                      <a:cubicBezTo>
                        <a:pt x="231" y="448"/>
                        <a:pt x="224" y="448"/>
                        <a:pt x="216" y="448"/>
                      </a:cubicBezTo>
                      <a:cubicBezTo>
                        <a:pt x="95" y="448"/>
                        <a:pt x="1" y="549"/>
                        <a:pt x="1" y="674"/>
                      </a:cubicBezTo>
                      <a:cubicBezTo>
                        <a:pt x="1" y="806"/>
                        <a:pt x="106" y="911"/>
                        <a:pt x="225" y="911"/>
                      </a:cubicBezTo>
                      <a:lnTo>
                        <a:pt x="278" y="911"/>
                      </a:lnTo>
                      <a:cubicBezTo>
                        <a:pt x="516" y="911"/>
                        <a:pt x="1559" y="898"/>
                        <a:pt x="2365" y="541"/>
                      </a:cubicBezTo>
                      <a:cubicBezTo>
                        <a:pt x="2365" y="357"/>
                        <a:pt x="2365" y="185"/>
                        <a:pt x="2378" y="0"/>
                      </a:cubicBezTo>
                      <a:close/>
                    </a:path>
                  </a:pathLst>
                </a:custGeom>
                <a:solidFill>
                  <a:srgbClr val="D77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72"/>
                <p:cNvSpPr/>
                <p:nvPr/>
              </p:nvSpPr>
              <p:spPr>
                <a:xfrm rot="439363">
                  <a:off x="6572352" y="3136478"/>
                  <a:ext cx="84843" cy="32539"/>
                </a:xfrm>
                <a:custGeom>
                  <a:avLst/>
                  <a:gdLst/>
                  <a:ahLst/>
                  <a:cxnLst/>
                  <a:rect l="l" t="t" r="r" b="b"/>
                  <a:pathLst>
                    <a:path w="2378" h="912" extrusionOk="0">
                      <a:moveTo>
                        <a:pt x="2378" y="0"/>
                      </a:moveTo>
                      <a:lnTo>
                        <a:pt x="2378" y="0"/>
                      </a:lnTo>
                      <a:cubicBezTo>
                        <a:pt x="1744" y="370"/>
                        <a:pt x="688" y="449"/>
                        <a:pt x="238" y="449"/>
                      </a:cubicBezTo>
                      <a:cubicBezTo>
                        <a:pt x="231" y="448"/>
                        <a:pt x="224" y="448"/>
                        <a:pt x="216" y="448"/>
                      </a:cubicBezTo>
                      <a:cubicBezTo>
                        <a:pt x="95" y="448"/>
                        <a:pt x="1" y="549"/>
                        <a:pt x="1" y="674"/>
                      </a:cubicBezTo>
                      <a:cubicBezTo>
                        <a:pt x="1" y="806"/>
                        <a:pt x="106" y="911"/>
                        <a:pt x="225" y="911"/>
                      </a:cubicBezTo>
                      <a:lnTo>
                        <a:pt x="278" y="911"/>
                      </a:lnTo>
                      <a:cubicBezTo>
                        <a:pt x="516" y="911"/>
                        <a:pt x="1559" y="898"/>
                        <a:pt x="2365" y="541"/>
                      </a:cubicBezTo>
                      <a:cubicBezTo>
                        <a:pt x="2365" y="357"/>
                        <a:pt x="2365" y="185"/>
                        <a:pt x="2378" y="0"/>
                      </a:cubicBezTo>
                      <a:close/>
                    </a:path>
                  </a:pathLst>
                </a:custGeom>
                <a:solidFill>
                  <a:srgbClr val="D77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72"/>
                <p:cNvSpPr/>
                <p:nvPr/>
              </p:nvSpPr>
              <p:spPr>
                <a:xfrm rot="-626035">
                  <a:off x="6689062" y="1954672"/>
                  <a:ext cx="172932" cy="32541"/>
                </a:xfrm>
                <a:custGeom>
                  <a:avLst/>
                  <a:gdLst/>
                  <a:ahLst/>
                  <a:cxnLst/>
                  <a:rect l="l" t="t" r="r" b="b"/>
                  <a:pathLst>
                    <a:path w="7542" h="1007" extrusionOk="0">
                      <a:moveTo>
                        <a:pt x="4300" y="1"/>
                      </a:moveTo>
                      <a:cubicBezTo>
                        <a:pt x="3875" y="1"/>
                        <a:pt x="3449" y="41"/>
                        <a:pt x="3025" y="122"/>
                      </a:cubicBezTo>
                      <a:cubicBezTo>
                        <a:pt x="2439" y="235"/>
                        <a:pt x="1898" y="286"/>
                        <a:pt x="1409" y="286"/>
                      </a:cubicBezTo>
                      <a:cubicBezTo>
                        <a:pt x="874" y="286"/>
                        <a:pt x="401" y="225"/>
                        <a:pt x="1" y="122"/>
                      </a:cubicBezTo>
                      <a:lnTo>
                        <a:pt x="1" y="122"/>
                      </a:lnTo>
                      <a:cubicBezTo>
                        <a:pt x="54" y="188"/>
                        <a:pt x="107" y="228"/>
                        <a:pt x="107" y="228"/>
                      </a:cubicBezTo>
                      <a:lnTo>
                        <a:pt x="107" y="241"/>
                      </a:lnTo>
                      <a:cubicBezTo>
                        <a:pt x="107" y="294"/>
                        <a:pt x="93" y="333"/>
                        <a:pt x="93" y="373"/>
                      </a:cubicBezTo>
                      <a:cubicBezTo>
                        <a:pt x="574" y="470"/>
                        <a:pt x="1064" y="520"/>
                        <a:pt x="1557" y="520"/>
                      </a:cubicBezTo>
                      <a:cubicBezTo>
                        <a:pt x="2065" y="520"/>
                        <a:pt x="2575" y="467"/>
                        <a:pt x="3078" y="360"/>
                      </a:cubicBezTo>
                      <a:cubicBezTo>
                        <a:pt x="3477" y="287"/>
                        <a:pt x="3879" y="251"/>
                        <a:pt x="4280" y="251"/>
                      </a:cubicBezTo>
                      <a:cubicBezTo>
                        <a:pt x="5342" y="251"/>
                        <a:pt x="6395" y="501"/>
                        <a:pt x="7344" y="980"/>
                      </a:cubicBezTo>
                      <a:cubicBezTo>
                        <a:pt x="7370" y="994"/>
                        <a:pt x="7383" y="1007"/>
                        <a:pt x="7410" y="1007"/>
                      </a:cubicBezTo>
                      <a:cubicBezTo>
                        <a:pt x="7449" y="1007"/>
                        <a:pt x="7489" y="980"/>
                        <a:pt x="7502" y="941"/>
                      </a:cubicBezTo>
                      <a:cubicBezTo>
                        <a:pt x="7542" y="888"/>
                        <a:pt x="7529" y="809"/>
                        <a:pt x="7463" y="782"/>
                      </a:cubicBezTo>
                      <a:cubicBezTo>
                        <a:pt x="6482" y="268"/>
                        <a:pt x="5398" y="1"/>
                        <a:pt x="4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80" name="Google Shape;4780;p72"/>
                <p:cNvGrpSpPr/>
                <p:nvPr/>
              </p:nvGrpSpPr>
              <p:grpSpPr>
                <a:xfrm rot="6429777" flipH="1">
                  <a:off x="7046530" y="1926569"/>
                  <a:ext cx="45923" cy="19885"/>
                  <a:chOff x="284000" y="2200125"/>
                  <a:chExt cx="36675" cy="15875"/>
                </a:xfrm>
              </p:grpSpPr>
              <p:sp>
                <p:nvSpPr>
                  <p:cNvPr id="4781" name="Google Shape;4781;p72"/>
                  <p:cNvSpPr/>
                  <p:nvPr/>
                </p:nvSpPr>
                <p:spPr>
                  <a:xfrm>
                    <a:off x="297550" y="2200125"/>
                    <a:ext cx="22475" cy="15875"/>
                  </a:xfrm>
                  <a:custGeom>
                    <a:avLst/>
                    <a:gdLst/>
                    <a:ahLst/>
                    <a:cxnLst/>
                    <a:rect l="l" t="t" r="r" b="b"/>
                    <a:pathLst>
                      <a:path w="899" h="635" extrusionOk="0">
                        <a:moveTo>
                          <a:pt x="100" y="0"/>
                        </a:moveTo>
                        <a:cubicBezTo>
                          <a:pt x="72" y="0"/>
                          <a:pt x="44" y="15"/>
                          <a:pt x="27" y="41"/>
                        </a:cubicBezTo>
                        <a:cubicBezTo>
                          <a:pt x="0" y="80"/>
                          <a:pt x="13" y="133"/>
                          <a:pt x="53" y="159"/>
                        </a:cubicBezTo>
                        <a:cubicBezTo>
                          <a:pt x="53" y="159"/>
                          <a:pt x="462" y="397"/>
                          <a:pt x="740" y="608"/>
                        </a:cubicBezTo>
                        <a:cubicBezTo>
                          <a:pt x="753" y="622"/>
                          <a:pt x="766" y="635"/>
                          <a:pt x="793" y="635"/>
                        </a:cubicBezTo>
                        <a:cubicBezTo>
                          <a:pt x="872" y="635"/>
                          <a:pt x="898" y="529"/>
                          <a:pt x="832" y="476"/>
                        </a:cubicBezTo>
                        <a:cubicBezTo>
                          <a:pt x="555" y="265"/>
                          <a:pt x="159" y="27"/>
                          <a:pt x="145" y="14"/>
                        </a:cubicBezTo>
                        <a:cubicBezTo>
                          <a:pt x="131" y="5"/>
                          <a:pt x="116" y="0"/>
                          <a:pt x="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72"/>
                  <p:cNvSpPr/>
                  <p:nvPr/>
                </p:nvSpPr>
                <p:spPr>
                  <a:xfrm>
                    <a:off x="284000" y="2207325"/>
                    <a:ext cx="36675" cy="8675"/>
                  </a:xfrm>
                  <a:custGeom>
                    <a:avLst/>
                    <a:gdLst/>
                    <a:ahLst/>
                    <a:cxnLst/>
                    <a:rect l="l" t="t" r="r" b="b"/>
                    <a:pathLst>
                      <a:path w="1467" h="347" extrusionOk="0">
                        <a:moveTo>
                          <a:pt x="73" y="1"/>
                        </a:moveTo>
                        <a:cubicBezTo>
                          <a:pt x="31" y="1"/>
                          <a:pt x="1" y="37"/>
                          <a:pt x="1" y="83"/>
                        </a:cubicBezTo>
                        <a:cubicBezTo>
                          <a:pt x="1" y="122"/>
                          <a:pt x="40" y="162"/>
                          <a:pt x="80" y="162"/>
                        </a:cubicBezTo>
                        <a:cubicBezTo>
                          <a:pt x="516" y="188"/>
                          <a:pt x="938" y="254"/>
                          <a:pt x="1361" y="347"/>
                        </a:cubicBezTo>
                        <a:lnTo>
                          <a:pt x="1374" y="347"/>
                        </a:lnTo>
                        <a:cubicBezTo>
                          <a:pt x="1414" y="347"/>
                          <a:pt x="1453" y="320"/>
                          <a:pt x="1453" y="281"/>
                        </a:cubicBezTo>
                        <a:cubicBezTo>
                          <a:pt x="1467" y="241"/>
                          <a:pt x="1440" y="188"/>
                          <a:pt x="1401" y="188"/>
                        </a:cubicBezTo>
                        <a:cubicBezTo>
                          <a:pt x="965" y="83"/>
                          <a:pt x="529" y="30"/>
                          <a:pt x="93" y="3"/>
                        </a:cubicBezTo>
                        <a:cubicBezTo>
                          <a:pt x="86" y="2"/>
                          <a:pt x="79" y="1"/>
                          <a:pt x="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3" name="Google Shape;4783;p72"/>
                <p:cNvGrpSpPr/>
                <p:nvPr/>
              </p:nvGrpSpPr>
              <p:grpSpPr>
                <a:xfrm rot="-4370230">
                  <a:off x="6266131" y="1804291"/>
                  <a:ext cx="51665" cy="22375"/>
                  <a:chOff x="284000" y="2200125"/>
                  <a:chExt cx="36675" cy="15875"/>
                </a:xfrm>
              </p:grpSpPr>
              <p:sp>
                <p:nvSpPr>
                  <p:cNvPr id="4784" name="Google Shape;4784;p72"/>
                  <p:cNvSpPr/>
                  <p:nvPr/>
                </p:nvSpPr>
                <p:spPr>
                  <a:xfrm>
                    <a:off x="297550" y="2200125"/>
                    <a:ext cx="22475" cy="15875"/>
                  </a:xfrm>
                  <a:custGeom>
                    <a:avLst/>
                    <a:gdLst/>
                    <a:ahLst/>
                    <a:cxnLst/>
                    <a:rect l="l" t="t" r="r" b="b"/>
                    <a:pathLst>
                      <a:path w="899" h="635" extrusionOk="0">
                        <a:moveTo>
                          <a:pt x="100" y="0"/>
                        </a:moveTo>
                        <a:cubicBezTo>
                          <a:pt x="72" y="0"/>
                          <a:pt x="44" y="15"/>
                          <a:pt x="27" y="41"/>
                        </a:cubicBezTo>
                        <a:cubicBezTo>
                          <a:pt x="0" y="80"/>
                          <a:pt x="13" y="133"/>
                          <a:pt x="53" y="159"/>
                        </a:cubicBezTo>
                        <a:cubicBezTo>
                          <a:pt x="53" y="159"/>
                          <a:pt x="462" y="397"/>
                          <a:pt x="740" y="608"/>
                        </a:cubicBezTo>
                        <a:cubicBezTo>
                          <a:pt x="753" y="622"/>
                          <a:pt x="766" y="635"/>
                          <a:pt x="793" y="635"/>
                        </a:cubicBezTo>
                        <a:cubicBezTo>
                          <a:pt x="872" y="635"/>
                          <a:pt x="898" y="529"/>
                          <a:pt x="832" y="476"/>
                        </a:cubicBezTo>
                        <a:cubicBezTo>
                          <a:pt x="555" y="265"/>
                          <a:pt x="159" y="27"/>
                          <a:pt x="145" y="14"/>
                        </a:cubicBezTo>
                        <a:cubicBezTo>
                          <a:pt x="131" y="5"/>
                          <a:pt x="116" y="0"/>
                          <a:pt x="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72"/>
                  <p:cNvSpPr/>
                  <p:nvPr/>
                </p:nvSpPr>
                <p:spPr>
                  <a:xfrm>
                    <a:off x="284000" y="2207325"/>
                    <a:ext cx="36675" cy="8675"/>
                  </a:xfrm>
                  <a:custGeom>
                    <a:avLst/>
                    <a:gdLst/>
                    <a:ahLst/>
                    <a:cxnLst/>
                    <a:rect l="l" t="t" r="r" b="b"/>
                    <a:pathLst>
                      <a:path w="1467" h="347" extrusionOk="0">
                        <a:moveTo>
                          <a:pt x="73" y="1"/>
                        </a:moveTo>
                        <a:cubicBezTo>
                          <a:pt x="31" y="1"/>
                          <a:pt x="1" y="37"/>
                          <a:pt x="1" y="83"/>
                        </a:cubicBezTo>
                        <a:cubicBezTo>
                          <a:pt x="1" y="122"/>
                          <a:pt x="40" y="162"/>
                          <a:pt x="80" y="162"/>
                        </a:cubicBezTo>
                        <a:cubicBezTo>
                          <a:pt x="516" y="188"/>
                          <a:pt x="938" y="254"/>
                          <a:pt x="1361" y="347"/>
                        </a:cubicBezTo>
                        <a:lnTo>
                          <a:pt x="1374" y="347"/>
                        </a:lnTo>
                        <a:cubicBezTo>
                          <a:pt x="1414" y="347"/>
                          <a:pt x="1453" y="320"/>
                          <a:pt x="1453" y="281"/>
                        </a:cubicBezTo>
                        <a:cubicBezTo>
                          <a:pt x="1467" y="241"/>
                          <a:pt x="1440" y="188"/>
                          <a:pt x="1401" y="188"/>
                        </a:cubicBezTo>
                        <a:cubicBezTo>
                          <a:pt x="965" y="83"/>
                          <a:pt x="529" y="30"/>
                          <a:pt x="93" y="3"/>
                        </a:cubicBezTo>
                        <a:cubicBezTo>
                          <a:pt x="86" y="2"/>
                          <a:pt x="79" y="1"/>
                          <a:pt x="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6" name="Google Shape;4786;p72"/>
                <p:cNvGrpSpPr/>
                <p:nvPr/>
              </p:nvGrpSpPr>
              <p:grpSpPr>
                <a:xfrm>
                  <a:off x="7287449" y="1453608"/>
                  <a:ext cx="107298" cy="367476"/>
                  <a:chOff x="7717000" y="1203400"/>
                  <a:chExt cx="148550" cy="497800"/>
                </a:xfrm>
              </p:grpSpPr>
              <p:sp>
                <p:nvSpPr>
                  <p:cNvPr id="4787" name="Google Shape;4787;p72"/>
                  <p:cNvSpPr/>
                  <p:nvPr/>
                </p:nvSpPr>
                <p:spPr>
                  <a:xfrm>
                    <a:off x="7722400" y="1425725"/>
                    <a:ext cx="141350" cy="275475"/>
                  </a:xfrm>
                  <a:custGeom>
                    <a:avLst/>
                    <a:gdLst/>
                    <a:ahLst/>
                    <a:cxnLst/>
                    <a:rect l="l" t="t" r="r" b="b"/>
                    <a:pathLst>
                      <a:path w="5654" h="11019" extrusionOk="0">
                        <a:moveTo>
                          <a:pt x="685" y="11019"/>
                        </a:moveTo>
                        <a:cubicBezTo>
                          <a:pt x="1369" y="10443"/>
                          <a:pt x="5654" y="6950"/>
                          <a:pt x="4862" y="5546"/>
                        </a:cubicBezTo>
                        <a:cubicBezTo>
                          <a:pt x="4754" y="5294"/>
                          <a:pt x="4574" y="4934"/>
                          <a:pt x="4250" y="4321"/>
                        </a:cubicBezTo>
                        <a:cubicBezTo>
                          <a:pt x="3277" y="4069"/>
                          <a:pt x="2269" y="4105"/>
                          <a:pt x="1333" y="4502"/>
                        </a:cubicBezTo>
                        <a:cubicBezTo>
                          <a:pt x="1297" y="4105"/>
                          <a:pt x="1225" y="3745"/>
                          <a:pt x="1117" y="3385"/>
                        </a:cubicBezTo>
                        <a:lnTo>
                          <a:pt x="937" y="3025"/>
                        </a:lnTo>
                        <a:cubicBezTo>
                          <a:pt x="1081" y="2053"/>
                          <a:pt x="1117" y="1045"/>
                          <a:pt x="1009" y="73"/>
                        </a:cubicBezTo>
                        <a:cubicBezTo>
                          <a:pt x="829" y="1"/>
                          <a:pt x="613" y="73"/>
                          <a:pt x="505" y="253"/>
                        </a:cubicBezTo>
                        <a:cubicBezTo>
                          <a:pt x="361" y="1693"/>
                          <a:pt x="1" y="8714"/>
                          <a:pt x="1" y="8714"/>
                        </a:cubicBezTo>
                        <a:cubicBezTo>
                          <a:pt x="145" y="9470"/>
                          <a:pt x="361" y="10263"/>
                          <a:pt x="685" y="11019"/>
                        </a:cubicBezTo>
                        <a:close/>
                      </a:path>
                    </a:pathLst>
                  </a:custGeom>
                  <a:solidFill>
                    <a:srgbClr val="D77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72"/>
                  <p:cNvSpPr/>
                  <p:nvPr/>
                </p:nvSpPr>
                <p:spPr>
                  <a:xfrm>
                    <a:off x="7735900" y="1203400"/>
                    <a:ext cx="41450" cy="82825"/>
                  </a:xfrm>
                  <a:custGeom>
                    <a:avLst/>
                    <a:gdLst/>
                    <a:ahLst/>
                    <a:cxnLst/>
                    <a:rect l="l" t="t" r="r" b="b"/>
                    <a:pathLst>
                      <a:path w="1658" h="3313" extrusionOk="0">
                        <a:moveTo>
                          <a:pt x="469" y="0"/>
                        </a:moveTo>
                        <a:cubicBezTo>
                          <a:pt x="217" y="0"/>
                          <a:pt x="1" y="216"/>
                          <a:pt x="1" y="432"/>
                        </a:cubicBezTo>
                        <a:lnTo>
                          <a:pt x="37" y="2881"/>
                        </a:lnTo>
                        <a:cubicBezTo>
                          <a:pt x="37" y="3097"/>
                          <a:pt x="217" y="3313"/>
                          <a:pt x="469" y="3313"/>
                        </a:cubicBezTo>
                        <a:lnTo>
                          <a:pt x="1189" y="3313"/>
                        </a:lnTo>
                        <a:cubicBezTo>
                          <a:pt x="1441" y="3313"/>
                          <a:pt x="1657" y="3097"/>
                          <a:pt x="1657" y="2845"/>
                        </a:cubicBezTo>
                        <a:lnTo>
                          <a:pt x="1621" y="432"/>
                        </a:lnTo>
                        <a:cubicBezTo>
                          <a:pt x="1621" y="180"/>
                          <a:pt x="1441" y="0"/>
                          <a:pt x="1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72"/>
                  <p:cNvSpPr/>
                  <p:nvPr/>
                </p:nvSpPr>
                <p:spPr>
                  <a:xfrm>
                    <a:off x="7736800" y="1287100"/>
                    <a:ext cx="41450" cy="408700"/>
                  </a:xfrm>
                  <a:custGeom>
                    <a:avLst/>
                    <a:gdLst/>
                    <a:ahLst/>
                    <a:cxnLst/>
                    <a:rect l="l" t="t" r="r" b="b"/>
                    <a:pathLst>
                      <a:path w="1658" h="16348" extrusionOk="0">
                        <a:moveTo>
                          <a:pt x="1225" y="16348"/>
                        </a:moveTo>
                        <a:lnTo>
                          <a:pt x="505" y="16348"/>
                        </a:lnTo>
                        <a:cubicBezTo>
                          <a:pt x="253" y="16348"/>
                          <a:pt x="73" y="16132"/>
                          <a:pt x="73" y="15880"/>
                        </a:cubicBezTo>
                        <a:lnTo>
                          <a:pt x="1" y="433"/>
                        </a:lnTo>
                        <a:cubicBezTo>
                          <a:pt x="1" y="181"/>
                          <a:pt x="181" y="1"/>
                          <a:pt x="433" y="1"/>
                        </a:cubicBezTo>
                        <a:lnTo>
                          <a:pt x="1153" y="1"/>
                        </a:lnTo>
                        <a:cubicBezTo>
                          <a:pt x="1405" y="1"/>
                          <a:pt x="1621" y="181"/>
                          <a:pt x="1621" y="433"/>
                        </a:cubicBezTo>
                        <a:lnTo>
                          <a:pt x="1657" y="15880"/>
                        </a:lnTo>
                        <a:cubicBezTo>
                          <a:pt x="1657" y="16132"/>
                          <a:pt x="1477" y="16312"/>
                          <a:pt x="1225" y="16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72"/>
                  <p:cNvSpPr/>
                  <p:nvPr/>
                </p:nvSpPr>
                <p:spPr>
                  <a:xfrm>
                    <a:off x="7717000" y="1379825"/>
                    <a:ext cx="148550" cy="255675"/>
                  </a:xfrm>
                  <a:custGeom>
                    <a:avLst/>
                    <a:gdLst/>
                    <a:ahLst/>
                    <a:cxnLst/>
                    <a:rect l="l" t="t" r="r" b="b"/>
                    <a:pathLst>
                      <a:path w="5942" h="10227" extrusionOk="0">
                        <a:moveTo>
                          <a:pt x="2593" y="1261"/>
                        </a:moveTo>
                        <a:cubicBezTo>
                          <a:pt x="1333" y="2305"/>
                          <a:pt x="1" y="4069"/>
                          <a:pt x="361" y="4861"/>
                        </a:cubicBezTo>
                        <a:cubicBezTo>
                          <a:pt x="685" y="5689"/>
                          <a:pt x="1405" y="5005"/>
                          <a:pt x="1405" y="5005"/>
                        </a:cubicBezTo>
                        <a:cubicBezTo>
                          <a:pt x="1405" y="5005"/>
                          <a:pt x="397" y="6049"/>
                          <a:pt x="829" y="6626"/>
                        </a:cubicBezTo>
                        <a:cubicBezTo>
                          <a:pt x="1261" y="7202"/>
                          <a:pt x="2017" y="6554"/>
                          <a:pt x="2017" y="6554"/>
                        </a:cubicBezTo>
                        <a:cubicBezTo>
                          <a:pt x="2017" y="6554"/>
                          <a:pt x="469" y="7850"/>
                          <a:pt x="1153" y="8462"/>
                        </a:cubicBezTo>
                        <a:cubicBezTo>
                          <a:pt x="1513" y="8822"/>
                          <a:pt x="2053" y="8822"/>
                          <a:pt x="2377" y="8462"/>
                        </a:cubicBezTo>
                        <a:cubicBezTo>
                          <a:pt x="2377" y="8462"/>
                          <a:pt x="1189" y="9830"/>
                          <a:pt x="1801" y="10010"/>
                        </a:cubicBezTo>
                        <a:cubicBezTo>
                          <a:pt x="2413" y="10226"/>
                          <a:pt x="4934" y="8930"/>
                          <a:pt x="5438" y="7634"/>
                        </a:cubicBezTo>
                        <a:cubicBezTo>
                          <a:pt x="5942" y="6338"/>
                          <a:pt x="5042" y="6374"/>
                          <a:pt x="5042" y="6374"/>
                        </a:cubicBezTo>
                        <a:cubicBezTo>
                          <a:pt x="5042" y="6374"/>
                          <a:pt x="5726" y="5365"/>
                          <a:pt x="5114" y="4789"/>
                        </a:cubicBezTo>
                        <a:cubicBezTo>
                          <a:pt x="4538" y="4249"/>
                          <a:pt x="4213" y="4681"/>
                          <a:pt x="4213" y="4681"/>
                        </a:cubicBezTo>
                        <a:cubicBezTo>
                          <a:pt x="4213" y="4681"/>
                          <a:pt x="5294" y="3421"/>
                          <a:pt x="4826" y="3061"/>
                        </a:cubicBezTo>
                        <a:cubicBezTo>
                          <a:pt x="4466" y="2845"/>
                          <a:pt x="3997" y="2773"/>
                          <a:pt x="3565" y="2845"/>
                        </a:cubicBezTo>
                        <a:cubicBezTo>
                          <a:pt x="3565" y="2845"/>
                          <a:pt x="4610" y="0"/>
                          <a:pt x="2593" y="1261"/>
                        </a:cubicBezTo>
                        <a:close/>
                      </a:path>
                    </a:pathLst>
                  </a:custGeom>
                  <a:solidFill>
                    <a:srgbClr val="E6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91" name="Google Shape;4791;p72"/>
              <p:cNvSpPr/>
              <p:nvPr/>
            </p:nvSpPr>
            <p:spPr>
              <a:xfrm rot="514881">
                <a:off x="5990569" y="2517899"/>
                <a:ext cx="161340" cy="62598"/>
              </a:xfrm>
              <a:custGeom>
                <a:avLst/>
                <a:gdLst/>
                <a:ahLst/>
                <a:cxnLst/>
                <a:rect l="l" t="t" r="r" b="b"/>
                <a:pathLst>
                  <a:path w="2985" h="1929" extrusionOk="0">
                    <a:moveTo>
                      <a:pt x="2774" y="1"/>
                    </a:moveTo>
                    <a:cubicBezTo>
                      <a:pt x="2774" y="1"/>
                      <a:pt x="872" y="1136"/>
                      <a:pt x="0" y="1467"/>
                    </a:cubicBezTo>
                    <a:lnTo>
                      <a:pt x="264" y="1929"/>
                    </a:lnTo>
                    <a:cubicBezTo>
                      <a:pt x="264" y="1929"/>
                      <a:pt x="1915" y="1176"/>
                      <a:pt x="2985" y="410"/>
                    </a:cubicBezTo>
                    <a:lnTo>
                      <a:pt x="27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72"/>
              <p:cNvSpPr/>
              <p:nvPr/>
            </p:nvSpPr>
            <p:spPr>
              <a:xfrm rot="2699792">
                <a:off x="6422756" y="2523097"/>
                <a:ext cx="87009" cy="52180"/>
              </a:xfrm>
              <a:custGeom>
                <a:avLst/>
                <a:gdLst/>
                <a:ahLst/>
                <a:cxnLst/>
                <a:rect l="l" t="t" r="r" b="b"/>
                <a:pathLst>
                  <a:path w="2985" h="1929" extrusionOk="0">
                    <a:moveTo>
                      <a:pt x="2774" y="1"/>
                    </a:moveTo>
                    <a:cubicBezTo>
                      <a:pt x="2774" y="1"/>
                      <a:pt x="872" y="1136"/>
                      <a:pt x="0" y="1467"/>
                    </a:cubicBezTo>
                    <a:lnTo>
                      <a:pt x="264" y="1929"/>
                    </a:lnTo>
                    <a:cubicBezTo>
                      <a:pt x="264" y="1929"/>
                      <a:pt x="1915" y="1176"/>
                      <a:pt x="2985" y="410"/>
                    </a:cubicBezTo>
                    <a:lnTo>
                      <a:pt x="27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3" name="Google Shape;4793;p72"/>
            <p:cNvSpPr/>
            <p:nvPr/>
          </p:nvSpPr>
          <p:spPr>
            <a:xfrm rot="10562100">
              <a:off x="6658205" y="3107372"/>
              <a:ext cx="498124" cy="43896"/>
            </a:xfrm>
            <a:custGeom>
              <a:avLst/>
              <a:gdLst/>
              <a:ahLst/>
              <a:cxnLst/>
              <a:rect l="l" t="t" r="r" b="b"/>
              <a:pathLst>
                <a:path w="20656" h="2765" extrusionOk="0">
                  <a:moveTo>
                    <a:pt x="119" y="0"/>
                  </a:moveTo>
                  <a:cubicBezTo>
                    <a:pt x="79" y="132"/>
                    <a:pt x="40" y="251"/>
                    <a:pt x="0" y="357"/>
                  </a:cubicBezTo>
                  <a:cubicBezTo>
                    <a:pt x="1783" y="1162"/>
                    <a:pt x="3658" y="1743"/>
                    <a:pt x="5586" y="2100"/>
                  </a:cubicBezTo>
                  <a:cubicBezTo>
                    <a:pt x="7620" y="2496"/>
                    <a:pt x="9694" y="2708"/>
                    <a:pt x="11767" y="2747"/>
                  </a:cubicBezTo>
                  <a:cubicBezTo>
                    <a:pt x="12194" y="2758"/>
                    <a:pt x="12625" y="2765"/>
                    <a:pt x="13061" y="2765"/>
                  </a:cubicBezTo>
                  <a:cubicBezTo>
                    <a:pt x="13677" y="2765"/>
                    <a:pt x="14302" y="2752"/>
                    <a:pt x="14937" y="2721"/>
                  </a:cubicBezTo>
                  <a:cubicBezTo>
                    <a:pt x="16852" y="2642"/>
                    <a:pt x="18767" y="2470"/>
                    <a:pt x="20655" y="2193"/>
                  </a:cubicBezTo>
                  <a:cubicBezTo>
                    <a:pt x="20655" y="2074"/>
                    <a:pt x="20642" y="1955"/>
                    <a:pt x="20629" y="1823"/>
                  </a:cubicBezTo>
                  <a:cubicBezTo>
                    <a:pt x="18740" y="2100"/>
                    <a:pt x="16825" y="2272"/>
                    <a:pt x="14923" y="2351"/>
                  </a:cubicBezTo>
                  <a:cubicBezTo>
                    <a:pt x="14307" y="2376"/>
                    <a:pt x="13662" y="2390"/>
                    <a:pt x="12995" y="2390"/>
                  </a:cubicBezTo>
                  <a:cubicBezTo>
                    <a:pt x="9006" y="2390"/>
                    <a:pt x="4237" y="1878"/>
                    <a:pt x="11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4" name="Google Shape;4794;p72"/>
          <p:cNvGrpSpPr/>
          <p:nvPr/>
        </p:nvGrpSpPr>
        <p:grpSpPr>
          <a:xfrm>
            <a:off x="634900" y="603750"/>
            <a:ext cx="959100" cy="833925"/>
            <a:chOff x="6642350" y="3557125"/>
            <a:chExt cx="959100" cy="833925"/>
          </a:xfrm>
        </p:grpSpPr>
        <p:grpSp>
          <p:nvGrpSpPr>
            <p:cNvPr id="4795" name="Google Shape;4795;p72"/>
            <p:cNvGrpSpPr/>
            <p:nvPr/>
          </p:nvGrpSpPr>
          <p:grpSpPr>
            <a:xfrm>
              <a:off x="6653450" y="3557125"/>
              <a:ext cx="644050" cy="794000"/>
              <a:chOff x="7917500" y="3310500"/>
              <a:chExt cx="644050" cy="794000"/>
            </a:xfrm>
          </p:grpSpPr>
          <p:sp>
            <p:nvSpPr>
              <p:cNvPr id="4796" name="Google Shape;4796;p72"/>
              <p:cNvSpPr/>
              <p:nvPr/>
            </p:nvSpPr>
            <p:spPr>
              <a:xfrm>
                <a:off x="7917500" y="3310500"/>
                <a:ext cx="335600" cy="318000"/>
              </a:xfrm>
              <a:custGeom>
                <a:avLst/>
                <a:gdLst/>
                <a:ahLst/>
                <a:cxnLst/>
                <a:rect l="l" t="t" r="r" b="b"/>
                <a:pathLst>
                  <a:path w="13424" h="12720" extrusionOk="0">
                    <a:moveTo>
                      <a:pt x="2596" y="0"/>
                    </a:moveTo>
                    <a:cubicBezTo>
                      <a:pt x="2200" y="0"/>
                      <a:pt x="1879" y="68"/>
                      <a:pt x="1664" y="96"/>
                    </a:cubicBezTo>
                    <a:cubicBezTo>
                      <a:pt x="1664" y="96"/>
                      <a:pt x="1" y="1228"/>
                      <a:pt x="1736" y="2650"/>
                    </a:cubicBezTo>
                    <a:cubicBezTo>
                      <a:pt x="3495" y="4072"/>
                      <a:pt x="4049" y="6000"/>
                      <a:pt x="4339" y="7662"/>
                    </a:cubicBezTo>
                    <a:cubicBezTo>
                      <a:pt x="4663" y="9485"/>
                      <a:pt x="5548" y="12720"/>
                      <a:pt x="8940" y="12720"/>
                    </a:cubicBezTo>
                    <a:cubicBezTo>
                      <a:pt x="9584" y="12720"/>
                      <a:pt x="10319" y="12603"/>
                      <a:pt x="11158" y="12337"/>
                    </a:cubicBezTo>
                    <a:cubicBezTo>
                      <a:pt x="11158" y="12337"/>
                      <a:pt x="13423" y="10915"/>
                      <a:pt x="11255" y="7397"/>
                    </a:cubicBezTo>
                    <a:cubicBezTo>
                      <a:pt x="9062" y="3903"/>
                      <a:pt x="8435" y="6289"/>
                      <a:pt x="6435" y="2867"/>
                    </a:cubicBezTo>
                    <a:cubicBezTo>
                      <a:pt x="5011" y="414"/>
                      <a:pt x="3575" y="0"/>
                      <a:pt x="2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72"/>
              <p:cNvSpPr/>
              <p:nvPr/>
            </p:nvSpPr>
            <p:spPr>
              <a:xfrm>
                <a:off x="7990400" y="3349025"/>
                <a:ext cx="306075" cy="457875"/>
              </a:xfrm>
              <a:custGeom>
                <a:avLst/>
                <a:gdLst/>
                <a:ahLst/>
                <a:cxnLst/>
                <a:rect l="l" t="t" r="r" b="b"/>
                <a:pathLst>
                  <a:path w="12243" h="18315" fill="none" extrusionOk="0">
                    <a:moveTo>
                      <a:pt x="11013" y="18315"/>
                    </a:moveTo>
                    <a:cubicBezTo>
                      <a:pt x="11013" y="18315"/>
                      <a:pt x="12242" y="10459"/>
                      <a:pt x="1" y="1"/>
                    </a:cubicBezTo>
                  </a:path>
                </a:pathLst>
              </a:custGeom>
              <a:noFill/>
              <a:ln w="54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72"/>
              <p:cNvSpPr/>
              <p:nvPr/>
            </p:nvSpPr>
            <p:spPr>
              <a:xfrm>
                <a:off x="8316925" y="3477350"/>
                <a:ext cx="244625" cy="189775"/>
              </a:xfrm>
              <a:custGeom>
                <a:avLst/>
                <a:gdLst/>
                <a:ahLst/>
                <a:cxnLst/>
                <a:rect l="l" t="t" r="r" b="b"/>
                <a:pathLst>
                  <a:path w="9785" h="7591" extrusionOk="0">
                    <a:moveTo>
                      <a:pt x="7878" y="0"/>
                    </a:moveTo>
                    <a:cubicBezTo>
                      <a:pt x="7262" y="0"/>
                      <a:pt x="6428" y="283"/>
                      <a:pt x="5447" y="1446"/>
                    </a:cubicBezTo>
                    <a:cubicBezTo>
                      <a:pt x="3760" y="3446"/>
                      <a:pt x="3615" y="1856"/>
                      <a:pt x="1808" y="3832"/>
                    </a:cubicBezTo>
                    <a:cubicBezTo>
                      <a:pt x="1" y="5832"/>
                      <a:pt x="1302" y="7037"/>
                      <a:pt x="1302" y="7037"/>
                    </a:cubicBezTo>
                    <a:cubicBezTo>
                      <a:pt x="2047" y="7429"/>
                      <a:pt x="2686" y="7591"/>
                      <a:pt x="3233" y="7591"/>
                    </a:cubicBezTo>
                    <a:cubicBezTo>
                      <a:pt x="5040" y="7591"/>
                      <a:pt x="5854" y="5831"/>
                      <a:pt x="6242" y="4796"/>
                    </a:cubicBezTo>
                    <a:cubicBezTo>
                      <a:pt x="6628" y="3760"/>
                      <a:pt x="7206" y="2555"/>
                      <a:pt x="8483" y="1856"/>
                    </a:cubicBezTo>
                    <a:cubicBezTo>
                      <a:pt x="9784" y="1133"/>
                      <a:pt x="8845" y="217"/>
                      <a:pt x="8845" y="217"/>
                    </a:cubicBezTo>
                    <a:cubicBezTo>
                      <a:pt x="8653" y="147"/>
                      <a:pt x="8322" y="0"/>
                      <a:pt x="78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72"/>
              <p:cNvSpPr/>
              <p:nvPr/>
            </p:nvSpPr>
            <p:spPr>
              <a:xfrm>
                <a:off x="8248850" y="3541800"/>
                <a:ext cx="213900" cy="275350"/>
              </a:xfrm>
              <a:custGeom>
                <a:avLst/>
                <a:gdLst/>
                <a:ahLst/>
                <a:cxnLst/>
                <a:rect l="l" t="t" r="r" b="b"/>
                <a:pathLst>
                  <a:path w="8556" h="11014" fill="none" extrusionOk="0">
                    <a:moveTo>
                      <a:pt x="868" y="11013"/>
                    </a:moveTo>
                    <a:cubicBezTo>
                      <a:pt x="868" y="11013"/>
                      <a:pt x="1" y="5519"/>
                      <a:pt x="8555" y="1"/>
                    </a:cubicBezTo>
                  </a:path>
                </a:pathLst>
              </a:custGeom>
              <a:noFill/>
              <a:ln w="60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72"/>
              <p:cNvSpPr/>
              <p:nvPr/>
            </p:nvSpPr>
            <p:spPr>
              <a:xfrm>
                <a:off x="8219925" y="3311075"/>
                <a:ext cx="139200" cy="254275"/>
              </a:xfrm>
              <a:custGeom>
                <a:avLst/>
                <a:gdLst/>
                <a:ahLst/>
                <a:cxnLst/>
                <a:rect l="l" t="t" r="r" b="b"/>
                <a:pathLst>
                  <a:path w="5568" h="10171" extrusionOk="0">
                    <a:moveTo>
                      <a:pt x="3118" y="0"/>
                    </a:moveTo>
                    <a:cubicBezTo>
                      <a:pt x="2972" y="0"/>
                      <a:pt x="1833" y="43"/>
                      <a:pt x="2194" y="1374"/>
                    </a:cubicBezTo>
                    <a:cubicBezTo>
                      <a:pt x="2555" y="2820"/>
                      <a:pt x="2097" y="4049"/>
                      <a:pt x="1616" y="5061"/>
                    </a:cubicBezTo>
                    <a:cubicBezTo>
                      <a:pt x="989" y="6338"/>
                      <a:pt x="1" y="9013"/>
                      <a:pt x="3423" y="10170"/>
                    </a:cubicBezTo>
                    <a:cubicBezTo>
                      <a:pt x="3423" y="10170"/>
                      <a:pt x="3435" y="10170"/>
                      <a:pt x="3456" y="10170"/>
                    </a:cubicBezTo>
                    <a:cubicBezTo>
                      <a:pt x="3701" y="10170"/>
                      <a:pt x="5198" y="10069"/>
                      <a:pt x="5375" y="7591"/>
                    </a:cubicBezTo>
                    <a:cubicBezTo>
                      <a:pt x="5568" y="4892"/>
                      <a:pt x="4314" y="5904"/>
                      <a:pt x="4580" y="3302"/>
                    </a:cubicBezTo>
                    <a:cubicBezTo>
                      <a:pt x="4869" y="699"/>
                      <a:pt x="3567" y="241"/>
                      <a:pt x="3134" y="0"/>
                    </a:cubicBezTo>
                    <a:cubicBezTo>
                      <a:pt x="3134" y="0"/>
                      <a:pt x="3128" y="0"/>
                      <a:pt x="3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72"/>
              <p:cNvSpPr/>
              <p:nvPr/>
            </p:nvSpPr>
            <p:spPr>
              <a:xfrm>
                <a:off x="8265125" y="3342400"/>
                <a:ext cx="48225" cy="459075"/>
              </a:xfrm>
              <a:custGeom>
                <a:avLst/>
                <a:gdLst/>
                <a:ahLst/>
                <a:cxnLst/>
                <a:rect l="l" t="t" r="r" b="b"/>
                <a:pathLst>
                  <a:path w="1929" h="18363" fill="none" extrusionOk="0">
                    <a:moveTo>
                      <a:pt x="0" y="18363"/>
                    </a:moveTo>
                    <a:cubicBezTo>
                      <a:pt x="0" y="18363"/>
                      <a:pt x="1928" y="11447"/>
                      <a:pt x="1422" y="1"/>
                    </a:cubicBezTo>
                  </a:path>
                </a:pathLst>
              </a:custGeom>
              <a:noFill/>
              <a:ln w="60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72"/>
              <p:cNvSpPr/>
              <p:nvPr/>
            </p:nvSpPr>
            <p:spPr>
              <a:xfrm>
                <a:off x="8174750" y="3794825"/>
                <a:ext cx="180750" cy="309675"/>
              </a:xfrm>
              <a:custGeom>
                <a:avLst/>
                <a:gdLst/>
                <a:ahLst/>
                <a:cxnLst/>
                <a:rect l="l" t="t" r="r" b="b"/>
                <a:pathLst>
                  <a:path w="7230" h="12387" extrusionOk="0">
                    <a:moveTo>
                      <a:pt x="2868" y="1"/>
                    </a:moveTo>
                    <a:lnTo>
                      <a:pt x="3182" y="772"/>
                    </a:lnTo>
                    <a:cubicBezTo>
                      <a:pt x="3254" y="965"/>
                      <a:pt x="3302" y="1157"/>
                      <a:pt x="3326" y="1374"/>
                    </a:cubicBezTo>
                    <a:lnTo>
                      <a:pt x="3423" y="2121"/>
                    </a:lnTo>
                    <a:cubicBezTo>
                      <a:pt x="1" y="4868"/>
                      <a:pt x="362" y="12387"/>
                      <a:pt x="362" y="12387"/>
                    </a:cubicBezTo>
                    <a:lnTo>
                      <a:pt x="6868" y="12387"/>
                    </a:lnTo>
                    <a:cubicBezTo>
                      <a:pt x="6868" y="12387"/>
                      <a:pt x="7230" y="4868"/>
                      <a:pt x="3808" y="2121"/>
                    </a:cubicBezTo>
                    <a:lnTo>
                      <a:pt x="3904" y="1374"/>
                    </a:lnTo>
                    <a:cubicBezTo>
                      <a:pt x="3929" y="1157"/>
                      <a:pt x="3977" y="965"/>
                      <a:pt x="4049" y="772"/>
                    </a:cubicBezTo>
                    <a:lnTo>
                      <a:pt x="4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03" name="Google Shape;4803;p72"/>
            <p:cNvSpPr/>
            <p:nvPr/>
          </p:nvSpPr>
          <p:spPr>
            <a:xfrm>
              <a:off x="7243575" y="4179575"/>
              <a:ext cx="191600" cy="162075"/>
            </a:xfrm>
            <a:custGeom>
              <a:avLst/>
              <a:gdLst/>
              <a:ahLst/>
              <a:cxnLst/>
              <a:rect l="l" t="t" r="r" b="b"/>
              <a:pathLst>
                <a:path w="7664" h="6483" extrusionOk="0">
                  <a:moveTo>
                    <a:pt x="3832" y="0"/>
                  </a:moveTo>
                  <a:cubicBezTo>
                    <a:pt x="1712" y="0"/>
                    <a:pt x="1" y="1325"/>
                    <a:pt x="25" y="3350"/>
                  </a:cubicBezTo>
                  <a:cubicBezTo>
                    <a:pt x="25" y="4651"/>
                    <a:pt x="748" y="5856"/>
                    <a:pt x="1881" y="6482"/>
                  </a:cubicBezTo>
                  <a:lnTo>
                    <a:pt x="5857" y="6482"/>
                  </a:lnTo>
                  <a:cubicBezTo>
                    <a:pt x="6965" y="5832"/>
                    <a:pt x="7664" y="4627"/>
                    <a:pt x="7664" y="3350"/>
                  </a:cubicBezTo>
                  <a:cubicBezTo>
                    <a:pt x="7664" y="1301"/>
                    <a:pt x="5953" y="0"/>
                    <a:pt x="38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72"/>
            <p:cNvSpPr/>
            <p:nvPr/>
          </p:nvSpPr>
          <p:spPr>
            <a:xfrm>
              <a:off x="6642350" y="4339800"/>
              <a:ext cx="959100" cy="51250"/>
            </a:xfrm>
            <a:custGeom>
              <a:avLst/>
              <a:gdLst/>
              <a:ahLst/>
              <a:cxnLst/>
              <a:rect l="l" t="t" r="r" b="b"/>
              <a:pathLst>
                <a:path w="38364" h="2050" extrusionOk="0">
                  <a:moveTo>
                    <a:pt x="38340" y="1"/>
                  </a:moveTo>
                  <a:lnTo>
                    <a:pt x="0" y="97"/>
                  </a:lnTo>
                  <a:lnTo>
                    <a:pt x="0" y="2049"/>
                  </a:lnTo>
                  <a:lnTo>
                    <a:pt x="38364" y="1953"/>
                  </a:lnTo>
                  <a:lnTo>
                    <a:pt x="383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4621;p71">
            <a:extLst>
              <a:ext uri="{FF2B5EF4-FFF2-40B4-BE49-F238E27FC236}">
                <a16:creationId xmlns:a16="http://schemas.microsoft.com/office/drawing/2014/main" id="{B2796022-2841-232D-B8C1-87B4847670EC}"/>
              </a:ext>
            </a:extLst>
          </p:cNvPr>
          <p:cNvSpPr/>
          <p:nvPr/>
        </p:nvSpPr>
        <p:spPr>
          <a:xfrm>
            <a:off x="2208075" y="1559238"/>
            <a:ext cx="2908500" cy="409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637;p71">
            <a:extLst>
              <a:ext uri="{FF2B5EF4-FFF2-40B4-BE49-F238E27FC236}">
                <a16:creationId xmlns:a16="http://schemas.microsoft.com/office/drawing/2014/main" id="{890FBBEF-D59E-9AAE-5264-2983A9065219}"/>
              </a:ext>
            </a:extLst>
          </p:cNvPr>
          <p:cNvSpPr txBox="1">
            <a:spLocks/>
          </p:cNvSpPr>
          <p:nvPr/>
        </p:nvSpPr>
        <p:spPr>
          <a:xfrm>
            <a:off x="2591200" y="1711241"/>
            <a:ext cx="2525375" cy="252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ID" sz="1800" dirty="0">
                <a:solidFill>
                  <a:schemeClr val="bg1"/>
                </a:solidFill>
                <a:latin typeface="Balsamiq Sans"/>
                <a:ea typeface="Balsamiq Sans"/>
              </a:rPr>
              <a:t>Students’ Creativity</a:t>
            </a:r>
          </a:p>
          <a:p>
            <a:endParaRPr lang="en-ID" dirty="0">
              <a:solidFill>
                <a:schemeClr val="bg1"/>
              </a:solidFill>
              <a:latin typeface="Balsamiq Sans"/>
              <a:ea typeface="Balsamiq Sans"/>
            </a:endParaRPr>
          </a:p>
        </p:txBody>
      </p:sp>
      <p:sp>
        <p:nvSpPr>
          <p:cNvPr id="9" name="Google Shape;4632;p71">
            <a:extLst>
              <a:ext uri="{FF2B5EF4-FFF2-40B4-BE49-F238E27FC236}">
                <a16:creationId xmlns:a16="http://schemas.microsoft.com/office/drawing/2014/main" id="{20F53CDF-DF15-FEDD-8944-B5CDE33ED892}"/>
              </a:ext>
            </a:extLst>
          </p:cNvPr>
          <p:cNvSpPr txBox="1">
            <a:spLocks/>
          </p:cNvSpPr>
          <p:nvPr/>
        </p:nvSpPr>
        <p:spPr>
          <a:xfrm>
            <a:off x="2129600" y="2615162"/>
            <a:ext cx="5230950" cy="459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n-US" dirty="0"/>
          </a:p>
        </p:txBody>
      </p:sp>
      <p:sp>
        <p:nvSpPr>
          <p:cNvPr id="10" name="Google Shape;4632;p71">
            <a:extLst>
              <a:ext uri="{FF2B5EF4-FFF2-40B4-BE49-F238E27FC236}">
                <a16:creationId xmlns:a16="http://schemas.microsoft.com/office/drawing/2014/main" id="{72E31731-CC4C-EE4E-4EFE-3BEB92016085}"/>
              </a:ext>
            </a:extLst>
          </p:cNvPr>
          <p:cNvSpPr txBox="1">
            <a:spLocks/>
          </p:cNvSpPr>
          <p:nvPr/>
        </p:nvSpPr>
        <p:spPr>
          <a:xfrm>
            <a:off x="2078785" y="2512213"/>
            <a:ext cx="5001749" cy="4593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1800" spc="5" dirty="0">
                <a:effectLst/>
                <a:latin typeface="Times New Roman" panose="02020603050405020304" pitchFamily="18" charset="0"/>
                <a:ea typeface="Times New Roman" panose="02020603050405020304" pitchFamily="18" charset="0"/>
              </a:rPr>
              <a:t>S</a:t>
            </a:r>
            <a:r>
              <a:rPr lang="en-US" sz="1800" dirty="0">
                <a:effectLst/>
                <a:latin typeface="Times New Roman" panose="02020603050405020304" pitchFamily="18" charset="0"/>
                <a:ea typeface="Times New Roman" panose="02020603050405020304" pitchFamily="18" charset="0"/>
              </a:rPr>
              <a:t>tudent</a:t>
            </a:r>
            <a:r>
              <a:rPr lang="en-US" sz="1800" spc="5"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r</a:t>
            </a:r>
            <a:r>
              <a:rPr lang="en-US" sz="1800" spc="-10" dirty="0">
                <a:effectLst/>
                <a:latin typeface="Times New Roman" panose="02020603050405020304" pitchFamily="18" charset="0"/>
                <a:ea typeface="Times New Roman" panose="02020603050405020304" pitchFamily="18" charset="0"/>
              </a:rPr>
              <a:t>e</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t</a:t>
            </a:r>
            <a:r>
              <a:rPr lang="en-US" sz="1800" spc="5" dirty="0">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vi</a:t>
            </a:r>
            <a:r>
              <a:rPr lang="en-US" sz="1800" spc="5" dirty="0">
                <a:effectLst/>
                <a:latin typeface="Times New Roman" panose="02020603050405020304" pitchFamily="18" charset="0"/>
                <a:ea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rPr>
              <a:t>y</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is</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 </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bi</a:t>
            </a:r>
            <a:r>
              <a:rPr lang="en-US" sz="1800" spc="5" dirty="0">
                <a:effectLst/>
                <a:latin typeface="Times New Roman" panose="02020603050405020304" pitchFamily="18" charset="0"/>
                <a:ea typeface="Times New Roman" panose="02020603050405020304" pitchFamily="18" charset="0"/>
              </a:rPr>
              <a:t>l</a:t>
            </a:r>
            <a:r>
              <a:rPr lang="en-US" sz="1800" dirty="0">
                <a:effectLst/>
                <a:latin typeface="Times New Roman" panose="02020603050405020304" pitchFamily="18" charset="0"/>
                <a:ea typeface="Times New Roman" panose="02020603050405020304" pitchFamily="18" charset="0"/>
              </a:rPr>
              <a:t>i</a:t>
            </a:r>
            <a:r>
              <a:rPr lang="en-US" sz="1800" spc="5" dirty="0">
                <a:effectLst/>
                <a:latin typeface="Times New Roman" panose="02020603050405020304" pitchFamily="18" charset="0"/>
                <a:ea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rPr>
              <a:t>y</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of students</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a:t>
            </a:r>
            <a:r>
              <a:rPr lang="en-US" sz="1800" spc="-10" dirty="0">
                <a:effectLst/>
                <a:latin typeface="Times New Roman" panose="02020603050405020304" pitchFamily="18" charset="0"/>
                <a:ea typeface="Times New Roman" panose="02020603050405020304" pitchFamily="18" charset="0"/>
              </a:rPr>
              <a:t>u</a:t>
            </a:r>
            <a:r>
              <a:rPr lang="en-US" sz="1800" dirty="0">
                <a:effectLst/>
                <a:latin typeface="Times New Roman" panose="02020603050405020304" pitchFamily="18" charset="0"/>
                <a:ea typeface="Times New Roman" panose="02020603050405020304" pitchFamily="18" charset="0"/>
              </a:rPr>
              <a:t>bje</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ts</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to</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a:t>
            </a:r>
            <a:r>
              <a:rPr lang="en-US" sz="1800" spc="5" dirty="0">
                <a:effectLst/>
                <a:latin typeface="Times New Roman" panose="02020603050405020304" pitchFamily="18" charset="0"/>
                <a:ea typeface="Times New Roman" panose="02020603050405020304" pitchFamily="18" charset="0"/>
              </a:rPr>
              <a:t>t</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r</a:t>
            </a:r>
            <a:r>
              <a:rPr lang="en-US" sz="1800" spc="-10" dirty="0">
                <a:effectLst/>
                <a:latin typeface="Times New Roman" panose="02020603050405020304" pitchFamily="18" charset="0"/>
                <a:ea typeface="Times New Roman" panose="02020603050405020304" pitchFamily="18" charset="0"/>
              </a:rPr>
              <a:t>a</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t</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b</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tw</a:t>
            </a:r>
            <a:r>
              <a:rPr lang="en-US" sz="1800" spc="5" dirty="0">
                <a:effectLst/>
                <a:latin typeface="Times New Roman" panose="02020603050405020304" pitchFamily="18" charset="0"/>
                <a:ea typeface="Times New Roman" panose="02020603050405020304" pitchFamily="18" charset="0"/>
              </a:rPr>
              <a:t>ee</a:t>
            </a:r>
            <a:r>
              <a:rPr lang="en-US" sz="1800" dirty="0">
                <a:effectLst/>
                <a:latin typeface="Times New Roman" panose="02020603050405020304" pitchFamily="18" charset="0"/>
                <a:ea typeface="Times New Roman" panose="02020603050405020304" pitchFamily="18" charset="0"/>
              </a:rPr>
              <a:t>n </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t</a:t>
            </a:r>
            <a:r>
              <a:rPr lang="en-US" sz="1800" spc="5" dirty="0">
                <a:effectLst/>
                <a:latin typeface="Times New Roman" panose="02020603050405020304" pitchFamily="18" charset="0"/>
                <a:ea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rPr>
              <a:t>i</a:t>
            </a:r>
            <a:r>
              <a:rPr lang="en-US" sz="1800" spc="5" dirty="0">
                <a:effectLst/>
                <a:latin typeface="Times New Roman" panose="02020603050405020304" pitchFamily="18" charset="0"/>
                <a:ea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rPr>
              <a:t>ud</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s,</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pro</a:t>
            </a:r>
            <a:r>
              <a:rPr lang="en-US" sz="1800" spc="-10" dirty="0">
                <a:effectLst/>
                <a:latin typeface="Times New Roman" panose="02020603050405020304" pitchFamily="18" charset="0"/>
                <a:ea typeface="Times New Roman" panose="02020603050405020304" pitchFamily="18" charset="0"/>
              </a:rPr>
              <a:t>c</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sses,</a:t>
            </a:r>
            <a:r>
              <a:rPr lang="en-US" sz="1800" spc="20"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nd</a:t>
            </a:r>
            <a:r>
              <a:rPr lang="en-US" sz="1800" spc="20"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nvironme</a:t>
            </a:r>
            <a:r>
              <a:rPr lang="en-US" sz="1800" spc="-5" dirty="0">
                <a:effectLst/>
                <a:latin typeface="Times New Roman" panose="02020603050405020304" pitchFamily="18" charset="0"/>
                <a:ea typeface="Times New Roman" panose="02020603050405020304" pitchFamily="18" charset="0"/>
              </a:rPr>
              <a:t>n</a:t>
            </a:r>
            <a:r>
              <a:rPr lang="en-US" sz="1800" dirty="0">
                <a:effectLst/>
                <a:latin typeface="Times New Roman" panose="02020603050405020304" pitchFamily="18" charset="0"/>
                <a:ea typeface="Times New Roman" panose="02020603050405020304" pitchFamily="18" charset="0"/>
              </a:rPr>
              <a:t>ts</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so</a:t>
            </a:r>
            <a:r>
              <a:rPr lang="en-US" sz="1800" spc="10"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s</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to</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prod</a:t>
            </a:r>
            <a:r>
              <a:rPr lang="en-US" sz="1800" spc="-5" dirty="0">
                <a:effectLst/>
                <a:latin typeface="Times New Roman" panose="02020603050405020304" pitchFamily="18" charset="0"/>
                <a:ea typeface="Times New Roman" panose="02020603050405020304" pitchFamily="18" charset="0"/>
              </a:rPr>
              <a:t>uc</a:t>
            </a:r>
            <a:r>
              <a:rPr lang="en-US" sz="1800" dirty="0">
                <a:effectLst/>
                <a:latin typeface="Times New Roman" panose="02020603050405020304" pitchFamily="18" charset="0"/>
                <a:ea typeface="Times New Roman" panose="02020603050405020304" pitchFamily="18" charset="0"/>
              </a:rPr>
              <a:t>e</a:t>
            </a:r>
            <a:r>
              <a:rPr lang="en-US" sz="1800" spc="15"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n</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idea </a:t>
            </a:r>
            <a:r>
              <a:rPr lang="en-US" sz="1800" spc="10" dirty="0">
                <a:effectLst/>
                <a:latin typeface="Times New Roman" panose="02020603050405020304" pitchFamily="18" charset="0"/>
                <a:ea typeface="Times New Roman" panose="02020603050405020304" pitchFamily="18" charset="0"/>
              </a:rPr>
              <a:t>o</a:t>
            </a:r>
            <a:r>
              <a:rPr lang="en-US" sz="1800" dirty="0">
                <a:effectLst/>
                <a:latin typeface="Times New Roman" panose="02020603050405020304" pitchFamily="18" charset="0"/>
                <a:ea typeface="Times New Roman" panose="02020603050405020304" pitchFamily="18" charset="0"/>
              </a:rPr>
              <a:t>r</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idea</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that</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is </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onsid</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r</a:t>
            </a:r>
            <a:r>
              <a:rPr lang="en-US" sz="1800" spc="-10"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d</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n</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w</a:t>
            </a:r>
            <a:r>
              <a:rPr lang="en-US" sz="1800" spc="10"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nd</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us</a:t>
            </a:r>
            <a:r>
              <a:rPr lang="en-US" sz="1800" spc="-5" dirty="0">
                <a:effectLst/>
                <a:latin typeface="Times New Roman" panose="02020603050405020304" pitchFamily="18" charset="0"/>
                <a:ea typeface="Times New Roman" panose="02020603050405020304" pitchFamily="18" charset="0"/>
              </a:rPr>
              <a:t>e</a:t>
            </a:r>
            <a:r>
              <a:rPr lang="en-US" sz="1800" spc="5" dirty="0">
                <a:effectLst/>
                <a:latin typeface="Times New Roman" panose="02020603050405020304" pitchFamily="18" charset="0"/>
                <a:ea typeface="Times New Roman" panose="02020603050405020304" pitchFamily="18" charset="0"/>
              </a:rPr>
              <a:t>f</a:t>
            </a:r>
            <a:r>
              <a:rPr lang="en-US" sz="1800" dirty="0">
                <a:effectLst/>
                <a:latin typeface="Times New Roman" panose="02020603050405020304" pitchFamily="18" charset="0"/>
                <a:ea typeface="Times New Roman" panose="02020603050405020304" pitchFamily="18" charset="0"/>
              </a:rPr>
              <a:t>ul </a:t>
            </a:r>
            <a:r>
              <a:rPr lang="en-US" sz="1800" spc="5" dirty="0">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n i</a:t>
            </a:r>
            <a:r>
              <a:rPr lang="en-US" sz="1800" spc="5" dirty="0">
                <a:effectLst/>
                <a:latin typeface="Times New Roman" panose="02020603050405020304" pitchFamily="18" charset="0"/>
                <a:ea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rPr>
              <a:t>s soci</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l or</a:t>
            </a:r>
            <a:r>
              <a:rPr lang="en-US" sz="1800" spc="10"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nviro</a:t>
            </a:r>
            <a:r>
              <a:rPr lang="en-US" sz="1800" spc="10" dirty="0">
                <a:effectLst/>
                <a:latin typeface="Times New Roman" panose="02020603050405020304" pitchFamily="18" charset="0"/>
                <a:ea typeface="Times New Roman" panose="02020603050405020304" pitchFamily="18" charset="0"/>
              </a:rPr>
              <a:t>n</a:t>
            </a:r>
            <a:r>
              <a:rPr lang="en-US" sz="1800" dirty="0">
                <a:effectLst/>
                <a:latin typeface="Times New Roman" panose="02020603050405020304" pitchFamily="18" charset="0"/>
                <a:ea typeface="Times New Roman" panose="02020603050405020304" pitchFamily="18" charset="0"/>
              </a:rPr>
              <a:t>ment</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l cont</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xt.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52"/>
        <p:cNvGrpSpPr/>
        <p:nvPr/>
      </p:nvGrpSpPr>
      <p:grpSpPr>
        <a:xfrm>
          <a:off x="0" y="0"/>
          <a:ext cx="0" cy="0"/>
          <a:chOff x="0" y="0"/>
          <a:chExt cx="0" cy="0"/>
        </a:xfrm>
      </p:grpSpPr>
      <p:grpSp>
        <p:nvGrpSpPr>
          <p:cNvPr id="5453" name="Google Shape;5453;p77"/>
          <p:cNvGrpSpPr/>
          <p:nvPr/>
        </p:nvGrpSpPr>
        <p:grpSpPr>
          <a:xfrm>
            <a:off x="425041" y="651410"/>
            <a:ext cx="5012531" cy="2676003"/>
            <a:chOff x="743953" y="1297282"/>
            <a:chExt cx="2285547" cy="1344455"/>
          </a:xfrm>
        </p:grpSpPr>
        <p:sp>
          <p:nvSpPr>
            <p:cNvPr id="5454" name="Google Shape;5454;p77"/>
            <p:cNvSpPr/>
            <p:nvPr/>
          </p:nvSpPr>
          <p:spPr>
            <a:xfrm>
              <a:off x="791775" y="2528338"/>
              <a:ext cx="2192996" cy="113399"/>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5" name="Google Shape;5455;p77"/>
            <p:cNvGrpSpPr/>
            <p:nvPr/>
          </p:nvGrpSpPr>
          <p:grpSpPr>
            <a:xfrm>
              <a:off x="743953" y="1297282"/>
              <a:ext cx="2285547" cy="1305930"/>
              <a:chOff x="743878" y="1560957"/>
              <a:chExt cx="2285547" cy="1305930"/>
            </a:xfrm>
          </p:grpSpPr>
          <p:grpSp>
            <p:nvGrpSpPr>
              <p:cNvPr id="5456" name="Google Shape;5456;p77"/>
              <p:cNvGrpSpPr/>
              <p:nvPr/>
            </p:nvGrpSpPr>
            <p:grpSpPr>
              <a:xfrm>
                <a:off x="743878" y="1590850"/>
                <a:ext cx="2240772" cy="1276037"/>
                <a:chOff x="743878" y="1590850"/>
                <a:chExt cx="2240772" cy="1276037"/>
              </a:xfrm>
            </p:grpSpPr>
            <p:sp>
              <p:nvSpPr>
                <p:cNvPr id="5457" name="Google Shape;5457;p77"/>
                <p:cNvSpPr/>
                <p:nvPr/>
              </p:nvSpPr>
              <p:spPr>
                <a:xfrm>
                  <a:off x="791950" y="1590850"/>
                  <a:ext cx="2192700" cy="122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77"/>
                <p:cNvSpPr/>
                <p:nvPr/>
              </p:nvSpPr>
              <p:spPr>
                <a:xfrm rot="2696772">
                  <a:off x="725268" y="2752322"/>
                  <a:ext cx="225921"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59" name="Google Shape;5459;p77"/>
              <p:cNvSpPr/>
              <p:nvPr/>
            </p:nvSpPr>
            <p:spPr>
              <a:xfrm rot="1595940">
                <a:off x="2804590" y="1608790"/>
                <a:ext cx="226469" cy="4023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61" name="Google Shape;5461;p77"/>
          <p:cNvGrpSpPr/>
          <p:nvPr/>
        </p:nvGrpSpPr>
        <p:grpSpPr>
          <a:xfrm flipH="1">
            <a:off x="5297121" y="1383869"/>
            <a:ext cx="1292947" cy="3171338"/>
            <a:chOff x="6291140" y="1336628"/>
            <a:chExt cx="1298270" cy="3184394"/>
          </a:xfrm>
        </p:grpSpPr>
        <p:grpSp>
          <p:nvGrpSpPr>
            <p:cNvPr id="5462" name="Google Shape;5462;p77"/>
            <p:cNvGrpSpPr/>
            <p:nvPr/>
          </p:nvGrpSpPr>
          <p:grpSpPr>
            <a:xfrm>
              <a:off x="6291140" y="1336628"/>
              <a:ext cx="1298270" cy="3184394"/>
              <a:chOff x="5619603" y="1369653"/>
              <a:chExt cx="1298270" cy="3184394"/>
            </a:xfrm>
          </p:grpSpPr>
          <p:grpSp>
            <p:nvGrpSpPr>
              <p:cNvPr id="5463" name="Google Shape;5463;p77"/>
              <p:cNvGrpSpPr/>
              <p:nvPr/>
            </p:nvGrpSpPr>
            <p:grpSpPr>
              <a:xfrm>
                <a:off x="5619603" y="1369653"/>
                <a:ext cx="1298270" cy="3184394"/>
                <a:chOff x="6096478" y="1147553"/>
                <a:chExt cx="1298270" cy="3184394"/>
              </a:xfrm>
            </p:grpSpPr>
            <p:sp>
              <p:nvSpPr>
                <p:cNvPr id="5464" name="Google Shape;5464;p77"/>
                <p:cNvSpPr/>
                <p:nvPr/>
              </p:nvSpPr>
              <p:spPr>
                <a:xfrm>
                  <a:off x="6159150" y="4075747"/>
                  <a:ext cx="1078800" cy="256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77"/>
                <p:cNvSpPr/>
                <p:nvPr/>
              </p:nvSpPr>
              <p:spPr>
                <a:xfrm>
                  <a:off x="6808752" y="1706603"/>
                  <a:ext cx="95524" cy="186166"/>
                </a:xfrm>
                <a:custGeom>
                  <a:avLst/>
                  <a:gdLst/>
                  <a:ahLst/>
                  <a:cxnLst/>
                  <a:rect l="l" t="t" r="r" b="b"/>
                  <a:pathLst>
                    <a:path w="5654" h="11019" extrusionOk="0">
                      <a:moveTo>
                        <a:pt x="685" y="11019"/>
                      </a:moveTo>
                      <a:cubicBezTo>
                        <a:pt x="1369" y="10443"/>
                        <a:pt x="5654" y="6950"/>
                        <a:pt x="4862" y="5546"/>
                      </a:cubicBezTo>
                      <a:cubicBezTo>
                        <a:pt x="4754" y="5294"/>
                        <a:pt x="4574" y="4934"/>
                        <a:pt x="4250" y="4321"/>
                      </a:cubicBezTo>
                      <a:cubicBezTo>
                        <a:pt x="3277" y="4069"/>
                        <a:pt x="2269" y="4105"/>
                        <a:pt x="1333" y="4502"/>
                      </a:cubicBezTo>
                      <a:cubicBezTo>
                        <a:pt x="1297" y="4105"/>
                        <a:pt x="1225" y="3745"/>
                        <a:pt x="1117" y="3385"/>
                      </a:cubicBezTo>
                      <a:lnTo>
                        <a:pt x="937" y="3025"/>
                      </a:lnTo>
                      <a:cubicBezTo>
                        <a:pt x="1081" y="2053"/>
                        <a:pt x="1117" y="1045"/>
                        <a:pt x="1009" y="73"/>
                      </a:cubicBezTo>
                      <a:cubicBezTo>
                        <a:pt x="829" y="1"/>
                        <a:pt x="613" y="73"/>
                        <a:pt x="505" y="253"/>
                      </a:cubicBezTo>
                      <a:cubicBezTo>
                        <a:pt x="361" y="1693"/>
                        <a:pt x="1" y="8714"/>
                        <a:pt x="1" y="8714"/>
                      </a:cubicBezTo>
                      <a:cubicBezTo>
                        <a:pt x="145" y="9470"/>
                        <a:pt x="361" y="10263"/>
                        <a:pt x="685" y="11019"/>
                      </a:cubicBezTo>
                      <a:close/>
                    </a:path>
                  </a:pathLst>
                </a:custGeom>
                <a:solidFill>
                  <a:srgbClr val="D77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77"/>
                <p:cNvSpPr/>
                <p:nvPr/>
              </p:nvSpPr>
              <p:spPr>
                <a:xfrm>
                  <a:off x="6805103" y="1675585"/>
                  <a:ext cx="100390" cy="172785"/>
                </a:xfrm>
                <a:custGeom>
                  <a:avLst/>
                  <a:gdLst/>
                  <a:ahLst/>
                  <a:cxnLst/>
                  <a:rect l="l" t="t" r="r" b="b"/>
                  <a:pathLst>
                    <a:path w="5942" h="10227" extrusionOk="0">
                      <a:moveTo>
                        <a:pt x="2593" y="1261"/>
                      </a:moveTo>
                      <a:cubicBezTo>
                        <a:pt x="1333" y="2305"/>
                        <a:pt x="1" y="4069"/>
                        <a:pt x="361" y="4861"/>
                      </a:cubicBezTo>
                      <a:cubicBezTo>
                        <a:pt x="685" y="5689"/>
                        <a:pt x="1405" y="5005"/>
                        <a:pt x="1405" y="5005"/>
                      </a:cubicBezTo>
                      <a:cubicBezTo>
                        <a:pt x="1405" y="5005"/>
                        <a:pt x="397" y="6049"/>
                        <a:pt x="829" y="6626"/>
                      </a:cubicBezTo>
                      <a:cubicBezTo>
                        <a:pt x="1261" y="7202"/>
                        <a:pt x="2017" y="6554"/>
                        <a:pt x="2017" y="6554"/>
                      </a:cubicBezTo>
                      <a:cubicBezTo>
                        <a:pt x="2017" y="6554"/>
                        <a:pt x="469" y="7850"/>
                        <a:pt x="1153" y="8462"/>
                      </a:cubicBezTo>
                      <a:cubicBezTo>
                        <a:pt x="1513" y="8822"/>
                        <a:pt x="2053" y="8822"/>
                        <a:pt x="2377" y="8462"/>
                      </a:cubicBezTo>
                      <a:cubicBezTo>
                        <a:pt x="2377" y="8462"/>
                        <a:pt x="1189" y="9830"/>
                        <a:pt x="1801" y="10010"/>
                      </a:cubicBezTo>
                      <a:cubicBezTo>
                        <a:pt x="2413" y="10226"/>
                        <a:pt x="4934" y="8930"/>
                        <a:pt x="5438" y="7634"/>
                      </a:cubicBezTo>
                      <a:cubicBezTo>
                        <a:pt x="5942" y="6338"/>
                        <a:pt x="5042" y="6374"/>
                        <a:pt x="5042" y="6374"/>
                      </a:cubicBezTo>
                      <a:cubicBezTo>
                        <a:pt x="5042" y="6374"/>
                        <a:pt x="5726" y="5365"/>
                        <a:pt x="5114" y="4789"/>
                      </a:cubicBezTo>
                      <a:cubicBezTo>
                        <a:pt x="4538" y="4249"/>
                        <a:pt x="4213" y="4681"/>
                        <a:pt x="4213" y="4681"/>
                      </a:cubicBezTo>
                      <a:cubicBezTo>
                        <a:pt x="4213" y="4681"/>
                        <a:pt x="5294" y="3421"/>
                        <a:pt x="4826" y="3061"/>
                      </a:cubicBezTo>
                      <a:cubicBezTo>
                        <a:pt x="4466" y="2845"/>
                        <a:pt x="3997" y="2773"/>
                        <a:pt x="3565" y="2845"/>
                      </a:cubicBezTo>
                      <a:cubicBezTo>
                        <a:pt x="3565" y="2845"/>
                        <a:pt x="4610" y="0"/>
                        <a:pt x="2593" y="1261"/>
                      </a:cubicBezTo>
                      <a:close/>
                    </a:path>
                  </a:pathLst>
                </a:custGeom>
                <a:solidFill>
                  <a:srgbClr val="E6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77"/>
                <p:cNvSpPr/>
                <p:nvPr/>
              </p:nvSpPr>
              <p:spPr>
                <a:xfrm>
                  <a:off x="6417065" y="2064420"/>
                  <a:ext cx="556640" cy="1020796"/>
                </a:xfrm>
                <a:custGeom>
                  <a:avLst/>
                  <a:gdLst/>
                  <a:ahLst/>
                  <a:cxnLst/>
                  <a:rect l="l" t="t" r="r" b="b"/>
                  <a:pathLst>
                    <a:path w="32947" h="60420" extrusionOk="0">
                      <a:moveTo>
                        <a:pt x="29598" y="10694"/>
                      </a:moveTo>
                      <a:cubicBezTo>
                        <a:pt x="31686" y="25421"/>
                        <a:pt x="32802" y="40256"/>
                        <a:pt x="32946" y="55127"/>
                      </a:cubicBezTo>
                      <a:cubicBezTo>
                        <a:pt x="32910" y="55487"/>
                        <a:pt x="32622" y="55811"/>
                        <a:pt x="32262" y="55847"/>
                      </a:cubicBezTo>
                      <a:cubicBezTo>
                        <a:pt x="31614" y="55991"/>
                        <a:pt x="17211" y="60420"/>
                        <a:pt x="1728" y="55595"/>
                      </a:cubicBezTo>
                      <a:cubicBezTo>
                        <a:pt x="1728" y="55595"/>
                        <a:pt x="1188" y="55451"/>
                        <a:pt x="1116" y="54298"/>
                      </a:cubicBezTo>
                      <a:cubicBezTo>
                        <a:pt x="1008" y="53182"/>
                        <a:pt x="1584" y="48429"/>
                        <a:pt x="1476" y="43640"/>
                      </a:cubicBezTo>
                      <a:cubicBezTo>
                        <a:pt x="1332" y="38888"/>
                        <a:pt x="0" y="22108"/>
                        <a:pt x="5473" y="11054"/>
                      </a:cubicBezTo>
                      <a:cubicBezTo>
                        <a:pt x="10982" y="0"/>
                        <a:pt x="29598" y="10694"/>
                        <a:pt x="29598" y="106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77"/>
                <p:cNvSpPr/>
                <p:nvPr/>
              </p:nvSpPr>
              <p:spPr>
                <a:xfrm>
                  <a:off x="7223686" y="1611837"/>
                  <a:ext cx="158779" cy="234215"/>
                </a:xfrm>
                <a:custGeom>
                  <a:avLst/>
                  <a:gdLst/>
                  <a:ahLst/>
                  <a:cxnLst/>
                  <a:rect l="l" t="t" r="r" b="b"/>
                  <a:pathLst>
                    <a:path w="9398" h="13863" extrusionOk="0">
                      <a:moveTo>
                        <a:pt x="3673" y="0"/>
                      </a:moveTo>
                      <a:cubicBezTo>
                        <a:pt x="3385" y="0"/>
                        <a:pt x="3313" y="1477"/>
                        <a:pt x="2845" y="2593"/>
                      </a:cubicBezTo>
                      <a:cubicBezTo>
                        <a:pt x="2341" y="3817"/>
                        <a:pt x="1440" y="4645"/>
                        <a:pt x="1332" y="5221"/>
                      </a:cubicBezTo>
                      <a:cubicBezTo>
                        <a:pt x="1044" y="6770"/>
                        <a:pt x="720" y="8282"/>
                        <a:pt x="288" y="9758"/>
                      </a:cubicBezTo>
                      <a:cubicBezTo>
                        <a:pt x="0" y="10478"/>
                        <a:pt x="1764" y="11991"/>
                        <a:pt x="2701" y="12315"/>
                      </a:cubicBezTo>
                      <a:cubicBezTo>
                        <a:pt x="2737" y="12783"/>
                        <a:pt x="2809" y="13323"/>
                        <a:pt x="2917" y="13863"/>
                      </a:cubicBezTo>
                      <a:cubicBezTo>
                        <a:pt x="5149" y="11523"/>
                        <a:pt x="8498" y="9938"/>
                        <a:pt x="8930" y="8462"/>
                      </a:cubicBezTo>
                      <a:cubicBezTo>
                        <a:pt x="9398" y="7022"/>
                        <a:pt x="7850" y="6013"/>
                        <a:pt x="7850" y="6013"/>
                      </a:cubicBezTo>
                      <a:cubicBezTo>
                        <a:pt x="6877" y="5725"/>
                        <a:pt x="5833" y="5761"/>
                        <a:pt x="4861" y="6158"/>
                      </a:cubicBezTo>
                      <a:cubicBezTo>
                        <a:pt x="4825" y="5761"/>
                        <a:pt x="4753" y="5401"/>
                        <a:pt x="4645" y="5041"/>
                      </a:cubicBezTo>
                      <a:lnTo>
                        <a:pt x="4501" y="4681"/>
                      </a:lnTo>
                      <a:cubicBezTo>
                        <a:pt x="4537" y="4681"/>
                        <a:pt x="5005" y="0"/>
                        <a:pt x="3673" y="0"/>
                      </a:cubicBezTo>
                      <a:close/>
                    </a:path>
                  </a:pathLst>
                </a:custGeom>
                <a:solidFill>
                  <a:srgbClr val="E6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77"/>
                <p:cNvSpPr/>
                <p:nvPr/>
              </p:nvSpPr>
              <p:spPr>
                <a:xfrm>
                  <a:off x="6207186" y="1467052"/>
                  <a:ext cx="107689" cy="104039"/>
                </a:xfrm>
                <a:custGeom>
                  <a:avLst/>
                  <a:gdLst/>
                  <a:ahLst/>
                  <a:cxnLst/>
                  <a:rect l="l" t="t" r="r" b="b"/>
                  <a:pathLst>
                    <a:path w="6374" h="6158" extrusionOk="0">
                      <a:moveTo>
                        <a:pt x="3601" y="1"/>
                      </a:moveTo>
                      <a:lnTo>
                        <a:pt x="577" y="973"/>
                      </a:lnTo>
                      <a:lnTo>
                        <a:pt x="1" y="5726"/>
                      </a:lnTo>
                      <a:lnTo>
                        <a:pt x="5762" y="6158"/>
                      </a:lnTo>
                      <a:lnTo>
                        <a:pt x="6302" y="5474"/>
                      </a:lnTo>
                      <a:cubicBezTo>
                        <a:pt x="6050" y="4322"/>
                        <a:pt x="6014" y="3133"/>
                        <a:pt x="6122" y="1945"/>
                      </a:cubicBezTo>
                      <a:cubicBezTo>
                        <a:pt x="6374" y="361"/>
                        <a:pt x="3601" y="1"/>
                        <a:pt x="3601" y="1"/>
                      </a:cubicBezTo>
                      <a:close/>
                    </a:path>
                  </a:pathLst>
                </a:custGeom>
                <a:solidFill>
                  <a:srgbClr val="D77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77"/>
                <p:cNvSpPr/>
                <p:nvPr/>
              </p:nvSpPr>
              <p:spPr>
                <a:xfrm>
                  <a:off x="6799688" y="1610012"/>
                  <a:ext cx="523796" cy="500058"/>
                </a:xfrm>
                <a:custGeom>
                  <a:avLst/>
                  <a:gdLst/>
                  <a:ahLst/>
                  <a:cxnLst/>
                  <a:rect l="l" t="t" r="r" b="b"/>
                  <a:pathLst>
                    <a:path w="31003" h="29598" extrusionOk="0">
                      <a:moveTo>
                        <a:pt x="25529" y="8498"/>
                      </a:moveTo>
                      <a:cubicBezTo>
                        <a:pt x="25529" y="8498"/>
                        <a:pt x="28698" y="9866"/>
                        <a:pt x="30966" y="14655"/>
                      </a:cubicBezTo>
                      <a:cubicBezTo>
                        <a:pt x="31002" y="14943"/>
                        <a:pt x="30930" y="15231"/>
                        <a:pt x="30750" y="15447"/>
                      </a:cubicBezTo>
                      <a:cubicBezTo>
                        <a:pt x="30426" y="15879"/>
                        <a:pt x="17680" y="26825"/>
                        <a:pt x="17680" y="26825"/>
                      </a:cubicBezTo>
                      <a:cubicBezTo>
                        <a:pt x="12675" y="29598"/>
                        <a:pt x="7850" y="21928"/>
                        <a:pt x="6085" y="18112"/>
                      </a:cubicBezTo>
                      <a:cubicBezTo>
                        <a:pt x="4537" y="14763"/>
                        <a:pt x="3097" y="6698"/>
                        <a:pt x="0" y="0"/>
                      </a:cubicBezTo>
                      <a:cubicBezTo>
                        <a:pt x="8210" y="1909"/>
                        <a:pt x="6770" y="360"/>
                        <a:pt x="10622" y="7742"/>
                      </a:cubicBezTo>
                      <a:lnTo>
                        <a:pt x="15915" y="1789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77"/>
                <p:cNvSpPr/>
                <p:nvPr/>
              </p:nvSpPr>
              <p:spPr>
                <a:xfrm>
                  <a:off x="6523927" y="1169083"/>
                  <a:ext cx="329907" cy="210978"/>
                </a:xfrm>
                <a:custGeom>
                  <a:avLst/>
                  <a:gdLst/>
                  <a:ahLst/>
                  <a:cxnLst/>
                  <a:rect l="l" t="t" r="r" b="b"/>
                  <a:pathLst>
                    <a:path w="22974" h="17104" extrusionOk="0">
                      <a:moveTo>
                        <a:pt x="1693" y="14943"/>
                      </a:moveTo>
                      <a:lnTo>
                        <a:pt x="1117" y="13647"/>
                      </a:lnTo>
                      <a:cubicBezTo>
                        <a:pt x="1117" y="13647"/>
                        <a:pt x="1" y="8606"/>
                        <a:pt x="2449" y="5005"/>
                      </a:cubicBezTo>
                      <a:cubicBezTo>
                        <a:pt x="4934" y="1405"/>
                        <a:pt x="11163" y="1"/>
                        <a:pt x="14332" y="1"/>
                      </a:cubicBezTo>
                      <a:cubicBezTo>
                        <a:pt x="17464" y="1"/>
                        <a:pt x="18652" y="3205"/>
                        <a:pt x="18941" y="3997"/>
                      </a:cubicBezTo>
                      <a:cubicBezTo>
                        <a:pt x="19265" y="4753"/>
                        <a:pt x="21965" y="5330"/>
                        <a:pt x="22469" y="7526"/>
                      </a:cubicBezTo>
                      <a:cubicBezTo>
                        <a:pt x="22973" y="9722"/>
                        <a:pt x="20705" y="17104"/>
                        <a:pt x="20705" y="1710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77"/>
                <p:cNvSpPr/>
                <p:nvPr/>
              </p:nvSpPr>
              <p:spPr>
                <a:xfrm>
                  <a:off x="6481523" y="1277742"/>
                  <a:ext cx="412384" cy="386722"/>
                </a:xfrm>
                <a:custGeom>
                  <a:avLst/>
                  <a:gdLst/>
                  <a:ahLst/>
                  <a:cxnLst/>
                  <a:rect l="l" t="t" r="r" b="b"/>
                  <a:pathLst>
                    <a:path w="23585" h="18617" extrusionOk="0">
                      <a:moveTo>
                        <a:pt x="4105" y="1"/>
                      </a:moveTo>
                      <a:cubicBezTo>
                        <a:pt x="4105" y="1"/>
                        <a:pt x="5401" y="2413"/>
                        <a:pt x="2701" y="7706"/>
                      </a:cubicBezTo>
                      <a:cubicBezTo>
                        <a:pt x="0" y="13035"/>
                        <a:pt x="973" y="16024"/>
                        <a:pt x="6482" y="17320"/>
                      </a:cubicBezTo>
                      <a:cubicBezTo>
                        <a:pt x="11991" y="18616"/>
                        <a:pt x="17968" y="17068"/>
                        <a:pt x="20128" y="14764"/>
                      </a:cubicBezTo>
                      <a:cubicBezTo>
                        <a:pt x="22289" y="12459"/>
                        <a:pt x="23585" y="8102"/>
                        <a:pt x="19732" y="4574"/>
                      </a:cubicBezTo>
                      <a:cubicBezTo>
                        <a:pt x="15879" y="1045"/>
                        <a:pt x="4105" y="1"/>
                        <a:pt x="41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77"/>
                <p:cNvSpPr/>
                <p:nvPr/>
              </p:nvSpPr>
              <p:spPr>
                <a:xfrm>
                  <a:off x="6429229" y="2976276"/>
                  <a:ext cx="254287" cy="1188090"/>
                </a:xfrm>
                <a:custGeom>
                  <a:avLst/>
                  <a:gdLst/>
                  <a:ahLst/>
                  <a:cxnLst/>
                  <a:rect l="l" t="t" r="r" b="b"/>
                  <a:pathLst>
                    <a:path w="15051" h="70322" extrusionOk="0">
                      <a:moveTo>
                        <a:pt x="13935" y="7742"/>
                      </a:moveTo>
                      <a:cubicBezTo>
                        <a:pt x="14259" y="5761"/>
                        <a:pt x="14655" y="2989"/>
                        <a:pt x="15051" y="0"/>
                      </a:cubicBezTo>
                      <a:lnTo>
                        <a:pt x="3493" y="0"/>
                      </a:lnTo>
                      <a:cubicBezTo>
                        <a:pt x="3889" y="3313"/>
                        <a:pt x="4177" y="6086"/>
                        <a:pt x="4105" y="6590"/>
                      </a:cubicBezTo>
                      <a:cubicBezTo>
                        <a:pt x="684" y="25565"/>
                        <a:pt x="2773" y="49258"/>
                        <a:pt x="2053" y="58079"/>
                      </a:cubicBezTo>
                      <a:cubicBezTo>
                        <a:pt x="1981" y="58907"/>
                        <a:pt x="684" y="65713"/>
                        <a:pt x="684" y="65713"/>
                      </a:cubicBezTo>
                      <a:lnTo>
                        <a:pt x="0" y="68485"/>
                      </a:lnTo>
                      <a:lnTo>
                        <a:pt x="108" y="69601"/>
                      </a:lnTo>
                      <a:lnTo>
                        <a:pt x="3205" y="70322"/>
                      </a:lnTo>
                      <a:lnTo>
                        <a:pt x="6121" y="68233"/>
                      </a:lnTo>
                      <a:cubicBezTo>
                        <a:pt x="6121" y="68233"/>
                        <a:pt x="6769" y="60996"/>
                        <a:pt x="6625" y="59628"/>
                      </a:cubicBezTo>
                      <a:cubicBezTo>
                        <a:pt x="6553" y="58907"/>
                        <a:pt x="6409" y="58187"/>
                        <a:pt x="6229" y="57467"/>
                      </a:cubicBezTo>
                      <a:lnTo>
                        <a:pt x="6013" y="57107"/>
                      </a:lnTo>
                      <a:cubicBezTo>
                        <a:pt x="8498" y="40796"/>
                        <a:pt x="11306" y="24197"/>
                        <a:pt x="13935" y="7742"/>
                      </a:cubicBezTo>
                      <a:close/>
                    </a:path>
                  </a:pathLst>
                </a:custGeom>
                <a:solidFill>
                  <a:srgbClr val="E6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77"/>
                <p:cNvSpPr/>
                <p:nvPr/>
              </p:nvSpPr>
              <p:spPr>
                <a:xfrm>
                  <a:off x="6483355" y="2976268"/>
                  <a:ext cx="208698" cy="59633"/>
                </a:xfrm>
                <a:custGeom>
                  <a:avLst/>
                  <a:gdLst/>
                  <a:ahLst/>
                  <a:cxnLst/>
                  <a:rect l="l" t="t" r="r" b="b"/>
                  <a:pathLst>
                    <a:path w="11559" h="6914" extrusionOk="0">
                      <a:moveTo>
                        <a:pt x="10623" y="6770"/>
                      </a:moveTo>
                      <a:cubicBezTo>
                        <a:pt x="10911" y="4897"/>
                        <a:pt x="11235" y="2521"/>
                        <a:pt x="11559" y="0"/>
                      </a:cubicBezTo>
                      <a:lnTo>
                        <a:pt x="1" y="0"/>
                      </a:lnTo>
                      <a:cubicBezTo>
                        <a:pt x="361" y="3025"/>
                        <a:pt x="649" y="5545"/>
                        <a:pt x="613" y="6374"/>
                      </a:cubicBezTo>
                      <a:cubicBezTo>
                        <a:pt x="3926" y="6806"/>
                        <a:pt x="7274" y="6914"/>
                        <a:pt x="10623" y="6770"/>
                      </a:cubicBezTo>
                      <a:close/>
                    </a:path>
                  </a:pathLst>
                </a:custGeom>
                <a:solidFill>
                  <a:srgbClr val="D77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77"/>
                <p:cNvSpPr/>
                <p:nvPr/>
              </p:nvSpPr>
              <p:spPr>
                <a:xfrm>
                  <a:off x="6723039" y="2976276"/>
                  <a:ext cx="218402" cy="1177142"/>
                </a:xfrm>
                <a:custGeom>
                  <a:avLst/>
                  <a:gdLst/>
                  <a:ahLst/>
                  <a:cxnLst/>
                  <a:rect l="l" t="t" r="r" b="b"/>
                  <a:pathLst>
                    <a:path w="12927" h="69674" extrusionOk="0">
                      <a:moveTo>
                        <a:pt x="11811" y="8390"/>
                      </a:moveTo>
                      <a:cubicBezTo>
                        <a:pt x="11955" y="6302"/>
                        <a:pt x="12099" y="3241"/>
                        <a:pt x="12243" y="0"/>
                      </a:cubicBezTo>
                      <a:lnTo>
                        <a:pt x="1693" y="0"/>
                      </a:lnTo>
                      <a:cubicBezTo>
                        <a:pt x="2449" y="3853"/>
                        <a:pt x="3025" y="7274"/>
                        <a:pt x="2917" y="7850"/>
                      </a:cubicBezTo>
                      <a:cubicBezTo>
                        <a:pt x="0" y="23693"/>
                        <a:pt x="4105" y="42344"/>
                        <a:pt x="4393" y="55379"/>
                      </a:cubicBezTo>
                      <a:cubicBezTo>
                        <a:pt x="4321" y="55631"/>
                        <a:pt x="4249" y="55883"/>
                        <a:pt x="4177" y="56171"/>
                      </a:cubicBezTo>
                      <a:lnTo>
                        <a:pt x="3385" y="60564"/>
                      </a:lnTo>
                      <a:lnTo>
                        <a:pt x="9146" y="69385"/>
                      </a:lnTo>
                      <a:lnTo>
                        <a:pt x="11631" y="69673"/>
                      </a:lnTo>
                      <a:lnTo>
                        <a:pt x="12819" y="68449"/>
                      </a:lnTo>
                      <a:cubicBezTo>
                        <a:pt x="12819" y="68449"/>
                        <a:pt x="12927" y="67909"/>
                        <a:pt x="12099" y="67873"/>
                      </a:cubicBezTo>
                      <a:lnTo>
                        <a:pt x="11199" y="67585"/>
                      </a:lnTo>
                      <a:cubicBezTo>
                        <a:pt x="11199" y="67585"/>
                        <a:pt x="10442" y="67405"/>
                        <a:pt x="9686" y="65137"/>
                      </a:cubicBezTo>
                      <a:cubicBezTo>
                        <a:pt x="9218" y="63804"/>
                        <a:pt x="9470" y="59051"/>
                        <a:pt x="9470" y="55343"/>
                      </a:cubicBezTo>
                      <a:cubicBezTo>
                        <a:pt x="9542" y="39968"/>
                        <a:pt x="10766" y="23765"/>
                        <a:pt x="11811" y="8390"/>
                      </a:cubicBezTo>
                      <a:close/>
                    </a:path>
                  </a:pathLst>
                </a:custGeom>
                <a:solidFill>
                  <a:srgbClr val="E6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77"/>
                <p:cNvSpPr/>
                <p:nvPr/>
              </p:nvSpPr>
              <p:spPr>
                <a:xfrm>
                  <a:off x="6741915" y="2976268"/>
                  <a:ext cx="190024" cy="55963"/>
                </a:xfrm>
                <a:custGeom>
                  <a:avLst/>
                  <a:gdLst/>
                  <a:ahLst/>
                  <a:cxnLst/>
                  <a:rect l="l" t="t" r="r" b="b"/>
                  <a:pathLst>
                    <a:path w="10551" h="6194" extrusionOk="0">
                      <a:moveTo>
                        <a:pt x="10371" y="4213"/>
                      </a:moveTo>
                      <a:cubicBezTo>
                        <a:pt x="10407" y="2881"/>
                        <a:pt x="10479" y="1477"/>
                        <a:pt x="10551" y="0"/>
                      </a:cubicBezTo>
                      <a:lnTo>
                        <a:pt x="1" y="0"/>
                      </a:lnTo>
                      <a:cubicBezTo>
                        <a:pt x="469" y="2449"/>
                        <a:pt x="865" y="4717"/>
                        <a:pt x="1081" y="6194"/>
                      </a:cubicBezTo>
                      <a:cubicBezTo>
                        <a:pt x="4214" y="5725"/>
                        <a:pt x="7310" y="5077"/>
                        <a:pt x="10371" y="4213"/>
                      </a:cubicBezTo>
                      <a:close/>
                    </a:path>
                  </a:pathLst>
                </a:custGeom>
                <a:solidFill>
                  <a:srgbClr val="D77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77"/>
                <p:cNvSpPr/>
                <p:nvPr/>
              </p:nvSpPr>
              <p:spPr>
                <a:xfrm>
                  <a:off x="6745542" y="3973297"/>
                  <a:ext cx="57815" cy="215969"/>
                </a:xfrm>
                <a:custGeom>
                  <a:avLst/>
                  <a:gdLst/>
                  <a:ahLst/>
                  <a:cxnLst/>
                  <a:rect l="l" t="t" r="r" b="b"/>
                  <a:pathLst>
                    <a:path w="3422" h="12783" extrusionOk="0">
                      <a:moveTo>
                        <a:pt x="685" y="0"/>
                      </a:moveTo>
                      <a:cubicBezTo>
                        <a:pt x="685" y="0"/>
                        <a:pt x="1" y="216"/>
                        <a:pt x="217" y="1657"/>
                      </a:cubicBezTo>
                      <a:cubicBezTo>
                        <a:pt x="469" y="3061"/>
                        <a:pt x="1513" y="3997"/>
                        <a:pt x="1513" y="6806"/>
                      </a:cubicBezTo>
                      <a:lnTo>
                        <a:pt x="1513" y="12171"/>
                      </a:lnTo>
                      <a:cubicBezTo>
                        <a:pt x="1513" y="12171"/>
                        <a:pt x="1477" y="12783"/>
                        <a:pt x="1873" y="12783"/>
                      </a:cubicBezTo>
                      <a:lnTo>
                        <a:pt x="2089" y="12783"/>
                      </a:lnTo>
                      <a:cubicBezTo>
                        <a:pt x="2269" y="12783"/>
                        <a:pt x="2377" y="12639"/>
                        <a:pt x="2377" y="12171"/>
                      </a:cubicBezTo>
                      <a:lnTo>
                        <a:pt x="2377" y="6194"/>
                      </a:lnTo>
                      <a:cubicBezTo>
                        <a:pt x="2377" y="5293"/>
                        <a:pt x="2737" y="3565"/>
                        <a:pt x="3097" y="3241"/>
                      </a:cubicBezTo>
                      <a:cubicBezTo>
                        <a:pt x="3421" y="2917"/>
                        <a:pt x="685" y="0"/>
                        <a:pt x="6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77"/>
                <p:cNvSpPr/>
                <p:nvPr/>
              </p:nvSpPr>
              <p:spPr>
                <a:xfrm>
                  <a:off x="6744326" y="3925232"/>
                  <a:ext cx="266468" cy="264035"/>
                </a:xfrm>
                <a:custGeom>
                  <a:avLst/>
                  <a:gdLst/>
                  <a:ahLst/>
                  <a:cxnLst/>
                  <a:rect l="l" t="t" r="r" b="b"/>
                  <a:pathLst>
                    <a:path w="15772" h="15628" extrusionOk="0">
                      <a:moveTo>
                        <a:pt x="2917" y="1"/>
                      </a:moveTo>
                      <a:cubicBezTo>
                        <a:pt x="1693" y="685"/>
                        <a:pt x="721" y="1729"/>
                        <a:pt x="73" y="2989"/>
                      </a:cubicBezTo>
                      <a:cubicBezTo>
                        <a:pt x="1" y="3278"/>
                        <a:pt x="109" y="3566"/>
                        <a:pt x="325" y="3710"/>
                      </a:cubicBezTo>
                      <a:cubicBezTo>
                        <a:pt x="721" y="3998"/>
                        <a:pt x="3277" y="6302"/>
                        <a:pt x="3781" y="7814"/>
                      </a:cubicBezTo>
                      <a:cubicBezTo>
                        <a:pt x="4286" y="9291"/>
                        <a:pt x="5078" y="12243"/>
                        <a:pt x="5438" y="13395"/>
                      </a:cubicBezTo>
                      <a:cubicBezTo>
                        <a:pt x="5762" y="14548"/>
                        <a:pt x="6518" y="15628"/>
                        <a:pt x="7814" y="15628"/>
                      </a:cubicBezTo>
                      <a:lnTo>
                        <a:pt x="14475" y="15628"/>
                      </a:lnTo>
                      <a:cubicBezTo>
                        <a:pt x="15772" y="15628"/>
                        <a:pt x="15340" y="14476"/>
                        <a:pt x="14403" y="13863"/>
                      </a:cubicBezTo>
                      <a:cubicBezTo>
                        <a:pt x="13503" y="13287"/>
                        <a:pt x="11487" y="11811"/>
                        <a:pt x="11199" y="11703"/>
                      </a:cubicBezTo>
                      <a:cubicBezTo>
                        <a:pt x="10947" y="11595"/>
                        <a:pt x="10839" y="11703"/>
                        <a:pt x="10839" y="11703"/>
                      </a:cubicBezTo>
                      <a:cubicBezTo>
                        <a:pt x="10839" y="11703"/>
                        <a:pt x="11127" y="11847"/>
                        <a:pt x="11019" y="12099"/>
                      </a:cubicBezTo>
                      <a:cubicBezTo>
                        <a:pt x="10947" y="12315"/>
                        <a:pt x="10263" y="12207"/>
                        <a:pt x="9579" y="12207"/>
                      </a:cubicBezTo>
                      <a:cubicBezTo>
                        <a:pt x="8606" y="12171"/>
                        <a:pt x="7742" y="11559"/>
                        <a:pt x="7382" y="10695"/>
                      </a:cubicBezTo>
                      <a:cubicBezTo>
                        <a:pt x="6878" y="9543"/>
                        <a:pt x="4898" y="3566"/>
                        <a:pt x="4718" y="3025"/>
                      </a:cubicBezTo>
                      <a:cubicBezTo>
                        <a:pt x="4502" y="2521"/>
                        <a:pt x="3205" y="1297"/>
                        <a:pt x="29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77"/>
                <p:cNvSpPr/>
                <p:nvPr/>
              </p:nvSpPr>
              <p:spPr>
                <a:xfrm>
                  <a:off x="6387246" y="3941062"/>
                  <a:ext cx="172177" cy="248204"/>
                </a:xfrm>
                <a:custGeom>
                  <a:avLst/>
                  <a:gdLst/>
                  <a:ahLst/>
                  <a:cxnLst/>
                  <a:rect l="l" t="t" r="r" b="b"/>
                  <a:pathLst>
                    <a:path w="10191" h="14691" extrusionOk="0">
                      <a:moveTo>
                        <a:pt x="3205" y="8606"/>
                      </a:moveTo>
                      <a:cubicBezTo>
                        <a:pt x="2917" y="9326"/>
                        <a:pt x="2629" y="10046"/>
                        <a:pt x="2269" y="10730"/>
                      </a:cubicBezTo>
                      <a:cubicBezTo>
                        <a:pt x="1945" y="11126"/>
                        <a:pt x="757" y="12494"/>
                        <a:pt x="541" y="12926"/>
                      </a:cubicBezTo>
                      <a:cubicBezTo>
                        <a:pt x="361" y="13359"/>
                        <a:pt x="1" y="14691"/>
                        <a:pt x="1441" y="14691"/>
                      </a:cubicBezTo>
                      <a:lnTo>
                        <a:pt x="6626" y="14691"/>
                      </a:lnTo>
                      <a:cubicBezTo>
                        <a:pt x="8030" y="14691"/>
                        <a:pt x="9182" y="14259"/>
                        <a:pt x="9218" y="12962"/>
                      </a:cubicBezTo>
                      <a:cubicBezTo>
                        <a:pt x="9218" y="11702"/>
                        <a:pt x="9326" y="7129"/>
                        <a:pt x="9506" y="6121"/>
                      </a:cubicBezTo>
                      <a:cubicBezTo>
                        <a:pt x="9687" y="5149"/>
                        <a:pt x="10191" y="4033"/>
                        <a:pt x="9939" y="3061"/>
                      </a:cubicBezTo>
                      <a:cubicBezTo>
                        <a:pt x="9687" y="2088"/>
                        <a:pt x="9290" y="1116"/>
                        <a:pt x="8786" y="216"/>
                      </a:cubicBezTo>
                      <a:cubicBezTo>
                        <a:pt x="8714" y="144"/>
                        <a:pt x="8606" y="72"/>
                        <a:pt x="8498" y="0"/>
                      </a:cubicBezTo>
                      <a:lnTo>
                        <a:pt x="8642" y="864"/>
                      </a:lnTo>
                      <a:cubicBezTo>
                        <a:pt x="8714" y="1080"/>
                        <a:pt x="8750" y="1260"/>
                        <a:pt x="8750" y="1476"/>
                      </a:cubicBezTo>
                      <a:cubicBezTo>
                        <a:pt x="8894" y="2917"/>
                        <a:pt x="8354" y="9326"/>
                        <a:pt x="8354" y="9866"/>
                      </a:cubicBezTo>
                      <a:cubicBezTo>
                        <a:pt x="8354" y="10406"/>
                        <a:pt x="7778" y="10766"/>
                        <a:pt x="6770" y="11018"/>
                      </a:cubicBezTo>
                      <a:cubicBezTo>
                        <a:pt x="5726" y="11306"/>
                        <a:pt x="3601" y="11558"/>
                        <a:pt x="2809" y="10802"/>
                      </a:cubicBezTo>
                      <a:cubicBezTo>
                        <a:pt x="2737" y="10694"/>
                        <a:pt x="2701" y="10550"/>
                        <a:pt x="2773" y="10406"/>
                      </a:cubicBezTo>
                      <a:cubicBezTo>
                        <a:pt x="2809" y="10118"/>
                        <a:pt x="3205" y="8606"/>
                        <a:pt x="3205" y="86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77"/>
                <p:cNvSpPr/>
                <p:nvPr/>
              </p:nvSpPr>
              <p:spPr>
                <a:xfrm>
                  <a:off x="6454165" y="1600889"/>
                  <a:ext cx="501292" cy="705079"/>
                </a:xfrm>
                <a:custGeom>
                  <a:avLst/>
                  <a:gdLst/>
                  <a:ahLst/>
                  <a:cxnLst/>
                  <a:rect l="l" t="t" r="r" b="b"/>
                  <a:pathLst>
                    <a:path w="29671" h="41733" extrusionOk="0">
                      <a:moveTo>
                        <a:pt x="22145" y="1332"/>
                      </a:moveTo>
                      <a:cubicBezTo>
                        <a:pt x="22145" y="1332"/>
                        <a:pt x="26249" y="7382"/>
                        <a:pt x="26718" y="8246"/>
                      </a:cubicBezTo>
                      <a:cubicBezTo>
                        <a:pt x="27150" y="9110"/>
                        <a:pt x="28914" y="12891"/>
                        <a:pt x="29274" y="14799"/>
                      </a:cubicBezTo>
                      <a:cubicBezTo>
                        <a:pt x="29670" y="16707"/>
                        <a:pt x="28914" y="19408"/>
                        <a:pt x="28194" y="20848"/>
                      </a:cubicBezTo>
                      <a:lnTo>
                        <a:pt x="28194" y="39752"/>
                      </a:lnTo>
                      <a:cubicBezTo>
                        <a:pt x="20992" y="41732"/>
                        <a:pt x="12027" y="41048"/>
                        <a:pt x="4789" y="39752"/>
                      </a:cubicBezTo>
                      <a:lnTo>
                        <a:pt x="5978" y="31866"/>
                      </a:lnTo>
                      <a:lnTo>
                        <a:pt x="0" y="2917"/>
                      </a:lnTo>
                      <a:lnTo>
                        <a:pt x="8786" y="72"/>
                      </a:lnTo>
                      <a:lnTo>
                        <a:pt x="14655" y="1585"/>
                      </a:lnTo>
                      <a:lnTo>
                        <a:pt x="170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77"/>
                <p:cNvSpPr/>
                <p:nvPr/>
              </p:nvSpPr>
              <p:spPr>
                <a:xfrm>
                  <a:off x="6612349" y="1479350"/>
                  <a:ext cx="125360" cy="165108"/>
                </a:xfrm>
                <a:custGeom>
                  <a:avLst/>
                  <a:gdLst/>
                  <a:ahLst/>
                  <a:cxnLst/>
                  <a:rect l="l" t="t" r="r" b="b"/>
                  <a:pathLst>
                    <a:path w="8246" h="9146" extrusionOk="0">
                      <a:moveTo>
                        <a:pt x="0" y="0"/>
                      </a:moveTo>
                      <a:lnTo>
                        <a:pt x="8246" y="0"/>
                      </a:lnTo>
                      <a:lnTo>
                        <a:pt x="8246" y="9146"/>
                      </a:lnTo>
                      <a:lnTo>
                        <a:pt x="4969" y="9146"/>
                      </a:lnTo>
                      <a:lnTo>
                        <a:pt x="0" y="7201"/>
                      </a:lnTo>
                      <a:close/>
                    </a:path>
                  </a:pathLst>
                </a:custGeom>
                <a:solidFill>
                  <a:srgbClr val="D77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77"/>
                <p:cNvSpPr/>
                <p:nvPr/>
              </p:nvSpPr>
              <p:spPr>
                <a:xfrm>
                  <a:off x="6587985" y="1579602"/>
                  <a:ext cx="115004" cy="129585"/>
                </a:xfrm>
                <a:custGeom>
                  <a:avLst/>
                  <a:gdLst/>
                  <a:ahLst/>
                  <a:cxnLst/>
                  <a:rect l="l" t="t" r="r" b="b"/>
                  <a:pathLst>
                    <a:path w="6807" h="7670" extrusionOk="0">
                      <a:moveTo>
                        <a:pt x="829" y="0"/>
                      </a:moveTo>
                      <a:lnTo>
                        <a:pt x="6806" y="3889"/>
                      </a:lnTo>
                      <a:lnTo>
                        <a:pt x="3962" y="7669"/>
                      </a:lnTo>
                      <a:lnTo>
                        <a:pt x="1" y="162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77"/>
                <p:cNvSpPr/>
                <p:nvPr/>
              </p:nvSpPr>
              <p:spPr>
                <a:xfrm>
                  <a:off x="6702968" y="1580819"/>
                  <a:ext cx="65096" cy="128976"/>
                </a:xfrm>
                <a:custGeom>
                  <a:avLst/>
                  <a:gdLst/>
                  <a:ahLst/>
                  <a:cxnLst/>
                  <a:rect l="l" t="t" r="r" b="b"/>
                  <a:pathLst>
                    <a:path w="3853" h="7634" extrusionOk="0">
                      <a:moveTo>
                        <a:pt x="0" y="3817"/>
                      </a:moveTo>
                      <a:lnTo>
                        <a:pt x="2305" y="0"/>
                      </a:lnTo>
                      <a:lnTo>
                        <a:pt x="3457" y="1476"/>
                      </a:lnTo>
                      <a:lnTo>
                        <a:pt x="3853" y="763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77"/>
                <p:cNvSpPr/>
                <p:nvPr/>
              </p:nvSpPr>
              <p:spPr>
                <a:xfrm>
                  <a:off x="6742659" y="1357303"/>
                  <a:ext cx="99816" cy="81191"/>
                </a:xfrm>
                <a:custGeom>
                  <a:avLst/>
                  <a:gdLst/>
                  <a:ahLst/>
                  <a:cxnLst/>
                  <a:rect l="l" t="t" r="r" b="b"/>
                  <a:pathLst>
                    <a:path w="6951" h="5654" extrusionOk="0">
                      <a:moveTo>
                        <a:pt x="4070" y="36"/>
                      </a:moveTo>
                      <a:lnTo>
                        <a:pt x="4250" y="72"/>
                      </a:lnTo>
                      <a:lnTo>
                        <a:pt x="4250" y="72"/>
                      </a:lnTo>
                      <a:cubicBezTo>
                        <a:pt x="6914" y="649"/>
                        <a:pt x="6950" y="4429"/>
                        <a:pt x="4286" y="5041"/>
                      </a:cubicBezTo>
                      <a:cubicBezTo>
                        <a:pt x="1621" y="5653"/>
                        <a:pt x="1" y="2269"/>
                        <a:pt x="2125" y="541"/>
                      </a:cubicBezTo>
                      <a:cubicBezTo>
                        <a:pt x="2053" y="1297"/>
                        <a:pt x="2161" y="2233"/>
                        <a:pt x="3133" y="2341"/>
                      </a:cubicBezTo>
                      <a:lnTo>
                        <a:pt x="3133" y="901"/>
                      </a:lnTo>
                      <a:cubicBezTo>
                        <a:pt x="3133" y="397"/>
                        <a:pt x="3565" y="0"/>
                        <a:pt x="4070" y="36"/>
                      </a:cubicBezTo>
                      <a:close/>
                    </a:path>
                  </a:pathLst>
                </a:custGeom>
                <a:solidFill>
                  <a:srgbClr val="E6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77"/>
                <p:cNvSpPr/>
                <p:nvPr/>
              </p:nvSpPr>
              <p:spPr>
                <a:xfrm>
                  <a:off x="6516680" y="1356786"/>
                  <a:ext cx="100333" cy="82225"/>
                </a:xfrm>
                <a:custGeom>
                  <a:avLst/>
                  <a:gdLst/>
                  <a:ahLst/>
                  <a:cxnLst/>
                  <a:rect l="l" t="t" r="r" b="b"/>
                  <a:pathLst>
                    <a:path w="6987" h="5726" extrusionOk="0">
                      <a:moveTo>
                        <a:pt x="2953" y="72"/>
                      </a:moveTo>
                      <a:lnTo>
                        <a:pt x="2773" y="72"/>
                      </a:lnTo>
                      <a:lnTo>
                        <a:pt x="2773" y="72"/>
                      </a:lnTo>
                      <a:cubicBezTo>
                        <a:pt x="109" y="613"/>
                        <a:pt x="1" y="4429"/>
                        <a:pt x="2665" y="5077"/>
                      </a:cubicBezTo>
                      <a:cubicBezTo>
                        <a:pt x="5294" y="5726"/>
                        <a:pt x="6986" y="2341"/>
                        <a:pt x="4898" y="613"/>
                      </a:cubicBezTo>
                      <a:cubicBezTo>
                        <a:pt x="4970" y="1369"/>
                        <a:pt x="4826" y="2305"/>
                        <a:pt x="3854" y="2377"/>
                      </a:cubicBezTo>
                      <a:lnTo>
                        <a:pt x="3890" y="901"/>
                      </a:lnTo>
                      <a:cubicBezTo>
                        <a:pt x="3890" y="397"/>
                        <a:pt x="3458" y="0"/>
                        <a:pt x="2953" y="72"/>
                      </a:cubicBezTo>
                      <a:close/>
                    </a:path>
                  </a:pathLst>
                </a:custGeom>
                <a:solidFill>
                  <a:srgbClr val="E6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77"/>
                <p:cNvSpPr/>
                <p:nvPr/>
              </p:nvSpPr>
              <p:spPr>
                <a:xfrm>
                  <a:off x="6554436" y="1175811"/>
                  <a:ext cx="250783" cy="365563"/>
                </a:xfrm>
                <a:custGeom>
                  <a:avLst/>
                  <a:gdLst/>
                  <a:ahLst/>
                  <a:cxnLst/>
                  <a:rect l="l" t="t" r="r" b="b"/>
                  <a:pathLst>
                    <a:path w="17464" h="25457" extrusionOk="0">
                      <a:moveTo>
                        <a:pt x="8714" y="25457"/>
                      </a:moveTo>
                      <a:cubicBezTo>
                        <a:pt x="3961" y="25457"/>
                        <a:pt x="0" y="19588"/>
                        <a:pt x="0" y="14943"/>
                      </a:cubicBezTo>
                      <a:lnTo>
                        <a:pt x="0" y="8750"/>
                      </a:lnTo>
                      <a:cubicBezTo>
                        <a:pt x="0" y="3925"/>
                        <a:pt x="3925" y="36"/>
                        <a:pt x="8714" y="0"/>
                      </a:cubicBezTo>
                      <a:lnTo>
                        <a:pt x="8714" y="0"/>
                      </a:lnTo>
                      <a:cubicBezTo>
                        <a:pt x="13539" y="36"/>
                        <a:pt x="17464" y="3925"/>
                        <a:pt x="17464" y="8750"/>
                      </a:cubicBezTo>
                      <a:lnTo>
                        <a:pt x="17464" y="14799"/>
                      </a:lnTo>
                      <a:cubicBezTo>
                        <a:pt x="17464" y="19876"/>
                        <a:pt x="14007" y="25457"/>
                        <a:pt x="8714" y="25457"/>
                      </a:cubicBezTo>
                      <a:close/>
                    </a:path>
                  </a:pathLst>
                </a:custGeom>
                <a:solidFill>
                  <a:srgbClr val="E6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77"/>
                <p:cNvSpPr/>
                <p:nvPr/>
              </p:nvSpPr>
              <p:spPr>
                <a:xfrm>
                  <a:off x="6591139" y="1317994"/>
                  <a:ext cx="50700" cy="32917"/>
                </a:xfrm>
                <a:custGeom>
                  <a:avLst/>
                  <a:gdLst/>
                  <a:ahLst/>
                  <a:cxnLst/>
                  <a:rect l="l" t="t" r="r" b="b"/>
                  <a:pathLst>
                    <a:path w="3530" h="1442" extrusionOk="0">
                      <a:moveTo>
                        <a:pt x="3277" y="397"/>
                      </a:moveTo>
                      <a:cubicBezTo>
                        <a:pt x="3457" y="469"/>
                        <a:pt x="3529" y="685"/>
                        <a:pt x="3457" y="901"/>
                      </a:cubicBezTo>
                      <a:cubicBezTo>
                        <a:pt x="3385" y="1081"/>
                        <a:pt x="3169" y="1153"/>
                        <a:pt x="2953" y="1081"/>
                      </a:cubicBezTo>
                      <a:cubicBezTo>
                        <a:pt x="2269" y="757"/>
                        <a:pt x="1477" y="829"/>
                        <a:pt x="793" y="1225"/>
                      </a:cubicBezTo>
                      <a:cubicBezTo>
                        <a:pt x="397" y="1441"/>
                        <a:pt x="1" y="829"/>
                        <a:pt x="433" y="577"/>
                      </a:cubicBezTo>
                      <a:cubicBezTo>
                        <a:pt x="1297" y="73"/>
                        <a:pt x="2341" y="1"/>
                        <a:pt x="3277" y="39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77"/>
                <p:cNvSpPr/>
                <p:nvPr/>
              </p:nvSpPr>
              <p:spPr>
                <a:xfrm>
                  <a:off x="6715258" y="1319637"/>
                  <a:ext cx="53285" cy="31274"/>
                </a:xfrm>
                <a:custGeom>
                  <a:avLst/>
                  <a:gdLst/>
                  <a:ahLst/>
                  <a:cxnLst/>
                  <a:rect l="l" t="t" r="r" b="b"/>
                  <a:pathLst>
                    <a:path w="3710" h="1370" extrusionOk="0">
                      <a:moveTo>
                        <a:pt x="3277" y="505"/>
                      </a:moveTo>
                      <a:cubicBezTo>
                        <a:pt x="3709" y="721"/>
                        <a:pt x="3349" y="1369"/>
                        <a:pt x="2917" y="1117"/>
                      </a:cubicBezTo>
                      <a:cubicBezTo>
                        <a:pt x="2233" y="793"/>
                        <a:pt x="1441" y="757"/>
                        <a:pt x="757" y="1081"/>
                      </a:cubicBezTo>
                      <a:cubicBezTo>
                        <a:pt x="325" y="1297"/>
                        <a:pt x="0" y="685"/>
                        <a:pt x="433" y="433"/>
                      </a:cubicBezTo>
                      <a:cubicBezTo>
                        <a:pt x="1333" y="1"/>
                        <a:pt x="2377" y="1"/>
                        <a:pt x="3277" y="50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77"/>
                <p:cNvSpPr/>
                <p:nvPr/>
              </p:nvSpPr>
              <p:spPr>
                <a:xfrm>
                  <a:off x="6398194" y="1605147"/>
                  <a:ext cx="336430" cy="970905"/>
                </a:xfrm>
                <a:custGeom>
                  <a:avLst/>
                  <a:gdLst/>
                  <a:ahLst/>
                  <a:cxnLst/>
                  <a:rect l="l" t="t" r="r" b="b"/>
                  <a:pathLst>
                    <a:path w="19913" h="57467" extrusionOk="0">
                      <a:moveTo>
                        <a:pt x="2197" y="1909"/>
                      </a:moveTo>
                      <a:cubicBezTo>
                        <a:pt x="2197" y="1909"/>
                        <a:pt x="9327" y="0"/>
                        <a:pt x="9543" y="0"/>
                      </a:cubicBezTo>
                      <a:cubicBezTo>
                        <a:pt x="9831" y="108"/>
                        <a:pt x="10083" y="216"/>
                        <a:pt x="10299" y="396"/>
                      </a:cubicBezTo>
                      <a:cubicBezTo>
                        <a:pt x="19913" y="26141"/>
                        <a:pt x="18976" y="25637"/>
                        <a:pt x="14079" y="53110"/>
                      </a:cubicBezTo>
                      <a:cubicBezTo>
                        <a:pt x="14079" y="53110"/>
                        <a:pt x="13971" y="53866"/>
                        <a:pt x="12819" y="54226"/>
                      </a:cubicBezTo>
                      <a:cubicBezTo>
                        <a:pt x="11703" y="54550"/>
                        <a:pt x="721" y="57215"/>
                        <a:pt x="721" y="57215"/>
                      </a:cubicBezTo>
                      <a:cubicBezTo>
                        <a:pt x="721" y="57215"/>
                        <a:pt x="1" y="57467"/>
                        <a:pt x="217" y="56243"/>
                      </a:cubicBezTo>
                      <a:cubicBezTo>
                        <a:pt x="433" y="55019"/>
                        <a:pt x="6158" y="28950"/>
                        <a:pt x="6158" y="28950"/>
                      </a:cubicBezTo>
                      <a:lnTo>
                        <a:pt x="3746" y="14403"/>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77"/>
                <p:cNvSpPr/>
                <p:nvPr/>
              </p:nvSpPr>
              <p:spPr>
                <a:xfrm>
                  <a:off x="6791174" y="1609404"/>
                  <a:ext cx="194681" cy="928330"/>
                </a:xfrm>
                <a:custGeom>
                  <a:avLst/>
                  <a:gdLst/>
                  <a:ahLst/>
                  <a:cxnLst/>
                  <a:rect l="l" t="t" r="r" b="b"/>
                  <a:pathLst>
                    <a:path w="11523" h="54947" extrusionOk="0">
                      <a:moveTo>
                        <a:pt x="0" y="180"/>
                      </a:moveTo>
                      <a:cubicBezTo>
                        <a:pt x="0" y="180"/>
                        <a:pt x="4573" y="13359"/>
                        <a:pt x="4933" y="14547"/>
                      </a:cubicBezTo>
                      <a:cubicBezTo>
                        <a:pt x="5329" y="15735"/>
                        <a:pt x="5545" y="16743"/>
                        <a:pt x="5077" y="19408"/>
                      </a:cubicBezTo>
                      <a:cubicBezTo>
                        <a:pt x="4969" y="19840"/>
                        <a:pt x="4933" y="20272"/>
                        <a:pt x="4933" y="20740"/>
                      </a:cubicBezTo>
                      <a:cubicBezTo>
                        <a:pt x="4933" y="21712"/>
                        <a:pt x="5041" y="26933"/>
                        <a:pt x="5041" y="26933"/>
                      </a:cubicBezTo>
                      <a:lnTo>
                        <a:pt x="5581" y="51634"/>
                      </a:lnTo>
                      <a:cubicBezTo>
                        <a:pt x="5689" y="52174"/>
                        <a:pt x="6049" y="52678"/>
                        <a:pt x="6589" y="52894"/>
                      </a:cubicBezTo>
                      <a:cubicBezTo>
                        <a:pt x="7454" y="53218"/>
                        <a:pt x="10982" y="54839"/>
                        <a:pt x="10982" y="54839"/>
                      </a:cubicBezTo>
                      <a:cubicBezTo>
                        <a:pt x="10982" y="54839"/>
                        <a:pt x="11522" y="54947"/>
                        <a:pt x="11522" y="54298"/>
                      </a:cubicBezTo>
                      <a:cubicBezTo>
                        <a:pt x="11522" y="53614"/>
                        <a:pt x="9002" y="29814"/>
                        <a:pt x="9002" y="29814"/>
                      </a:cubicBezTo>
                      <a:lnTo>
                        <a:pt x="8534" y="21136"/>
                      </a:lnTo>
                      <a:cubicBezTo>
                        <a:pt x="9974" y="15627"/>
                        <a:pt x="11522" y="14115"/>
                        <a:pt x="8390" y="8894"/>
                      </a:cubicBezTo>
                      <a:cubicBezTo>
                        <a:pt x="7886" y="8066"/>
                        <a:pt x="7202" y="6878"/>
                        <a:pt x="6517" y="5689"/>
                      </a:cubicBezTo>
                      <a:cubicBezTo>
                        <a:pt x="4537" y="2161"/>
                        <a:pt x="5905" y="1297"/>
                        <a:pt x="3709" y="612"/>
                      </a:cubicBezTo>
                      <a:lnTo>
                        <a:pt x="360" y="0"/>
                      </a:lnTo>
                      <a:cubicBezTo>
                        <a:pt x="216" y="0"/>
                        <a:pt x="72" y="72"/>
                        <a:pt x="0" y="1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77"/>
                <p:cNvSpPr/>
                <p:nvPr/>
              </p:nvSpPr>
              <p:spPr>
                <a:xfrm>
                  <a:off x="6747829" y="1209932"/>
                  <a:ext cx="93096" cy="178394"/>
                </a:xfrm>
                <a:custGeom>
                  <a:avLst/>
                  <a:gdLst/>
                  <a:ahLst/>
                  <a:cxnLst/>
                  <a:rect l="l" t="t" r="r" b="b"/>
                  <a:pathLst>
                    <a:path w="6483" h="12423" extrusionOk="0">
                      <a:moveTo>
                        <a:pt x="3998" y="12423"/>
                      </a:moveTo>
                      <a:lnTo>
                        <a:pt x="3061" y="8570"/>
                      </a:lnTo>
                      <a:cubicBezTo>
                        <a:pt x="3061" y="8570"/>
                        <a:pt x="1" y="6302"/>
                        <a:pt x="1081" y="3169"/>
                      </a:cubicBezTo>
                      <a:cubicBezTo>
                        <a:pt x="2161" y="1"/>
                        <a:pt x="2377" y="325"/>
                        <a:pt x="2377" y="325"/>
                      </a:cubicBezTo>
                      <a:cubicBezTo>
                        <a:pt x="2377" y="325"/>
                        <a:pt x="6482" y="2197"/>
                        <a:pt x="4646" y="104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77"/>
                <p:cNvSpPr/>
                <p:nvPr/>
              </p:nvSpPr>
              <p:spPr>
                <a:xfrm>
                  <a:off x="6518748" y="1209932"/>
                  <a:ext cx="93096" cy="178394"/>
                </a:xfrm>
                <a:custGeom>
                  <a:avLst/>
                  <a:gdLst/>
                  <a:ahLst/>
                  <a:cxnLst/>
                  <a:rect l="l" t="t" r="r" b="b"/>
                  <a:pathLst>
                    <a:path w="6483" h="12423" extrusionOk="0">
                      <a:moveTo>
                        <a:pt x="2485" y="12423"/>
                      </a:moveTo>
                      <a:lnTo>
                        <a:pt x="3422" y="8570"/>
                      </a:lnTo>
                      <a:cubicBezTo>
                        <a:pt x="3422" y="8570"/>
                        <a:pt x="6482" y="6302"/>
                        <a:pt x="5402" y="3169"/>
                      </a:cubicBezTo>
                      <a:cubicBezTo>
                        <a:pt x="4322" y="1"/>
                        <a:pt x="4106" y="325"/>
                        <a:pt x="4106" y="325"/>
                      </a:cubicBezTo>
                      <a:cubicBezTo>
                        <a:pt x="4106" y="325"/>
                        <a:pt x="1" y="2197"/>
                        <a:pt x="1837" y="1047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77"/>
                <p:cNvSpPr/>
                <p:nvPr/>
              </p:nvSpPr>
              <p:spPr>
                <a:xfrm>
                  <a:off x="6510993" y="1164423"/>
                  <a:ext cx="281298" cy="170654"/>
                </a:xfrm>
                <a:custGeom>
                  <a:avLst/>
                  <a:gdLst/>
                  <a:ahLst/>
                  <a:cxnLst/>
                  <a:rect l="l" t="t" r="r" b="b"/>
                  <a:pathLst>
                    <a:path w="19589" h="11884" extrusionOk="0">
                      <a:moveTo>
                        <a:pt x="19588" y="11883"/>
                      </a:moveTo>
                      <a:cubicBezTo>
                        <a:pt x="19588" y="11883"/>
                        <a:pt x="17284" y="11163"/>
                        <a:pt x="15484" y="6626"/>
                      </a:cubicBezTo>
                      <a:cubicBezTo>
                        <a:pt x="13647" y="2089"/>
                        <a:pt x="9831" y="10263"/>
                        <a:pt x="4898" y="9615"/>
                      </a:cubicBezTo>
                      <a:cubicBezTo>
                        <a:pt x="1" y="8967"/>
                        <a:pt x="3926" y="1801"/>
                        <a:pt x="9723" y="685"/>
                      </a:cubicBezTo>
                      <a:cubicBezTo>
                        <a:pt x="13143" y="1"/>
                        <a:pt x="16636" y="1117"/>
                        <a:pt x="19048" y="363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77"/>
                <p:cNvSpPr/>
                <p:nvPr/>
              </p:nvSpPr>
              <p:spPr>
                <a:xfrm>
                  <a:off x="6096478" y="1530321"/>
                  <a:ext cx="402118" cy="507374"/>
                </a:xfrm>
                <a:custGeom>
                  <a:avLst/>
                  <a:gdLst/>
                  <a:ahLst/>
                  <a:cxnLst/>
                  <a:rect l="l" t="t" r="r" b="b"/>
                  <a:pathLst>
                    <a:path w="23801" h="30031" extrusionOk="0">
                      <a:moveTo>
                        <a:pt x="20056" y="6374"/>
                      </a:moveTo>
                      <a:cubicBezTo>
                        <a:pt x="19660" y="6482"/>
                        <a:pt x="19264" y="6662"/>
                        <a:pt x="18940" y="6878"/>
                      </a:cubicBezTo>
                      <a:cubicBezTo>
                        <a:pt x="17212" y="8066"/>
                        <a:pt x="12243" y="15663"/>
                        <a:pt x="12243" y="15663"/>
                      </a:cubicBezTo>
                      <a:cubicBezTo>
                        <a:pt x="12279" y="14331"/>
                        <a:pt x="14115" y="973"/>
                        <a:pt x="13035" y="613"/>
                      </a:cubicBezTo>
                      <a:cubicBezTo>
                        <a:pt x="13035" y="613"/>
                        <a:pt x="8822" y="1153"/>
                        <a:pt x="6194" y="0"/>
                      </a:cubicBezTo>
                      <a:cubicBezTo>
                        <a:pt x="5762" y="289"/>
                        <a:pt x="5473" y="793"/>
                        <a:pt x="5401" y="1297"/>
                      </a:cubicBezTo>
                      <a:cubicBezTo>
                        <a:pt x="4609" y="5654"/>
                        <a:pt x="0" y="26969"/>
                        <a:pt x="6302" y="28662"/>
                      </a:cubicBezTo>
                      <a:cubicBezTo>
                        <a:pt x="11343" y="30030"/>
                        <a:pt x="20056" y="21100"/>
                        <a:pt x="22613" y="18904"/>
                      </a:cubicBezTo>
                      <a:cubicBezTo>
                        <a:pt x="23801" y="16672"/>
                        <a:pt x="22433" y="5618"/>
                        <a:pt x="20056" y="63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77"/>
                <p:cNvSpPr/>
                <p:nvPr/>
              </p:nvSpPr>
              <p:spPr>
                <a:xfrm>
                  <a:off x="6173735" y="1238336"/>
                  <a:ext cx="221443" cy="288972"/>
                </a:xfrm>
                <a:custGeom>
                  <a:avLst/>
                  <a:gdLst/>
                  <a:ahLst/>
                  <a:cxnLst/>
                  <a:rect l="l" t="t" r="r" b="b"/>
                  <a:pathLst>
                    <a:path w="13107" h="17104" extrusionOk="0">
                      <a:moveTo>
                        <a:pt x="10154" y="13215"/>
                      </a:moveTo>
                      <a:cubicBezTo>
                        <a:pt x="10730" y="12279"/>
                        <a:pt x="11522" y="11522"/>
                        <a:pt x="12531" y="11054"/>
                      </a:cubicBezTo>
                      <a:cubicBezTo>
                        <a:pt x="13107" y="10766"/>
                        <a:pt x="11739" y="8606"/>
                        <a:pt x="10154" y="10406"/>
                      </a:cubicBezTo>
                      <a:cubicBezTo>
                        <a:pt x="10154" y="10406"/>
                        <a:pt x="9146" y="10910"/>
                        <a:pt x="8894" y="10478"/>
                      </a:cubicBezTo>
                      <a:cubicBezTo>
                        <a:pt x="8606" y="10082"/>
                        <a:pt x="10586" y="3421"/>
                        <a:pt x="10802" y="2701"/>
                      </a:cubicBezTo>
                      <a:cubicBezTo>
                        <a:pt x="10982" y="2161"/>
                        <a:pt x="10586" y="1621"/>
                        <a:pt x="10046" y="1657"/>
                      </a:cubicBezTo>
                      <a:cubicBezTo>
                        <a:pt x="9758" y="1765"/>
                        <a:pt x="9470" y="2809"/>
                        <a:pt x="9002" y="4105"/>
                      </a:cubicBezTo>
                      <a:cubicBezTo>
                        <a:pt x="8534" y="5437"/>
                        <a:pt x="7994" y="6878"/>
                        <a:pt x="7850" y="6986"/>
                      </a:cubicBezTo>
                      <a:cubicBezTo>
                        <a:pt x="7706" y="7058"/>
                        <a:pt x="7418" y="6914"/>
                        <a:pt x="7418" y="6085"/>
                      </a:cubicBezTo>
                      <a:cubicBezTo>
                        <a:pt x="7418" y="5221"/>
                        <a:pt x="7598" y="684"/>
                        <a:pt x="7382" y="324"/>
                      </a:cubicBezTo>
                      <a:cubicBezTo>
                        <a:pt x="7130" y="0"/>
                        <a:pt x="6410" y="72"/>
                        <a:pt x="6229" y="756"/>
                      </a:cubicBezTo>
                      <a:cubicBezTo>
                        <a:pt x="6013" y="1404"/>
                        <a:pt x="5977" y="6013"/>
                        <a:pt x="5833" y="6589"/>
                      </a:cubicBezTo>
                      <a:cubicBezTo>
                        <a:pt x="5653" y="7166"/>
                        <a:pt x="5149" y="6914"/>
                        <a:pt x="5041" y="6481"/>
                      </a:cubicBezTo>
                      <a:cubicBezTo>
                        <a:pt x="4969" y="6085"/>
                        <a:pt x="4321" y="1080"/>
                        <a:pt x="4141" y="756"/>
                      </a:cubicBezTo>
                      <a:cubicBezTo>
                        <a:pt x="3925" y="396"/>
                        <a:pt x="3205" y="504"/>
                        <a:pt x="3133" y="1260"/>
                      </a:cubicBezTo>
                      <a:cubicBezTo>
                        <a:pt x="3097" y="2017"/>
                        <a:pt x="3493" y="6842"/>
                        <a:pt x="3349" y="7166"/>
                      </a:cubicBezTo>
                      <a:cubicBezTo>
                        <a:pt x="3205" y="7490"/>
                        <a:pt x="2737" y="7526"/>
                        <a:pt x="2305" y="6697"/>
                      </a:cubicBezTo>
                      <a:cubicBezTo>
                        <a:pt x="1873" y="5905"/>
                        <a:pt x="1117" y="4069"/>
                        <a:pt x="900" y="3961"/>
                      </a:cubicBezTo>
                      <a:cubicBezTo>
                        <a:pt x="648" y="3817"/>
                        <a:pt x="0" y="4465"/>
                        <a:pt x="324" y="5401"/>
                      </a:cubicBezTo>
                      <a:cubicBezTo>
                        <a:pt x="648" y="6337"/>
                        <a:pt x="1333" y="8678"/>
                        <a:pt x="1405" y="9002"/>
                      </a:cubicBezTo>
                      <a:cubicBezTo>
                        <a:pt x="1729" y="10910"/>
                        <a:pt x="1549" y="12747"/>
                        <a:pt x="2017" y="14187"/>
                      </a:cubicBezTo>
                      <a:cubicBezTo>
                        <a:pt x="2161" y="14691"/>
                        <a:pt x="2449" y="15195"/>
                        <a:pt x="2845" y="15591"/>
                      </a:cubicBezTo>
                      <a:cubicBezTo>
                        <a:pt x="3745" y="16563"/>
                        <a:pt x="5041" y="17103"/>
                        <a:pt x="6410" y="17067"/>
                      </a:cubicBezTo>
                      <a:cubicBezTo>
                        <a:pt x="8642" y="16923"/>
                        <a:pt x="9002" y="15051"/>
                        <a:pt x="10154" y="13215"/>
                      </a:cubicBezTo>
                      <a:close/>
                    </a:path>
                  </a:pathLst>
                </a:custGeom>
                <a:solidFill>
                  <a:srgbClr val="E6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77"/>
                <p:cNvSpPr/>
                <p:nvPr/>
              </p:nvSpPr>
              <p:spPr>
                <a:xfrm>
                  <a:off x="6313638" y="1387361"/>
                  <a:ext cx="31661" cy="59639"/>
                </a:xfrm>
                <a:custGeom>
                  <a:avLst/>
                  <a:gdLst/>
                  <a:ahLst/>
                  <a:cxnLst/>
                  <a:rect l="l" t="t" r="r" b="b"/>
                  <a:pathLst>
                    <a:path w="1874" h="3530" extrusionOk="0">
                      <a:moveTo>
                        <a:pt x="1873" y="1585"/>
                      </a:moveTo>
                      <a:cubicBezTo>
                        <a:pt x="1873" y="1585"/>
                        <a:pt x="865" y="2089"/>
                        <a:pt x="613" y="1657"/>
                      </a:cubicBezTo>
                      <a:cubicBezTo>
                        <a:pt x="505" y="1549"/>
                        <a:pt x="613" y="865"/>
                        <a:pt x="829" y="1"/>
                      </a:cubicBezTo>
                      <a:lnTo>
                        <a:pt x="1" y="3530"/>
                      </a:lnTo>
                      <a:close/>
                    </a:path>
                  </a:pathLst>
                </a:custGeom>
                <a:solidFill>
                  <a:srgbClr val="D77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77"/>
                <p:cNvSpPr/>
                <p:nvPr/>
              </p:nvSpPr>
              <p:spPr>
                <a:xfrm>
                  <a:off x="6729121" y="1732885"/>
                  <a:ext cx="23129" cy="21305"/>
                </a:xfrm>
                <a:custGeom>
                  <a:avLst/>
                  <a:gdLst/>
                  <a:ahLst/>
                  <a:cxnLst/>
                  <a:rect l="l" t="t" r="r" b="b"/>
                  <a:pathLst>
                    <a:path w="1369" h="1261" extrusionOk="0">
                      <a:moveTo>
                        <a:pt x="613" y="1"/>
                      </a:moveTo>
                      <a:cubicBezTo>
                        <a:pt x="973" y="1"/>
                        <a:pt x="1261" y="289"/>
                        <a:pt x="1333" y="649"/>
                      </a:cubicBezTo>
                      <a:cubicBezTo>
                        <a:pt x="1369" y="973"/>
                        <a:pt x="1117" y="1261"/>
                        <a:pt x="757" y="1261"/>
                      </a:cubicBezTo>
                      <a:cubicBezTo>
                        <a:pt x="397" y="1261"/>
                        <a:pt x="109" y="973"/>
                        <a:pt x="37" y="649"/>
                      </a:cubicBezTo>
                      <a:cubicBezTo>
                        <a:pt x="1" y="289"/>
                        <a:pt x="253" y="1"/>
                        <a:pt x="6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77"/>
                <p:cNvSpPr/>
                <p:nvPr/>
              </p:nvSpPr>
              <p:spPr>
                <a:xfrm>
                  <a:off x="6772320" y="1845418"/>
                  <a:ext cx="23129" cy="21930"/>
                </a:xfrm>
                <a:custGeom>
                  <a:avLst/>
                  <a:gdLst/>
                  <a:ahLst/>
                  <a:cxnLst/>
                  <a:rect l="l" t="t" r="r" b="b"/>
                  <a:pathLst>
                    <a:path w="1369" h="1298" extrusionOk="0">
                      <a:moveTo>
                        <a:pt x="612" y="1"/>
                      </a:moveTo>
                      <a:cubicBezTo>
                        <a:pt x="972" y="37"/>
                        <a:pt x="1260" y="289"/>
                        <a:pt x="1296" y="649"/>
                      </a:cubicBezTo>
                      <a:cubicBezTo>
                        <a:pt x="1368" y="973"/>
                        <a:pt x="1080" y="1297"/>
                        <a:pt x="756" y="1297"/>
                      </a:cubicBezTo>
                      <a:cubicBezTo>
                        <a:pt x="396" y="1261"/>
                        <a:pt x="72" y="1009"/>
                        <a:pt x="36" y="649"/>
                      </a:cubicBezTo>
                      <a:cubicBezTo>
                        <a:pt x="0" y="325"/>
                        <a:pt x="252" y="1"/>
                        <a:pt x="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77"/>
                <p:cNvSpPr/>
                <p:nvPr/>
              </p:nvSpPr>
              <p:spPr>
                <a:xfrm>
                  <a:off x="6783875" y="2041916"/>
                  <a:ext cx="23129" cy="21913"/>
                </a:xfrm>
                <a:custGeom>
                  <a:avLst/>
                  <a:gdLst/>
                  <a:ahLst/>
                  <a:cxnLst/>
                  <a:rect l="l" t="t" r="r" b="b"/>
                  <a:pathLst>
                    <a:path w="1369" h="1297" extrusionOk="0">
                      <a:moveTo>
                        <a:pt x="612" y="1296"/>
                      </a:moveTo>
                      <a:cubicBezTo>
                        <a:pt x="972" y="1296"/>
                        <a:pt x="1260" y="1008"/>
                        <a:pt x="1296" y="648"/>
                      </a:cubicBezTo>
                      <a:cubicBezTo>
                        <a:pt x="1368" y="324"/>
                        <a:pt x="1080" y="0"/>
                        <a:pt x="756" y="36"/>
                      </a:cubicBezTo>
                      <a:cubicBezTo>
                        <a:pt x="396" y="36"/>
                        <a:pt x="72" y="288"/>
                        <a:pt x="36" y="648"/>
                      </a:cubicBezTo>
                      <a:cubicBezTo>
                        <a:pt x="0" y="1008"/>
                        <a:pt x="252" y="1296"/>
                        <a:pt x="612" y="129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77"/>
                <p:cNvSpPr/>
                <p:nvPr/>
              </p:nvSpPr>
              <p:spPr>
                <a:xfrm>
                  <a:off x="6769262" y="2231708"/>
                  <a:ext cx="23146" cy="21913"/>
                </a:xfrm>
                <a:custGeom>
                  <a:avLst/>
                  <a:gdLst/>
                  <a:ahLst/>
                  <a:cxnLst/>
                  <a:rect l="l" t="t" r="r" b="b"/>
                  <a:pathLst>
                    <a:path w="1370" h="1297" extrusionOk="0">
                      <a:moveTo>
                        <a:pt x="613" y="1296"/>
                      </a:moveTo>
                      <a:cubicBezTo>
                        <a:pt x="973" y="1296"/>
                        <a:pt x="1297" y="1008"/>
                        <a:pt x="1333" y="648"/>
                      </a:cubicBezTo>
                      <a:cubicBezTo>
                        <a:pt x="1369" y="324"/>
                        <a:pt x="1117" y="0"/>
                        <a:pt x="757" y="36"/>
                      </a:cubicBezTo>
                      <a:cubicBezTo>
                        <a:pt x="397" y="36"/>
                        <a:pt x="109" y="288"/>
                        <a:pt x="73" y="648"/>
                      </a:cubicBezTo>
                      <a:cubicBezTo>
                        <a:pt x="1" y="1008"/>
                        <a:pt x="289" y="1296"/>
                        <a:pt x="613" y="129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77"/>
                <p:cNvSpPr/>
                <p:nvPr/>
              </p:nvSpPr>
              <p:spPr>
                <a:xfrm>
                  <a:off x="6621426" y="1372816"/>
                  <a:ext cx="18018" cy="32916"/>
                </a:xfrm>
                <a:custGeom>
                  <a:avLst/>
                  <a:gdLst/>
                  <a:ahLst/>
                  <a:cxnLst/>
                  <a:rect l="l" t="t" r="r" b="b"/>
                  <a:pathLst>
                    <a:path w="463" h="846" extrusionOk="0">
                      <a:moveTo>
                        <a:pt x="225" y="0"/>
                      </a:moveTo>
                      <a:cubicBezTo>
                        <a:pt x="106" y="0"/>
                        <a:pt x="0" y="198"/>
                        <a:pt x="0" y="423"/>
                      </a:cubicBezTo>
                      <a:cubicBezTo>
                        <a:pt x="0" y="647"/>
                        <a:pt x="106" y="845"/>
                        <a:pt x="225" y="845"/>
                      </a:cubicBezTo>
                      <a:cubicBezTo>
                        <a:pt x="357" y="845"/>
                        <a:pt x="463" y="647"/>
                        <a:pt x="463" y="423"/>
                      </a:cubicBezTo>
                      <a:cubicBezTo>
                        <a:pt x="463" y="185"/>
                        <a:pt x="357" y="0"/>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77"/>
                <p:cNvSpPr/>
                <p:nvPr/>
              </p:nvSpPr>
              <p:spPr>
                <a:xfrm>
                  <a:off x="6719667" y="1372773"/>
                  <a:ext cx="18035" cy="32945"/>
                </a:xfrm>
                <a:custGeom>
                  <a:avLst/>
                  <a:gdLst/>
                  <a:ahLst/>
                  <a:cxnLst/>
                  <a:rect l="l" t="t" r="r" b="b"/>
                  <a:pathLst>
                    <a:path w="463" h="846" extrusionOk="0">
                      <a:moveTo>
                        <a:pt x="225" y="0"/>
                      </a:moveTo>
                      <a:cubicBezTo>
                        <a:pt x="106" y="0"/>
                        <a:pt x="0" y="198"/>
                        <a:pt x="0" y="423"/>
                      </a:cubicBezTo>
                      <a:cubicBezTo>
                        <a:pt x="0" y="647"/>
                        <a:pt x="106" y="845"/>
                        <a:pt x="225" y="845"/>
                      </a:cubicBezTo>
                      <a:cubicBezTo>
                        <a:pt x="357" y="845"/>
                        <a:pt x="463" y="647"/>
                        <a:pt x="463" y="423"/>
                      </a:cubicBezTo>
                      <a:cubicBezTo>
                        <a:pt x="463" y="185"/>
                        <a:pt x="357" y="0"/>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77"/>
                <p:cNvSpPr/>
                <p:nvPr/>
              </p:nvSpPr>
              <p:spPr>
                <a:xfrm>
                  <a:off x="6720946" y="1424597"/>
                  <a:ext cx="46886" cy="20274"/>
                </a:xfrm>
                <a:custGeom>
                  <a:avLst/>
                  <a:gdLst/>
                  <a:ahLst/>
                  <a:cxnLst/>
                  <a:rect l="l" t="t" r="r" b="b"/>
                  <a:pathLst>
                    <a:path w="1546" h="609" extrusionOk="0">
                      <a:moveTo>
                        <a:pt x="766" y="1"/>
                      </a:moveTo>
                      <a:cubicBezTo>
                        <a:pt x="344" y="1"/>
                        <a:pt x="0" y="133"/>
                        <a:pt x="0" y="304"/>
                      </a:cubicBezTo>
                      <a:cubicBezTo>
                        <a:pt x="0" y="463"/>
                        <a:pt x="344" y="608"/>
                        <a:pt x="766" y="608"/>
                      </a:cubicBezTo>
                      <a:cubicBezTo>
                        <a:pt x="1202" y="608"/>
                        <a:pt x="1546" y="476"/>
                        <a:pt x="1546" y="304"/>
                      </a:cubicBezTo>
                      <a:cubicBezTo>
                        <a:pt x="1546" y="133"/>
                        <a:pt x="1202" y="1"/>
                        <a:pt x="766" y="1"/>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77"/>
                <p:cNvSpPr/>
                <p:nvPr/>
              </p:nvSpPr>
              <p:spPr>
                <a:xfrm>
                  <a:off x="6591847" y="1424597"/>
                  <a:ext cx="46886" cy="20274"/>
                </a:xfrm>
                <a:custGeom>
                  <a:avLst/>
                  <a:gdLst/>
                  <a:ahLst/>
                  <a:cxnLst/>
                  <a:rect l="l" t="t" r="r" b="b"/>
                  <a:pathLst>
                    <a:path w="1546" h="609" extrusionOk="0">
                      <a:moveTo>
                        <a:pt x="766" y="1"/>
                      </a:moveTo>
                      <a:cubicBezTo>
                        <a:pt x="344" y="1"/>
                        <a:pt x="0" y="133"/>
                        <a:pt x="0" y="304"/>
                      </a:cubicBezTo>
                      <a:cubicBezTo>
                        <a:pt x="0" y="463"/>
                        <a:pt x="344" y="608"/>
                        <a:pt x="766" y="608"/>
                      </a:cubicBezTo>
                      <a:cubicBezTo>
                        <a:pt x="1202" y="608"/>
                        <a:pt x="1546" y="476"/>
                        <a:pt x="1546" y="304"/>
                      </a:cubicBezTo>
                      <a:cubicBezTo>
                        <a:pt x="1546" y="133"/>
                        <a:pt x="1202" y="1"/>
                        <a:pt x="766" y="1"/>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77"/>
                <p:cNvSpPr/>
                <p:nvPr/>
              </p:nvSpPr>
              <p:spPr>
                <a:xfrm>
                  <a:off x="6648989" y="1455382"/>
                  <a:ext cx="61155" cy="23410"/>
                </a:xfrm>
                <a:custGeom>
                  <a:avLst/>
                  <a:gdLst/>
                  <a:ahLst/>
                  <a:cxnLst/>
                  <a:rect l="l" t="t" r="r" b="b"/>
                  <a:pathLst>
                    <a:path w="2016" h="580" extrusionOk="0">
                      <a:moveTo>
                        <a:pt x="1904" y="1"/>
                      </a:moveTo>
                      <a:cubicBezTo>
                        <a:pt x="1882" y="1"/>
                        <a:pt x="1861" y="8"/>
                        <a:pt x="1844" y="24"/>
                      </a:cubicBezTo>
                      <a:cubicBezTo>
                        <a:pt x="1826" y="43"/>
                        <a:pt x="1382" y="399"/>
                        <a:pt x="878" y="399"/>
                      </a:cubicBezTo>
                      <a:cubicBezTo>
                        <a:pt x="651" y="399"/>
                        <a:pt x="411" y="327"/>
                        <a:pt x="193" y="117"/>
                      </a:cubicBezTo>
                      <a:cubicBezTo>
                        <a:pt x="175" y="96"/>
                        <a:pt x="155" y="87"/>
                        <a:pt x="134" y="87"/>
                      </a:cubicBezTo>
                      <a:cubicBezTo>
                        <a:pt x="65" y="87"/>
                        <a:pt x="0" y="188"/>
                        <a:pt x="61" y="249"/>
                      </a:cubicBezTo>
                      <a:cubicBezTo>
                        <a:pt x="273" y="460"/>
                        <a:pt x="563" y="579"/>
                        <a:pt x="867" y="579"/>
                      </a:cubicBezTo>
                      <a:cubicBezTo>
                        <a:pt x="1263" y="553"/>
                        <a:pt x="1646" y="407"/>
                        <a:pt x="1976" y="170"/>
                      </a:cubicBezTo>
                      <a:cubicBezTo>
                        <a:pt x="2016" y="130"/>
                        <a:pt x="2016" y="77"/>
                        <a:pt x="1990" y="38"/>
                      </a:cubicBezTo>
                      <a:cubicBezTo>
                        <a:pt x="1967" y="15"/>
                        <a:pt x="1935" y="1"/>
                        <a:pt x="1904" y="1"/>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77"/>
                <p:cNvSpPr/>
                <p:nvPr/>
              </p:nvSpPr>
              <p:spPr>
                <a:xfrm>
                  <a:off x="6667352" y="1385533"/>
                  <a:ext cx="28005" cy="41390"/>
                </a:xfrm>
                <a:custGeom>
                  <a:avLst/>
                  <a:gdLst/>
                  <a:ahLst/>
                  <a:cxnLst/>
                  <a:rect l="l" t="t" r="r" b="b"/>
                  <a:pathLst>
                    <a:path w="799" h="1206" extrusionOk="0">
                      <a:moveTo>
                        <a:pt x="448" y="0"/>
                      </a:moveTo>
                      <a:cubicBezTo>
                        <a:pt x="406" y="0"/>
                        <a:pt x="368" y="24"/>
                        <a:pt x="357" y="57"/>
                      </a:cubicBezTo>
                      <a:lnTo>
                        <a:pt x="1" y="1060"/>
                      </a:lnTo>
                      <a:cubicBezTo>
                        <a:pt x="1" y="1087"/>
                        <a:pt x="1" y="1113"/>
                        <a:pt x="1" y="1139"/>
                      </a:cubicBezTo>
                      <a:cubicBezTo>
                        <a:pt x="14" y="1166"/>
                        <a:pt x="40" y="1179"/>
                        <a:pt x="67" y="1192"/>
                      </a:cubicBezTo>
                      <a:cubicBezTo>
                        <a:pt x="133" y="1206"/>
                        <a:pt x="199" y="1206"/>
                        <a:pt x="252" y="1206"/>
                      </a:cubicBezTo>
                      <a:cubicBezTo>
                        <a:pt x="410" y="1206"/>
                        <a:pt x="568" y="1179"/>
                        <a:pt x="701" y="1100"/>
                      </a:cubicBezTo>
                      <a:cubicBezTo>
                        <a:pt x="799" y="1056"/>
                        <a:pt x="753" y="922"/>
                        <a:pt x="666" y="922"/>
                      </a:cubicBezTo>
                      <a:cubicBezTo>
                        <a:pt x="648" y="922"/>
                        <a:pt x="629" y="928"/>
                        <a:pt x="608" y="941"/>
                      </a:cubicBezTo>
                      <a:cubicBezTo>
                        <a:pt x="489" y="994"/>
                        <a:pt x="357" y="1021"/>
                        <a:pt x="225" y="1021"/>
                      </a:cubicBezTo>
                      <a:lnTo>
                        <a:pt x="529" y="123"/>
                      </a:lnTo>
                      <a:cubicBezTo>
                        <a:pt x="555" y="83"/>
                        <a:pt x="529" y="17"/>
                        <a:pt x="476" y="4"/>
                      </a:cubicBezTo>
                      <a:cubicBezTo>
                        <a:pt x="467" y="1"/>
                        <a:pt x="457" y="0"/>
                        <a:pt x="448" y="0"/>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77"/>
                <p:cNvSpPr/>
                <p:nvPr/>
              </p:nvSpPr>
              <p:spPr>
                <a:xfrm>
                  <a:off x="6553919" y="1336106"/>
                  <a:ext cx="251300" cy="95666"/>
                </a:xfrm>
                <a:custGeom>
                  <a:avLst/>
                  <a:gdLst/>
                  <a:ahLst/>
                  <a:cxnLst/>
                  <a:rect l="l" t="t" r="r" b="b"/>
                  <a:pathLst>
                    <a:path w="17500" h="6662" extrusionOk="0">
                      <a:moveTo>
                        <a:pt x="16635" y="1260"/>
                      </a:moveTo>
                      <a:cubicBezTo>
                        <a:pt x="16527" y="1224"/>
                        <a:pt x="16419" y="1188"/>
                        <a:pt x="16311" y="1116"/>
                      </a:cubicBezTo>
                      <a:cubicBezTo>
                        <a:pt x="15267" y="360"/>
                        <a:pt x="12819" y="0"/>
                        <a:pt x="9002" y="36"/>
                      </a:cubicBezTo>
                      <a:lnTo>
                        <a:pt x="8606" y="36"/>
                      </a:lnTo>
                      <a:cubicBezTo>
                        <a:pt x="4789" y="36"/>
                        <a:pt x="2305" y="360"/>
                        <a:pt x="1297" y="1116"/>
                      </a:cubicBezTo>
                      <a:cubicBezTo>
                        <a:pt x="1153" y="1188"/>
                        <a:pt x="1045" y="1224"/>
                        <a:pt x="901" y="1260"/>
                      </a:cubicBezTo>
                      <a:cubicBezTo>
                        <a:pt x="540" y="1296"/>
                        <a:pt x="0" y="1440"/>
                        <a:pt x="0" y="1440"/>
                      </a:cubicBezTo>
                      <a:lnTo>
                        <a:pt x="0" y="2269"/>
                      </a:lnTo>
                      <a:cubicBezTo>
                        <a:pt x="0" y="2269"/>
                        <a:pt x="468" y="2233"/>
                        <a:pt x="612" y="2521"/>
                      </a:cubicBezTo>
                      <a:cubicBezTo>
                        <a:pt x="756" y="2773"/>
                        <a:pt x="828" y="3961"/>
                        <a:pt x="1153" y="4645"/>
                      </a:cubicBezTo>
                      <a:cubicBezTo>
                        <a:pt x="1621" y="5653"/>
                        <a:pt x="2557" y="6337"/>
                        <a:pt x="3673" y="6481"/>
                      </a:cubicBezTo>
                      <a:cubicBezTo>
                        <a:pt x="4861" y="6661"/>
                        <a:pt x="6085" y="6337"/>
                        <a:pt x="6986" y="5581"/>
                      </a:cubicBezTo>
                      <a:cubicBezTo>
                        <a:pt x="7994" y="4681"/>
                        <a:pt x="8030" y="3421"/>
                        <a:pt x="7922" y="2341"/>
                      </a:cubicBezTo>
                      <a:cubicBezTo>
                        <a:pt x="8462" y="2125"/>
                        <a:pt x="9074" y="2125"/>
                        <a:pt x="9650" y="2341"/>
                      </a:cubicBezTo>
                      <a:cubicBezTo>
                        <a:pt x="9506" y="3421"/>
                        <a:pt x="9578" y="4681"/>
                        <a:pt x="10586" y="5581"/>
                      </a:cubicBezTo>
                      <a:cubicBezTo>
                        <a:pt x="11487" y="6337"/>
                        <a:pt x="12711" y="6661"/>
                        <a:pt x="13899" y="6481"/>
                      </a:cubicBezTo>
                      <a:cubicBezTo>
                        <a:pt x="14979" y="6337"/>
                        <a:pt x="15951" y="5653"/>
                        <a:pt x="16383" y="4645"/>
                      </a:cubicBezTo>
                      <a:cubicBezTo>
                        <a:pt x="16707" y="3961"/>
                        <a:pt x="16816" y="2773"/>
                        <a:pt x="16924" y="2521"/>
                      </a:cubicBezTo>
                      <a:cubicBezTo>
                        <a:pt x="17068" y="2233"/>
                        <a:pt x="17500" y="2269"/>
                        <a:pt x="17500" y="2269"/>
                      </a:cubicBezTo>
                      <a:lnTo>
                        <a:pt x="17500" y="1440"/>
                      </a:lnTo>
                      <a:cubicBezTo>
                        <a:pt x="17500" y="1440"/>
                        <a:pt x="16996" y="1296"/>
                        <a:pt x="16635" y="1260"/>
                      </a:cubicBezTo>
                      <a:close/>
                      <a:moveTo>
                        <a:pt x="7130" y="4861"/>
                      </a:moveTo>
                      <a:lnTo>
                        <a:pt x="7130" y="4861"/>
                      </a:lnTo>
                      <a:cubicBezTo>
                        <a:pt x="6446" y="5725"/>
                        <a:pt x="5365" y="6229"/>
                        <a:pt x="4249" y="6157"/>
                      </a:cubicBezTo>
                      <a:cubicBezTo>
                        <a:pt x="2773" y="6121"/>
                        <a:pt x="2089" y="5509"/>
                        <a:pt x="1657" y="4717"/>
                      </a:cubicBezTo>
                      <a:cubicBezTo>
                        <a:pt x="1189" y="3925"/>
                        <a:pt x="1009" y="2629"/>
                        <a:pt x="1333" y="1945"/>
                      </a:cubicBezTo>
                      <a:cubicBezTo>
                        <a:pt x="1657" y="1296"/>
                        <a:pt x="2737" y="792"/>
                        <a:pt x="4321" y="792"/>
                      </a:cubicBezTo>
                      <a:cubicBezTo>
                        <a:pt x="5905" y="828"/>
                        <a:pt x="6806" y="1512"/>
                        <a:pt x="7130" y="1981"/>
                      </a:cubicBezTo>
                      <a:cubicBezTo>
                        <a:pt x="7706" y="2881"/>
                        <a:pt x="7670" y="3997"/>
                        <a:pt x="7094" y="4861"/>
                      </a:cubicBezTo>
                      <a:close/>
                      <a:moveTo>
                        <a:pt x="8786" y="1764"/>
                      </a:moveTo>
                      <a:lnTo>
                        <a:pt x="8786" y="1764"/>
                      </a:lnTo>
                      <a:cubicBezTo>
                        <a:pt x="8462" y="1728"/>
                        <a:pt x="8102" y="1764"/>
                        <a:pt x="7778" y="1873"/>
                      </a:cubicBezTo>
                      <a:cubicBezTo>
                        <a:pt x="7778" y="1873"/>
                        <a:pt x="7382" y="1008"/>
                        <a:pt x="5905" y="648"/>
                      </a:cubicBezTo>
                      <a:cubicBezTo>
                        <a:pt x="5257" y="504"/>
                        <a:pt x="4609" y="432"/>
                        <a:pt x="3961" y="432"/>
                      </a:cubicBezTo>
                      <a:cubicBezTo>
                        <a:pt x="5509" y="252"/>
                        <a:pt x="7058" y="180"/>
                        <a:pt x="8606" y="216"/>
                      </a:cubicBezTo>
                      <a:lnTo>
                        <a:pt x="9002" y="216"/>
                      </a:lnTo>
                      <a:cubicBezTo>
                        <a:pt x="10550" y="180"/>
                        <a:pt x="12099" y="252"/>
                        <a:pt x="13611" y="432"/>
                      </a:cubicBezTo>
                      <a:cubicBezTo>
                        <a:pt x="12963" y="432"/>
                        <a:pt x="12315" y="504"/>
                        <a:pt x="11667" y="648"/>
                      </a:cubicBezTo>
                      <a:cubicBezTo>
                        <a:pt x="10190" y="1008"/>
                        <a:pt x="9830" y="1873"/>
                        <a:pt x="9830" y="1873"/>
                      </a:cubicBezTo>
                      <a:cubicBezTo>
                        <a:pt x="9470" y="1764"/>
                        <a:pt x="9146" y="1728"/>
                        <a:pt x="8786" y="1764"/>
                      </a:cubicBezTo>
                      <a:close/>
                      <a:moveTo>
                        <a:pt x="15951" y="4717"/>
                      </a:moveTo>
                      <a:lnTo>
                        <a:pt x="15951" y="4717"/>
                      </a:lnTo>
                      <a:cubicBezTo>
                        <a:pt x="15483" y="5509"/>
                        <a:pt x="14799" y="6121"/>
                        <a:pt x="13359" y="6121"/>
                      </a:cubicBezTo>
                      <a:cubicBezTo>
                        <a:pt x="12243" y="6229"/>
                        <a:pt x="11162" y="5725"/>
                        <a:pt x="10478" y="4861"/>
                      </a:cubicBezTo>
                      <a:cubicBezTo>
                        <a:pt x="9902" y="3961"/>
                        <a:pt x="9902" y="2845"/>
                        <a:pt x="10442" y="1981"/>
                      </a:cubicBezTo>
                      <a:cubicBezTo>
                        <a:pt x="10766" y="1512"/>
                        <a:pt x="11667" y="828"/>
                        <a:pt x="13251" y="792"/>
                      </a:cubicBezTo>
                      <a:cubicBezTo>
                        <a:pt x="14835" y="792"/>
                        <a:pt x="15951" y="1296"/>
                        <a:pt x="16275" y="1945"/>
                      </a:cubicBezTo>
                      <a:cubicBezTo>
                        <a:pt x="16563" y="2593"/>
                        <a:pt x="16419" y="3889"/>
                        <a:pt x="15951" y="47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77"/>
                <p:cNvSpPr/>
                <p:nvPr/>
              </p:nvSpPr>
              <p:spPr>
                <a:xfrm>
                  <a:off x="6836057" y="3136476"/>
                  <a:ext cx="84841" cy="32538"/>
                </a:xfrm>
                <a:custGeom>
                  <a:avLst/>
                  <a:gdLst/>
                  <a:ahLst/>
                  <a:cxnLst/>
                  <a:rect l="l" t="t" r="r" b="b"/>
                  <a:pathLst>
                    <a:path w="2378" h="912" extrusionOk="0">
                      <a:moveTo>
                        <a:pt x="2378" y="0"/>
                      </a:moveTo>
                      <a:lnTo>
                        <a:pt x="2378" y="0"/>
                      </a:lnTo>
                      <a:cubicBezTo>
                        <a:pt x="1744" y="370"/>
                        <a:pt x="688" y="449"/>
                        <a:pt x="238" y="449"/>
                      </a:cubicBezTo>
                      <a:cubicBezTo>
                        <a:pt x="231" y="448"/>
                        <a:pt x="224" y="448"/>
                        <a:pt x="216" y="448"/>
                      </a:cubicBezTo>
                      <a:cubicBezTo>
                        <a:pt x="95" y="448"/>
                        <a:pt x="1" y="549"/>
                        <a:pt x="1" y="674"/>
                      </a:cubicBezTo>
                      <a:cubicBezTo>
                        <a:pt x="1" y="806"/>
                        <a:pt x="106" y="911"/>
                        <a:pt x="225" y="911"/>
                      </a:cubicBezTo>
                      <a:lnTo>
                        <a:pt x="278" y="911"/>
                      </a:lnTo>
                      <a:cubicBezTo>
                        <a:pt x="516" y="911"/>
                        <a:pt x="1559" y="898"/>
                        <a:pt x="2365" y="541"/>
                      </a:cubicBezTo>
                      <a:cubicBezTo>
                        <a:pt x="2365" y="357"/>
                        <a:pt x="2365" y="185"/>
                        <a:pt x="2378" y="0"/>
                      </a:cubicBezTo>
                      <a:close/>
                    </a:path>
                  </a:pathLst>
                </a:custGeom>
                <a:solidFill>
                  <a:srgbClr val="D77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77"/>
                <p:cNvSpPr/>
                <p:nvPr/>
              </p:nvSpPr>
              <p:spPr>
                <a:xfrm rot="439363">
                  <a:off x="6572352" y="3136478"/>
                  <a:ext cx="84843" cy="32539"/>
                </a:xfrm>
                <a:custGeom>
                  <a:avLst/>
                  <a:gdLst/>
                  <a:ahLst/>
                  <a:cxnLst/>
                  <a:rect l="l" t="t" r="r" b="b"/>
                  <a:pathLst>
                    <a:path w="2378" h="912" extrusionOk="0">
                      <a:moveTo>
                        <a:pt x="2378" y="0"/>
                      </a:moveTo>
                      <a:lnTo>
                        <a:pt x="2378" y="0"/>
                      </a:lnTo>
                      <a:cubicBezTo>
                        <a:pt x="1744" y="370"/>
                        <a:pt x="688" y="449"/>
                        <a:pt x="238" y="449"/>
                      </a:cubicBezTo>
                      <a:cubicBezTo>
                        <a:pt x="231" y="448"/>
                        <a:pt x="224" y="448"/>
                        <a:pt x="216" y="448"/>
                      </a:cubicBezTo>
                      <a:cubicBezTo>
                        <a:pt x="95" y="448"/>
                        <a:pt x="1" y="549"/>
                        <a:pt x="1" y="674"/>
                      </a:cubicBezTo>
                      <a:cubicBezTo>
                        <a:pt x="1" y="806"/>
                        <a:pt x="106" y="911"/>
                        <a:pt x="225" y="911"/>
                      </a:cubicBezTo>
                      <a:lnTo>
                        <a:pt x="278" y="911"/>
                      </a:lnTo>
                      <a:cubicBezTo>
                        <a:pt x="516" y="911"/>
                        <a:pt x="1559" y="898"/>
                        <a:pt x="2365" y="541"/>
                      </a:cubicBezTo>
                      <a:cubicBezTo>
                        <a:pt x="2365" y="357"/>
                        <a:pt x="2365" y="185"/>
                        <a:pt x="2378" y="0"/>
                      </a:cubicBezTo>
                      <a:close/>
                    </a:path>
                  </a:pathLst>
                </a:custGeom>
                <a:solidFill>
                  <a:srgbClr val="D77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77"/>
                <p:cNvSpPr/>
                <p:nvPr/>
              </p:nvSpPr>
              <p:spPr>
                <a:xfrm rot="-626035">
                  <a:off x="6689062" y="1954672"/>
                  <a:ext cx="172932" cy="32541"/>
                </a:xfrm>
                <a:custGeom>
                  <a:avLst/>
                  <a:gdLst/>
                  <a:ahLst/>
                  <a:cxnLst/>
                  <a:rect l="l" t="t" r="r" b="b"/>
                  <a:pathLst>
                    <a:path w="7542" h="1007" extrusionOk="0">
                      <a:moveTo>
                        <a:pt x="4300" y="1"/>
                      </a:moveTo>
                      <a:cubicBezTo>
                        <a:pt x="3875" y="1"/>
                        <a:pt x="3449" y="41"/>
                        <a:pt x="3025" y="122"/>
                      </a:cubicBezTo>
                      <a:cubicBezTo>
                        <a:pt x="2439" y="235"/>
                        <a:pt x="1898" y="286"/>
                        <a:pt x="1409" y="286"/>
                      </a:cubicBezTo>
                      <a:cubicBezTo>
                        <a:pt x="874" y="286"/>
                        <a:pt x="401" y="225"/>
                        <a:pt x="1" y="122"/>
                      </a:cubicBezTo>
                      <a:lnTo>
                        <a:pt x="1" y="122"/>
                      </a:lnTo>
                      <a:cubicBezTo>
                        <a:pt x="54" y="188"/>
                        <a:pt x="107" y="228"/>
                        <a:pt x="107" y="228"/>
                      </a:cubicBezTo>
                      <a:lnTo>
                        <a:pt x="107" y="241"/>
                      </a:lnTo>
                      <a:cubicBezTo>
                        <a:pt x="107" y="294"/>
                        <a:pt x="93" y="333"/>
                        <a:pt x="93" y="373"/>
                      </a:cubicBezTo>
                      <a:cubicBezTo>
                        <a:pt x="574" y="470"/>
                        <a:pt x="1064" y="520"/>
                        <a:pt x="1557" y="520"/>
                      </a:cubicBezTo>
                      <a:cubicBezTo>
                        <a:pt x="2065" y="520"/>
                        <a:pt x="2575" y="467"/>
                        <a:pt x="3078" y="360"/>
                      </a:cubicBezTo>
                      <a:cubicBezTo>
                        <a:pt x="3477" y="287"/>
                        <a:pt x="3879" y="251"/>
                        <a:pt x="4280" y="251"/>
                      </a:cubicBezTo>
                      <a:cubicBezTo>
                        <a:pt x="5342" y="251"/>
                        <a:pt x="6395" y="501"/>
                        <a:pt x="7344" y="980"/>
                      </a:cubicBezTo>
                      <a:cubicBezTo>
                        <a:pt x="7370" y="994"/>
                        <a:pt x="7383" y="1007"/>
                        <a:pt x="7410" y="1007"/>
                      </a:cubicBezTo>
                      <a:cubicBezTo>
                        <a:pt x="7449" y="1007"/>
                        <a:pt x="7489" y="980"/>
                        <a:pt x="7502" y="941"/>
                      </a:cubicBezTo>
                      <a:cubicBezTo>
                        <a:pt x="7542" y="888"/>
                        <a:pt x="7529" y="809"/>
                        <a:pt x="7463" y="782"/>
                      </a:cubicBezTo>
                      <a:cubicBezTo>
                        <a:pt x="6482" y="268"/>
                        <a:pt x="5398" y="1"/>
                        <a:pt x="4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1" name="Google Shape;5511;p77"/>
                <p:cNvGrpSpPr/>
                <p:nvPr/>
              </p:nvGrpSpPr>
              <p:grpSpPr>
                <a:xfrm rot="6429777" flipH="1">
                  <a:off x="7046530" y="1926569"/>
                  <a:ext cx="45923" cy="19885"/>
                  <a:chOff x="284000" y="2200125"/>
                  <a:chExt cx="36675" cy="15875"/>
                </a:xfrm>
              </p:grpSpPr>
              <p:sp>
                <p:nvSpPr>
                  <p:cNvPr id="5512" name="Google Shape;5512;p77"/>
                  <p:cNvSpPr/>
                  <p:nvPr/>
                </p:nvSpPr>
                <p:spPr>
                  <a:xfrm>
                    <a:off x="297550" y="2200125"/>
                    <a:ext cx="22475" cy="15875"/>
                  </a:xfrm>
                  <a:custGeom>
                    <a:avLst/>
                    <a:gdLst/>
                    <a:ahLst/>
                    <a:cxnLst/>
                    <a:rect l="l" t="t" r="r" b="b"/>
                    <a:pathLst>
                      <a:path w="899" h="635" extrusionOk="0">
                        <a:moveTo>
                          <a:pt x="100" y="0"/>
                        </a:moveTo>
                        <a:cubicBezTo>
                          <a:pt x="72" y="0"/>
                          <a:pt x="44" y="15"/>
                          <a:pt x="27" y="41"/>
                        </a:cubicBezTo>
                        <a:cubicBezTo>
                          <a:pt x="0" y="80"/>
                          <a:pt x="13" y="133"/>
                          <a:pt x="53" y="159"/>
                        </a:cubicBezTo>
                        <a:cubicBezTo>
                          <a:pt x="53" y="159"/>
                          <a:pt x="462" y="397"/>
                          <a:pt x="740" y="608"/>
                        </a:cubicBezTo>
                        <a:cubicBezTo>
                          <a:pt x="753" y="622"/>
                          <a:pt x="766" y="635"/>
                          <a:pt x="793" y="635"/>
                        </a:cubicBezTo>
                        <a:cubicBezTo>
                          <a:pt x="872" y="635"/>
                          <a:pt x="898" y="529"/>
                          <a:pt x="832" y="476"/>
                        </a:cubicBezTo>
                        <a:cubicBezTo>
                          <a:pt x="555" y="265"/>
                          <a:pt x="159" y="27"/>
                          <a:pt x="145" y="14"/>
                        </a:cubicBezTo>
                        <a:cubicBezTo>
                          <a:pt x="131" y="5"/>
                          <a:pt x="116"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77"/>
                  <p:cNvSpPr/>
                  <p:nvPr/>
                </p:nvSpPr>
                <p:spPr>
                  <a:xfrm>
                    <a:off x="284000" y="2207325"/>
                    <a:ext cx="36675" cy="8675"/>
                  </a:xfrm>
                  <a:custGeom>
                    <a:avLst/>
                    <a:gdLst/>
                    <a:ahLst/>
                    <a:cxnLst/>
                    <a:rect l="l" t="t" r="r" b="b"/>
                    <a:pathLst>
                      <a:path w="1467" h="347" extrusionOk="0">
                        <a:moveTo>
                          <a:pt x="73" y="1"/>
                        </a:moveTo>
                        <a:cubicBezTo>
                          <a:pt x="31" y="1"/>
                          <a:pt x="1" y="37"/>
                          <a:pt x="1" y="83"/>
                        </a:cubicBezTo>
                        <a:cubicBezTo>
                          <a:pt x="1" y="122"/>
                          <a:pt x="40" y="162"/>
                          <a:pt x="80" y="162"/>
                        </a:cubicBezTo>
                        <a:cubicBezTo>
                          <a:pt x="516" y="188"/>
                          <a:pt x="938" y="254"/>
                          <a:pt x="1361" y="347"/>
                        </a:cubicBezTo>
                        <a:lnTo>
                          <a:pt x="1374" y="347"/>
                        </a:lnTo>
                        <a:cubicBezTo>
                          <a:pt x="1414" y="347"/>
                          <a:pt x="1453" y="320"/>
                          <a:pt x="1453" y="281"/>
                        </a:cubicBezTo>
                        <a:cubicBezTo>
                          <a:pt x="1467" y="241"/>
                          <a:pt x="1440" y="188"/>
                          <a:pt x="1401" y="188"/>
                        </a:cubicBezTo>
                        <a:cubicBezTo>
                          <a:pt x="965" y="83"/>
                          <a:pt x="529" y="30"/>
                          <a:pt x="93" y="3"/>
                        </a:cubicBezTo>
                        <a:cubicBezTo>
                          <a:pt x="86" y="2"/>
                          <a:pt x="79" y="1"/>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4" name="Google Shape;5514;p77"/>
                <p:cNvGrpSpPr/>
                <p:nvPr/>
              </p:nvGrpSpPr>
              <p:grpSpPr>
                <a:xfrm rot="-4370230">
                  <a:off x="6266131" y="1804291"/>
                  <a:ext cx="51665" cy="22375"/>
                  <a:chOff x="284000" y="2200125"/>
                  <a:chExt cx="36675" cy="15875"/>
                </a:xfrm>
              </p:grpSpPr>
              <p:sp>
                <p:nvSpPr>
                  <p:cNvPr id="5515" name="Google Shape;5515;p77"/>
                  <p:cNvSpPr/>
                  <p:nvPr/>
                </p:nvSpPr>
                <p:spPr>
                  <a:xfrm>
                    <a:off x="297550" y="2200125"/>
                    <a:ext cx="22475" cy="15875"/>
                  </a:xfrm>
                  <a:custGeom>
                    <a:avLst/>
                    <a:gdLst/>
                    <a:ahLst/>
                    <a:cxnLst/>
                    <a:rect l="l" t="t" r="r" b="b"/>
                    <a:pathLst>
                      <a:path w="899" h="635" extrusionOk="0">
                        <a:moveTo>
                          <a:pt x="100" y="0"/>
                        </a:moveTo>
                        <a:cubicBezTo>
                          <a:pt x="72" y="0"/>
                          <a:pt x="44" y="15"/>
                          <a:pt x="27" y="41"/>
                        </a:cubicBezTo>
                        <a:cubicBezTo>
                          <a:pt x="0" y="80"/>
                          <a:pt x="13" y="133"/>
                          <a:pt x="53" y="159"/>
                        </a:cubicBezTo>
                        <a:cubicBezTo>
                          <a:pt x="53" y="159"/>
                          <a:pt x="462" y="397"/>
                          <a:pt x="740" y="608"/>
                        </a:cubicBezTo>
                        <a:cubicBezTo>
                          <a:pt x="753" y="622"/>
                          <a:pt x="766" y="635"/>
                          <a:pt x="793" y="635"/>
                        </a:cubicBezTo>
                        <a:cubicBezTo>
                          <a:pt x="872" y="635"/>
                          <a:pt x="898" y="529"/>
                          <a:pt x="832" y="476"/>
                        </a:cubicBezTo>
                        <a:cubicBezTo>
                          <a:pt x="555" y="265"/>
                          <a:pt x="159" y="27"/>
                          <a:pt x="145" y="14"/>
                        </a:cubicBezTo>
                        <a:cubicBezTo>
                          <a:pt x="131" y="5"/>
                          <a:pt x="116" y="0"/>
                          <a:pt x="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77"/>
                  <p:cNvSpPr/>
                  <p:nvPr/>
                </p:nvSpPr>
                <p:spPr>
                  <a:xfrm>
                    <a:off x="284000" y="2207325"/>
                    <a:ext cx="36675" cy="8675"/>
                  </a:xfrm>
                  <a:custGeom>
                    <a:avLst/>
                    <a:gdLst/>
                    <a:ahLst/>
                    <a:cxnLst/>
                    <a:rect l="l" t="t" r="r" b="b"/>
                    <a:pathLst>
                      <a:path w="1467" h="347" extrusionOk="0">
                        <a:moveTo>
                          <a:pt x="73" y="1"/>
                        </a:moveTo>
                        <a:cubicBezTo>
                          <a:pt x="31" y="1"/>
                          <a:pt x="1" y="37"/>
                          <a:pt x="1" y="83"/>
                        </a:cubicBezTo>
                        <a:cubicBezTo>
                          <a:pt x="1" y="122"/>
                          <a:pt x="40" y="162"/>
                          <a:pt x="80" y="162"/>
                        </a:cubicBezTo>
                        <a:cubicBezTo>
                          <a:pt x="516" y="188"/>
                          <a:pt x="938" y="254"/>
                          <a:pt x="1361" y="347"/>
                        </a:cubicBezTo>
                        <a:lnTo>
                          <a:pt x="1374" y="347"/>
                        </a:lnTo>
                        <a:cubicBezTo>
                          <a:pt x="1414" y="347"/>
                          <a:pt x="1453" y="320"/>
                          <a:pt x="1453" y="281"/>
                        </a:cubicBezTo>
                        <a:cubicBezTo>
                          <a:pt x="1467" y="241"/>
                          <a:pt x="1440" y="188"/>
                          <a:pt x="1401" y="188"/>
                        </a:cubicBezTo>
                        <a:cubicBezTo>
                          <a:pt x="965" y="83"/>
                          <a:pt x="529" y="30"/>
                          <a:pt x="93" y="3"/>
                        </a:cubicBezTo>
                        <a:cubicBezTo>
                          <a:pt x="86" y="2"/>
                          <a:pt x="79" y="1"/>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7" name="Google Shape;5517;p77"/>
                <p:cNvGrpSpPr/>
                <p:nvPr/>
              </p:nvGrpSpPr>
              <p:grpSpPr>
                <a:xfrm>
                  <a:off x="7287449" y="1147553"/>
                  <a:ext cx="107298" cy="673531"/>
                  <a:chOff x="7717000" y="788804"/>
                  <a:chExt cx="148550" cy="912396"/>
                </a:xfrm>
              </p:grpSpPr>
              <p:sp>
                <p:nvSpPr>
                  <p:cNvPr id="5518" name="Google Shape;5518;p77"/>
                  <p:cNvSpPr/>
                  <p:nvPr/>
                </p:nvSpPr>
                <p:spPr>
                  <a:xfrm>
                    <a:off x="7722400" y="1425725"/>
                    <a:ext cx="141350" cy="275475"/>
                  </a:xfrm>
                  <a:custGeom>
                    <a:avLst/>
                    <a:gdLst/>
                    <a:ahLst/>
                    <a:cxnLst/>
                    <a:rect l="l" t="t" r="r" b="b"/>
                    <a:pathLst>
                      <a:path w="5654" h="11019" extrusionOk="0">
                        <a:moveTo>
                          <a:pt x="685" y="11019"/>
                        </a:moveTo>
                        <a:cubicBezTo>
                          <a:pt x="1369" y="10443"/>
                          <a:pt x="5654" y="6950"/>
                          <a:pt x="4862" y="5546"/>
                        </a:cubicBezTo>
                        <a:cubicBezTo>
                          <a:pt x="4754" y="5294"/>
                          <a:pt x="4574" y="4934"/>
                          <a:pt x="4250" y="4321"/>
                        </a:cubicBezTo>
                        <a:cubicBezTo>
                          <a:pt x="3277" y="4069"/>
                          <a:pt x="2269" y="4105"/>
                          <a:pt x="1333" y="4502"/>
                        </a:cubicBezTo>
                        <a:cubicBezTo>
                          <a:pt x="1297" y="4105"/>
                          <a:pt x="1225" y="3745"/>
                          <a:pt x="1117" y="3385"/>
                        </a:cubicBezTo>
                        <a:lnTo>
                          <a:pt x="937" y="3025"/>
                        </a:lnTo>
                        <a:cubicBezTo>
                          <a:pt x="1081" y="2053"/>
                          <a:pt x="1117" y="1045"/>
                          <a:pt x="1009" y="73"/>
                        </a:cubicBezTo>
                        <a:cubicBezTo>
                          <a:pt x="829" y="1"/>
                          <a:pt x="613" y="73"/>
                          <a:pt x="505" y="253"/>
                        </a:cubicBezTo>
                        <a:cubicBezTo>
                          <a:pt x="361" y="1693"/>
                          <a:pt x="1" y="8714"/>
                          <a:pt x="1" y="8714"/>
                        </a:cubicBezTo>
                        <a:cubicBezTo>
                          <a:pt x="145" y="9470"/>
                          <a:pt x="361" y="10263"/>
                          <a:pt x="685" y="11019"/>
                        </a:cubicBezTo>
                        <a:close/>
                      </a:path>
                    </a:pathLst>
                  </a:custGeom>
                  <a:solidFill>
                    <a:srgbClr val="D77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77"/>
                  <p:cNvSpPr/>
                  <p:nvPr/>
                </p:nvSpPr>
                <p:spPr>
                  <a:xfrm>
                    <a:off x="7735900" y="788804"/>
                    <a:ext cx="41450" cy="82825"/>
                  </a:xfrm>
                  <a:custGeom>
                    <a:avLst/>
                    <a:gdLst/>
                    <a:ahLst/>
                    <a:cxnLst/>
                    <a:rect l="l" t="t" r="r" b="b"/>
                    <a:pathLst>
                      <a:path w="1658" h="3313" extrusionOk="0">
                        <a:moveTo>
                          <a:pt x="469" y="0"/>
                        </a:moveTo>
                        <a:cubicBezTo>
                          <a:pt x="217" y="0"/>
                          <a:pt x="1" y="216"/>
                          <a:pt x="1" y="432"/>
                        </a:cubicBezTo>
                        <a:lnTo>
                          <a:pt x="37" y="2881"/>
                        </a:lnTo>
                        <a:cubicBezTo>
                          <a:pt x="37" y="3097"/>
                          <a:pt x="217" y="3313"/>
                          <a:pt x="469" y="3313"/>
                        </a:cubicBezTo>
                        <a:lnTo>
                          <a:pt x="1189" y="3313"/>
                        </a:lnTo>
                        <a:cubicBezTo>
                          <a:pt x="1441" y="3313"/>
                          <a:pt x="1657" y="3097"/>
                          <a:pt x="1657" y="2845"/>
                        </a:cubicBezTo>
                        <a:lnTo>
                          <a:pt x="1621" y="432"/>
                        </a:lnTo>
                        <a:cubicBezTo>
                          <a:pt x="1621" y="180"/>
                          <a:pt x="1441" y="0"/>
                          <a:pt x="11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77"/>
                  <p:cNvSpPr/>
                  <p:nvPr/>
                </p:nvSpPr>
                <p:spPr>
                  <a:xfrm>
                    <a:off x="7736814" y="871630"/>
                    <a:ext cx="41425" cy="824184"/>
                  </a:xfrm>
                  <a:custGeom>
                    <a:avLst/>
                    <a:gdLst/>
                    <a:ahLst/>
                    <a:cxnLst/>
                    <a:rect l="l" t="t" r="r" b="b"/>
                    <a:pathLst>
                      <a:path w="1658" h="16348" extrusionOk="0">
                        <a:moveTo>
                          <a:pt x="1225" y="16348"/>
                        </a:moveTo>
                        <a:lnTo>
                          <a:pt x="505" y="16348"/>
                        </a:lnTo>
                        <a:cubicBezTo>
                          <a:pt x="253" y="16348"/>
                          <a:pt x="73" y="16132"/>
                          <a:pt x="73" y="15880"/>
                        </a:cubicBezTo>
                        <a:lnTo>
                          <a:pt x="1" y="433"/>
                        </a:lnTo>
                        <a:cubicBezTo>
                          <a:pt x="1" y="181"/>
                          <a:pt x="181" y="1"/>
                          <a:pt x="433" y="1"/>
                        </a:cubicBezTo>
                        <a:lnTo>
                          <a:pt x="1153" y="1"/>
                        </a:lnTo>
                        <a:cubicBezTo>
                          <a:pt x="1405" y="1"/>
                          <a:pt x="1621" y="181"/>
                          <a:pt x="1621" y="433"/>
                        </a:cubicBezTo>
                        <a:lnTo>
                          <a:pt x="1657" y="15880"/>
                        </a:lnTo>
                        <a:cubicBezTo>
                          <a:pt x="1657" y="16132"/>
                          <a:pt x="1477" y="16312"/>
                          <a:pt x="1225" y="163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77"/>
                  <p:cNvSpPr/>
                  <p:nvPr/>
                </p:nvSpPr>
                <p:spPr>
                  <a:xfrm>
                    <a:off x="7717000" y="1379825"/>
                    <a:ext cx="148550" cy="255675"/>
                  </a:xfrm>
                  <a:custGeom>
                    <a:avLst/>
                    <a:gdLst/>
                    <a:ahLst/>
                    <a:cxnLst/>
                    <a:rect l="l" t="t" r="r" b="b"/>
                    <a:pathLst>
                      <a:path w="5942" h="10227" extrusionOk="0">
                        <a:moveTo>
                          <a:pt x="2593" y="1261"/>
                        </a:moveTo>
                        <a:cubicBezTo>
                          <a:pt x="1333" y="2305"/>
                          <a:pt x="1" y="4069"/>
                          <a:pt x="361" y="4861"/>
                        </a:cubicBezTo>
                        <a:cubicBezTo>
                          <a:pt x="685" y="5689"/>
                          <a:pt x="1405" y="5005"/>
                          <a:pt x="1405" y="5005"/>
                        </a:cubicBezTo>
                        <a:cubicBezTo>
                          <a:pt x="1405" y="5005"/>
                          <a:pt x="397" y="6049"/>
                          <a:pt x="829" y="6626"/>
                        </a:cubicBezTo>
                        <a:cubicBezTo>
                          <a:pt x="1261" y="7202"/>
                          <a:pt x="2017" y="6554"/>
                          <a:pt x="2017" y="6554"/>
                        </a:cubicBezTo>
                        <a:cubicBezTo>
                          <a:pt x="2017" y="6554"/>
                          <a:pt x="469" y="7850"/>
                          <a:pt x="1153" y="8462"/>
                        </a:cubicBezTo>
                        <a:cubicBezTo>
                          <a:pt x="1513" y="8822"/>
                          <a:pt x="2053" y="8822"/>
                          <a:pt x="2377" y="8462"/>
                        </a:cubicBezTo>
                        <a:cubicBezTo>
                          <a:pt x="2377" y="8462"/>
                          <a:pt x="1189" y="9830"/>
                          <a:pt x="1801" y="10010"/>
                        </a:cubicBezTo>
                        <a:cubicBezTo>
                          <a:pt x="2413" y="10226"/>
                          <a:pt x="4934" y="8930"/>
                          <a:pt x="5438" y="7634"/>
                        </a:cubicBezTo>
                        <a:cubicBezTo>
                          <a:pt x="5942" y="6338"/>
                          <a:pt x="5042" y="6374"/>
                          <a:pt x="5042" y="6374"/>
                        </a:cubicBezTo>
                        <a:cubicBezTo>
                          <a:pt x="5042" y="6374"/>
                          <a:pt x="5726" y="5365"/>
                          <a:pt x="5114" y="4789"/>
                        </a:cubicBezTo>
                        <a:cubicBezTo>
                          <a:pt x="4538" y="4249"/>
                          <a:pt x="4213" y="4681"/>
                          <a:pt x="4213" y="4681"/>
                        </a:cubicBezTo>
                        <a:cubicBezTo>
                          <a:pt x="4213" y="4681"/>
                          <a:pt x="5294" y="3421"/>
                          <a:pt x="4826" y="3061"/>
                        </a:cubicBezTo>
                        <a:cubicBezTo>
                          <a:pt x="4466" y="2845"/>
                          <a:pt x="3997" y="2773"/>
                          <a:pt x="3565" y="2845"/>
                        </a:cubicBezTo>
                        <a:cubicBezTo>
                          <a:pt x="3565" y="2845"/>
                          <a:pt x="4610" y="0"/>
                          <a:pt x="2593" y="1261"/>
                        </a:cubicBezTo>
                        <a:close/>
                      </a:path>
                    </a:pathLst>
                  </a:custGeom>
                  <a:solidFill>
                    <a:srgbClr val="E6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22" name="Google Shape;5522;p77"/>
              <p:cNvSpPr/>
              <p:nvPr/>
            </p:nvSpPr>
            <p:spPr>
              <a:xfrm rot="514881">
                <a:off x="5990569" y="2517899"/>
                <a:ext cx="161340" cy="62598"/>
              </a:xfrm>
              <a:custGeom>
                <a:avLst/>
                <a:gdLst/>
                <a:ahLst/>
                <a:cxnLst/>
                <a:rect l="l" t="t" r="r" b="b"/>
                <a:pathLst>
                  <a:path w="2985" h="1929" extrusionOk="0">
                    <a:moveTo>
                      <a:pt x="2774" y="1"/>
                    </a:moveTo>
                    <a:cubicBezTo>
                      <a:pt x="2774" y="1"/>
                      <a:pt x="872" y="1136"/>
                      <a:pt x="0" y="1467"/>
                    </a:cubicBezTo>
                    <a:lnTo>
                      <a:pt x="264" y="1929"/>
                    </a:lnTo>
                    <a:cubicBezTo>
                      <a:pt x="264" y="1929"/>
                      <a:pt x="1915" y="1176"/>
                      <a:pt x="2985" y="410"/>
                    </a:cubicBezTo>
                    <a:lnTo>
                      <a:pt x="27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77"/>
              <p:cNvSpPr/>
              <p:nvPr/>
            </p:nvSpPr>
            <p:spPr>
              <a:xfrm rot="2699792">
                <a:off x="6422756" y="2523097"/>
                <a:ext cx="87009" cy="52180"/>
              </a:xfrm>
              <a:custGeom>
                <a:avLst/>
                <a:gdLst/>
                <a:ahLst/>
                <a:cxnLst/>
                <a:rect l="l" t="t" r="r" b="b"/>
                <a:pathLst>
                  <a:path w="2985" h="1929" extrusionOk="0">
                    <a:moveTo>
                      <a:pt x="2774" y="1"/>
                    </a:moveTo>
                    <a:cubicBezTo>
                      <a:pt x="2774" y="1"/>
                      <a:pt x="872" y="1136"/>
                      <a:pt x="0" y="1467"/>
                    </a:cubicBezTo>
                    <a:lnTo>
                      <a:pt x="264" y="1929"/>
                    </a:lnTo>
                    <a:cubicBezTo>
                      <a:pt x="264" y="1929"/>
                      <a:pt x="1915" y="1176"/>
                      <a:pt x="2985" y="410"/>
                    </a:cubicBezTo>
                    <a:lnTo>
                      <a:pt x="27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4" name="Google Shape;5524;p77"/>
            <p:cNvSpPr/>
            <p:nvPr/>
          </p:nvSpPr>
          <p:spPr>
            <a:xfrm rot="10562100">
              <a:off x="6658205" y="3107372"/>
              <a:ext cx="498124" cy="43896"/>
            </a:xfrm>
            <a:custGeom>
              <a:avLst/>
              <a:gdLst/>
              <a:ahLst/>
              <a:cxnLst/>
              <a:rect l="l" t="t" r="r" b="b"/>
              <a:pathLst>
                <a:path w="20656" h="2765" extrusionOk="0">
                  <a:moveTo>
                    <a:pt x="119" y="0"/>
                  </a:moveTo>
                  <a:cubicBezTo>
                    <a:pt x="79" y="132"/>
                    <a:pt x="40" y="251"/>
                    <a:pt x="0" y="357"/>
                  </a:cubicBezTo>
                  <a:cubicBezTo>
                    <a:pt x="1783" y="1162"/>
                    <a:pt x="3658" y="1743"/>
                    <a:pt x="5586" y="2100"/>
                  </a:cubicBezTo>
                  <a:cubicBezTo>
                    <a:pt x="7620" y="2496"/>
                    <a:pt x="9694" y="2708"/>
                    <a:pt x="11767" y="2747"/>
                  </a:cubicBezTo>
                  <a:cubicBezTo>
                    <a:pt x="12194" y="2758"/>
                    <a:pt x="12625" y="2765"/>
                    <a:pt x="13061" y="2765"/>
                  </a:cubicBezTo>
                  <a:cubicBezTo>
                    <a:pt x="13677" y="2765"/>
                    <a:pt x="14302" y="2752"/>
                    <a:pt x="14937" y="2721"/>
                  </a:cubicBezTo>
                  <a:cubicBezTo>
                    <a:pt x="16852" y="2642"/>
                    <a:pt x="18767" y="2470"/>
                    <a:pt x="20655" y="2193"/>
                  </a:cubicBezTo>
                  <a:cubicBezTo>
                    <a:pt x="20655" y="2074"/>
                    <a:pt x="20642" y="1955"/>
                    <a:pt x="20629" y="1823"/>
                  </a:cubicBezTo>
                  <a:cubicBezTo>
                    <a:pt x="18740" y="2100"/>
                    <a:pt x="16825" y="2272"/>
                    <a:pt x="14923" y="2351"/>
                  </a:cubicBezTo>
                  <a:cubicBezTo>
                    <a:pt x="14307" y="2376"/>
                    <a:pt x="13662" y="2390"/>
                    <a:pt x="12995" y="2390"/>
                  </a:cubicBezTo>
                  <a:cubicBezTo>
                    <a:pt x="9006" y="2390"/>
                    <a:pt x="4237" y="1878"/>
                    <a:pt x="11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6" name="Google Shape;5526;p77"/>
          <p:cNvSpPr txBox="1">
            <a:spLocks noGrp="1"/>
          </p:cNvSpPr>
          <p:nvPr>
            <p:ph type="title" idx="2"/>
          </p:nvPr>
        </p:nvSpPr>
        <p:spPr>
          <a:xfrm>
            <a:off x="892562" y="519978"/>
            <a:ext cx="3891814" cy="95820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RESEARCH PURPOSES</a:t>
            </a:r>
            <a:endParaRPr sz="3000" dirty="0"/>
          </a:p>
        </p:txBody>
      </p:sp>
      <p:sp>
        <p:nvSpPr>
          <p:cNvPr id="5527" name="Google Shape;5527;p77"/>
          <p:cNvSpPr txBox="1">
            <a:spLocks noGrp="1"/>
          </p:cNvSpPr>
          <p:nvPr>
            <p:ph type="subTitle" idx="1"/>
          </p:nvPr>
        </p:nvSpPr>
        <p:spPr>
          <a:xfrm>
            <a:off x="407904" y="1733641"/>
            <a:ext cx="4914433" cy="860848"/>
          </a:xfrm>
          <a:prstGeom prst="rect">
            <a:avLst/>
          </a:prstGeom>
        </p:spPr>
        <p:txBody>
          <a:bodyPr spcFirstLastPara="1" wrap="square" lIns="91425" tIns="91425" rIns="91425" bIns="91425" anchor="ctr" anchorCtr="0">
            <a:noAutofit/>
          </a:bodyPr>
          <a:lstStyle/>
          <a:p>
            <a:pPr algn="just"/>
            <a:r>
              <a:rPr lang="en-US" dirty="0"/>
              <a:t>To investigate what types of technology that teacher uses in fostering</a:t>
            </a:r>
            <a:r>
              <a:rPr lang="en-ID" dirty="0"/>
              <a:t> </a:t>
            </a:r>
            <a:r>
              <a:rPr lang="en-US" dirty="0"/>
              <a:t>student’s creativity in English language learning.</a:t>
            </a:r>
            <a:endParaRPr lang="en-ID" dirty="0"/>
          </a:p>
          <a:p>
            <a:pPr algn="just"/>
            <a:br>
              <a:rPr lang="en-US" dirty="0"/>
            </a:br>
            <a:endParaRPr dirty="0"/>
          </a:p>
        </p:txBody>
      </p:sp>
      <p:grpSp>
        <p:nvGrpSpPr>
          <p:cNvPr id="5532" name="Google Shape;5532;p77"/>
          <p:cNvGrpSpPr/>
          <p:nvPr/>
        </p:nvGrpSpPr>
        <p:grpSpPr>
          <a:xfrm>
            <a:off x="-516392" y="3225722"/>
            <a:ext cx="1694780" cy="1702546"/>
            <a:chOff x="2324025" y="922550"/>
            <a:chExt cx="2073125" cy="2082625"/>
          </a:xfrm>
        </p:grpSpPr>
        <p:sp>
          <p:nvSpPr>
            <p:cNvPr id="5533" name="Google Shape;5533;p77"/>
            <p:cNvSpPr/>
            <p:nvPr/>
          </p:nvSpPr>
          <p:spPr>
            <a:xfrm>
              <a:off x="2960850" y="2738900"/>
              <a:ext cx="953525" cy="266275"/>
            </a:xfrm>
            <a:custGeom>
              <a:avLst/>
              <a:gdLst/>
              <a:ahLst/>
              <a:cxnLst/>
              <a:rect l="l" t="t" r="r" b="b"/>
              <a:pathLst>
                <a:path w="38141" h="10651" extrusionOk="0">
                  <a:moveTo>
                    <a:pt x="19057" y="1"/>
                  </a:moveTo>
                  <a:cubicBezTo>
                    <a:pt x="8521" y="1"/>
                    <a:pt x="1" y="2386"/>
                    <a:pt x="1" y="5311"/>
                  </a:cubicBezTo>
                  <a:cubicBezTo>
                    <a:pt x="1" y="8265"/>
                    <a:pt x="8521" y="10650"/>
                    <a:pt x="19057" y="10650"/>
                  </a:cubicBezTo>
                  <a:cubicBezTo>
                    <a:pt x="29593" y="10650"/>
                    <a:pt x="38141" y="8265"/>
                    <a:pt x="38141" y="5311"/>
                  </a:cubicBezTo>
                  <a:cubicBezTo>
                    <a:pt x="38141" y="2386"/>
                    <a:pt x="29593" y="1"/>
                    <a:pt x="190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77"/>
            <p:cNvSpPr/>
            <p:nvPr/>
          </p:nvSpPr>
          <p:spPr>
            <a:xfrm>
              <a:off x="2972925" y="2191525"/>
              <a:ext cx="913775" cy="717000"/>
            </a:xfrm>
            <a:custGeom>
              <a:avLst/>
              <a:gdLst/>
              <a:ahLst/>
              <a:cxnLst/>
              <a:rect l="l" t="t" r="r" b="b"/>
              <a:pathLst>
                <a:path w="36551" h="28680" extrusionOk="0">
                  <a:moveTo>
                    <a:pt x="36550" y="0"/>
                  </a:moveTo>
                  <a:cubicBezTo>
                    <a:pt x="35301" y="1222"/>
                    <a:pt x="28116" y="2159"/>
                    <a:pt x="19255" y="2244"/>
                  </a:cubicBezTo>
                  <a:lnTo>
                    <a:pt x="18261" y="2244"/>
                  </a:lnTo>
                  <a:cubicBezTo>
                    <a:pt x="9032" y="2244"/>
                    <a:pt x="1392" y="1278"/>
                    <a:pt x="1" y="29"/>
                  </a:cubicBezTo>
                  <a:lnTo>
                    <a:pt x="1" y="29"/>
                  </a:lnTo>
                  <a:cubicBezTo>
                    <a:pt x="1" y="86"/>
                    <a:pt x="1" y="171"/>
                    <a:pt x="29" y="228"/>
                  </a:cubicBezTo>
                  <a:cubicBezTo>
                    <a:pt x="171" y="796"/>
                    <a:pt x="256" y="1335"/>
                    <a:pt x="398" y="1903"/>
                  </a:cubicBezTo>
                  <a:cubicBezTo>
                    <a:pt x="1250" y="5226"/>
                    <a:pt x="2074" y="8577"/>
                    <a:pt x="2926" y="11899"/>
                  </a:cubicBezTo>
                  <a:cubicBezTo>
                    <a:pt x="3863" y="15563"/>
                    <a:pt x="4828" y="19226"/>
                    <a:pt x="5794" y="22861"/>
                  </a:cubicBezTo>
                  <a:cubicBezTo>
                    <a:pt x="6021" y="23685"/>
                    <a:pt x="6163" y="24537"/>
                    <a:pt x="6476" y="25361"/>
                  </a:cubicBezTo>
                  <a:cubicBezTo>
                    <a:pt x="6561" y="25645"/>
                    <a:pt x="6760" y="25900"/>
                    <a:pt x="7015" y="26071"/>
                  </a:cubicBezTo>
                  <a:cubicBezTo>
                    <a:pt x="7583" y="26411"/>
                    <a:pt x="8180" y="26667"/>
                    <a:pt x="8833" y="26809"/>
                  </a:cubicBezTo>
                  <a:cubicBezTo>
                    <a:pt x="8956" y="26933"/>
                    <a:pt x="9145" y="27013"/>
                    <a:pt x="9341" y="27013"/>
                  </a:cubicBezTo>
                  <a:cubicBezTo>
                    <a:pt x="9370" y="27013"/>
                    <a:pt x="9400" y="27011"/>
                    <a:pt x="9429" y="27008"/>
                  </a:cubicBezTo>
                  <a:cubicBezTo>
                    <a:pt x="10309" y="27348"/>
                    <a:pt x="11247" y="27604"/>
                    <a:pt x="12212" y="27718"/>
                  </a:cubicBezTo>
                  <a:cubicBezTo>
                    <a:pt x="12328" y="27814"/>
                    <a:pt x="12470" y="27871"/>
                    <a:pt x="12611" y="27871"/>
                  </a:cubicBezTo>
                  <a:cubicBezTo>
                    <a:pt x="12678" y="27871"/>
                    <a:pt x="12745" y="27859"/>
                    <a:pt x="12809" y="27831"/>
                  </a:cubicBezTo>
                  <a:cubicBezTo>
                    <a:pt x="13803" y="28172"/>
                    <a:pt x="14825" y="28371"/>
                    <a:pt x="15876" y="28371"/>
                  </a:cubicBezTo>
                  <a:cubicBezTo>
                    <a:pt x="15972" y="28467"/>
                    <a:pt x="16108" y="28524"/>
                    <a:pt x="16247" y="28524"/>
                  </a:cubicBezTo>
                  <a:cubicBezTo>
                    <a:pt x="16313" y="28524"/>
                    <a:pt x="16380" y="28512"/>
                    <a:pt x="16444" y="28484"/>
                  </a:cubicBezTo>
                  <a:cubicBezTo>
                    <a:pt x="17019" y="28548"/>
                    <a:pt x="17594" y="28580"/>
                    <a:pt x="18169" y="28580"/>
                  </a:cubicBezTo>
                  <a:cubicBezTo>
                    <a:pt x="18361" y="28580"/>
                    <a:pt x="18552" y="28577"/>
                    <a:pt x="18744" y="28570"/>
                  </a:cubicBezTo>
                  <a:cubicBezTo>
                    <a:pt x="18834" y="28645"/>
                    <a:pt x="18948" y="28680"/>
                    <a:pt x="19064" y="28680"/>
                  </a:cubicBezTo>
                  <a:cubicBezTo>
                    <a:pt x="19168" y="28680"/>
                    <a:pt x="19275" y="28652"/>
                    <a:pt x="19369" y="28598"/>
                  </a:cubicBezTo>
                  <a:cubicBezTo>
                    <a:pt x="19568" y="28626"/>
                    <a:pt x="19738" y="28655"/>
                    <a:pt x="19937" y="28655"/>
                  </a:cubicBezTo>
                  <a:cubicBezTo>
                    <a:pt x="20083" y="28660"/>
                    <a:pt x="20228" y="28662"/>
                    <a:pt x="20373" y="28662"/>
                  </a:cubicBezTo>
                  <a:cubicBezTo>
                    <a:pt x="21072" y="28662"/>
                    <a:pt x="21758" y="28607"/>
                    <a:pt x="22464" y="28513"/>
                  </a:cubicBezTo>
                  <a:cubicBezTo>
                    <a:pt x="22529" y="28535"/>
                    <a:pt x="22599" y="28544"/>
                    <a:pt x="22669" y="28544"/>
                  </a:cubicBezTo>
                  <a:cubicBezTo>
                    <a:pt x="22782" y="28544"/>
                    <a:pt x="22898" y="28520"/>
                    <a:pt x="23004" y="28484"/>
                  </a:cubicBezTo>
                  <a:cubicBezTo>
                    <a:pt x="23515" y="28428"/>
                    <a:pt x="24026" y="28399"/>
                    <a:pt x="24509" y="28314"/>
                  </a:cubicBezTo>
                  <a:cubicBezTo>
                    <a:pt x="24935" y="28286"/>
                    <a:pt x="25333" y="28172"/>
                    <a:pt x="25730" y="28002"/>
                  </a:cubicBezTo>
                  <a:cubicBezTo>
                    <a:pt x="25773" y="28014"/>
                    <a:pt x="25815" y="28019"/>
                    <a:pt x="25857" y="28019"/>
                  </a:cubicBezTo>
                  <a:cubicBezTo>
                    <a:pt x="26011" y="28019"/>
                    <a:pt x="26158" y="27943"/>
                    <a:pt x="26270" y="27831"/>
                  </a:cubicBezTo>
                  <a:cubicBezTo>
                    <a:pt x="26980" y="27746"/>
                    <a:pt x="27633" y="27547"/>
                    <a:pt x="28229" y="27178"/>
                  </a:cubicBezTo>
                  <a:cubicBezTo>
                    <a:pt x="28258" y="27182"/>
                    <a:pt x="28287" y="27183"/>
                    <a:pt x="28316" y="27183"/>
                  </a:cubicBezTo>
                  <a:cubicBezTo>
                    <a:pt x="28513" y="27183"/>
                    <a:pt x="28702" y="27100"/>
                    <a:pt x="28826" y="26951"/>
                  </a:cubicBezTo>
                  <a:cubicBezTo>
                    <a:pt x="29621" y="26667"/>
                    <a:pt x="30388" y="26241"/>
                    <a:pt x="31012" y="25673"/>
                  </a:cubicBezTo>
                  <a:cubicBezTo>
                    <a:pt x="31325" y="25389"/>
                    <a:pt x="31552" y="24991"/>
                    <a:pt x="31609" y="24565"/>
                  </a:cubicBezTo>
                  <a:cubicBezTo>
                    <a:pt x="31978" y="22663"/>
                    <a:pt x="32375" y="20760"/>
                    <a:pt x="32773" y="18857"/>
                  </a:cubicBezTo>
                  <a:cubicBezTo>
                    <a:pt x="33227" y="16756"/>
                    <a:pt x="33653" y="14654"/>
                    <a:pt x="34108" y="12553"/>
                  </a:cubicBezTo>
                  <a:cubicBezTo>
                    <a:pt x="34704" y="9656"/>
                    <a:pt x="35329" y="6788"/>
                    <a:pt x="35925" y="3891"/>
                  </a:cubicBezTo>
                  <a:cubicBezTo>
                    <a:pt x="36124" y="2954"/>
                    <a:pt x="36323" y="1988"/>
                    <a:pt x="36493" y="1023"/>
                  </a:cubicBezTo>
                  <a:cubicBezTo>
                    <a:pt x="36522" y="682"/>
                    <a:pt x="36550" y="341"/>
                    <a:pt x="36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77"/>
            <p:cNvSpPr/>
            <p:nvPr/>
          </p:nvSpPr>
          <p:spPr>
            <a:xfrm>
              <a:off x="3052450" y="2508875"/>
              <a:ext cx="772475" cy="399850"/>
            </a:xfrm>
            <a:custGeom>
              <a:avLst/>
              <a:gdLst/>
              <a:ahLst/>
              <a:cxnLst/>
              <a:rect l="l" t="t" r="r" b="b"/>
              <a:pathLst>
                <a:path w="30899" h="15994" extrusionOk="0">
                  <a:moveTo>
                    <a:pt x="30898" y="1"/>
                  </a:moveTo>
                  <a:cubicBezTo>
                    <a:pt x="29961" y="995"/>
                    <a:pt x="24736" y="3721"/>
                    <a:pt x="15109" y="3721"/>
                  </a:cubicBezTo>
                  <a:cubicBezTo>
                    <a:pt x="6646" y="3721"/>
                    <a:pt x="796" y="881"/>
                    <a:pt x="0" y="171"/>
                  </a:cubicBezTo>
                  <a:lnTo>
                    <a:pt x="0" y="171"/>
                  </a:lnTo>
                  <a:cubicBezTo>
                    <a:pt x="852" y="3494"/>
                    <a:pt x="1733" y="6845"/>
                    <a:pt x="2613" y="10196"/>
                  </a:cubicBezTo>
                  <a:cubicBezTo>
                    <a:pt x="2840" y="11019"/>
                    <a:pt x="2982" y="11871"/>
                    <a:pt x="3295" y="12667"/>
                  </a:cubicBezTo>
                  <a:cubicBezTo>
                    <a:pt x="3380" y="12951"/>
                    <a:pt x="3579" y="13206"/>
                    <a:pt x="3834" y="13377"/>
                  </a:cubicBezTo>
                  <a:cubicBezTo>
                    <a:pt x="4402" y="13746"/>
                    <a:pt x="4999" y="14001"/>
                    <a:pt x="5652" y="14115"/>
                  </a:cubicBezTo>
                  <a:cubicBezTo>
                    <a:pt x="5771" y="14258"/>
                    <a:pt x="5949" y="14321"/>
                    <a:pt x="6138" y="14321"/>
                  </a:cubicBezTo>
                  <a:cubicBezTo>
                    <a:pt x="6174" y="14321"/>
                    <a:pt x="6211" y="14318"/>
                    <a:pt x="6248" y="14314"/>
                  </a:cubicBezTo>
                  <a:cubicBezTo>
                    <a:pt x="7128" y="14683"/>
                    <a:pt x="8066" y="14910"/>
                    <a:pt x="9031" y="15024"/>
                  </a:cubicBezTo>
                  <a:cubicBezTo>
                    <a:pt x="9150" y="15142"/>
                    <a:pt x="9296" y="15192"/>
                    <a:pt x="9442" y="15192"/>
                  </a:cubicBezTo>
                  <a:cubicBezTo>
                    <a:pt x="9505" y="15192"/>
                    <a:pt x="9567" y="15183"/>
                    <a:pt x="9628" y="15166"/>
                  </a:cubicBezTo>
                  <a:cubicBezTo>
                    <a:pt x="10622" y="15506"/>
                    <a:pt x="11644" y="15677"/>
                    <a:pt x="12695" y="15705"/>
                  </a:cubicBezTo>
                  <a:cubicBezTo>
                    <a:pt x="13110" y="15788"/>
                    <a:pt x="13100" y="15841"/>
                    <a:pt x="13154" y="15841"/>
                  </a:cubicBezTo>
                  <a:cubicBezTo>
                    <a:pt x="13174" y="15841"/>
                    <a:pt x="13202" y="15834"/>
                    <a:pt x="13263" y="15819"/>
                  </a:cubicBezTo>
                  <a:cubicBezTo>
                    <a:pt x="13838" y="15883"/>
                    <a:pt x="14413" y="15915"/>
                    <a:pt x="14988" y="15915"/>
                  </a:cubicBezTo>
                  <a:cubicBezTo>
                    <a:pt x="15180" y="15915"/>
                    <a:pt x="15371" y="15911"/>
                    <a:pt x="15563" y="15904"/>
                  </a:cubicBezTo>
                  <a:cubicBezTo>
                    <a:pt x="15654" y="15965"/>
                    <a:pt x="15770" y="15993"/>
                    <a:pt x="15888" y="15993"/>
                  </a:cubicBezTo>
                  <a:cubicBezTo>
                    <a:pt x="15991" y="15993"/>
                    <a:pt x="16095" y="15972"/>
                    <a:pt x="16188" y="15932"/>
                  </a:cubicBezTo>
                  <a:cubicBezTo>
                    <a:pt x="16387" y="15932"/>
                    <a:pt x="16557" y="15989"/>
                    <a:pt x="16756" y="15989"/>
                  </a:cubicBezTo>
                  <a:cubicBezTo>
                    <a:pt x="17608" y="15989"/>
                    <a:pt x="18431" y="15932"/>
                    <a:pt x="19283" y="15819"/>
                  </a:cubicBezTo>
                  <a:cubicBezTo>
                    <a:pt x="19360" y="15844"/>
                    <a:pt x="19442" y="15858"/>
                    <a:pt x="19525" y="15858"/>
                  </a:cubicBezTo>
                  <a:cubicBezTo>
                    <a:pt x="19627" y="15858"/>
                    <a:pt x="19729" y="15837"/>
                    <a:pt x="19823" y="15790"/>
                  </a:cubicBezTo>
                  <a:cubicBezTo>
                    <a:pt x="20334" y="15734"/>
                    <a:pt x="20845" y="15705"/>
                    <a:pt x="21328" y="15648"/>
                  </a:cubicBezTo>
                  <a:cubicBezTo>
                    <a:pt x="21754" y="15592"/>
                    <a:pt x="22152" y="15478"/>
                    <a:pt x="22549" y="15336"/>
                  </a:cubicBezTo>
                  <a:cubicBezTo>
                    <a:pt x="22947" y="15308"/>
                    <a:pt x="22947" y="15308"/>
                    <a:pt x="23089" y="15166"/>
                  </a:cubicBezTo>
                  <a:cubicBezTo>
                    <a:pt x="23770" y="15052"/>
                    <a:pt x="24452" y="14825"/>
                    <a:pt x="25048" y="14512"/>
                  </a:cubicBezTo>
                  <a:cubicBezTo>
                    <a:pt x="25077" y="14516"/>
                    <a:pt x="25106" y="14518"/>
                    <a:pt x="25135" y="14518"/>
                  </a:cubicBezTo>
                  <a:cubicBezTo>
                    <a:pt x="25332" y="14518"/>
                    <a:pt x="25521" y="14434"/>
                    <a:pt x="25645" y="14285"/>
                  </a:cubicBezTo>
                  <a:cubicBezTo>
                    <a:pt x="26440" y="14001"/>
                    <a:pt x="27207" y="13547"/>
                    <a:pt x="27831" y="12979"/>
                  </a:cubicBezTo>
                  <a:cubicBezTo>
                    <a:pt x="28144" y="12695"/>
                    <a:pt x="28371" y="12326"/>
                    <a:pt x="28428" y="11900"/>
                  </a:cubicBezTo>
                  <a:cubicBezTo>
                    <a:pt x="28797" y="9969"/>
                    <a:pt x="29194" y="8066"/>
                    <a:pt x="29592" y="6163"/>
                  </a:cubicBezTo>
                  <a:cubicBezTo>
                    <a:pt x="30018" y="4118"/>
                    <a:pt x="30472" y="2045"/>
                    <a:pt x="308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77"/>
            <p:cNvSpPr/>
            <p:nvPr/>
          </p:nvSpPr>
          <p:spPr>
            <a:xfrm>
              <a:off x="2967250" y="2116975"/>
              <a:ext cx="925125" cy="130650"/>
            </a:xfrm>
            <a:custGeom>
              <a:avLst/>
              <a:gdLst/>
              <a:ahLst/>
              <a:cxnLst/>
              <a:rect l="l" t="t" r="r" b="b"/>
              <a:pathLst>
                <a:path w="37005" h="5226" extrusionOk="0">
                  <a:moveTo>
                    <a:pt x="18488" y="0"/>
                  </a:moveTo>
                  <a:cubicBezTo>
                    <a:pt x="8265" y="0"/>
                    <a:pt x="0" y="1165"/>
                    <a:pt x="0" y="2613"/>
                  </a:cubicBezTo>
                  <a:cubicBezTo>
                    <a:pt x="0" y="4062"/>
                    <a:pt x="8265" y="5226"/>
                    <a:pt x="18488" y="5226"/>
                  </a:cubicBezTo>
                  <a:cubicBezTo>
                    <a:pt x="28712" y="5226"/>
                    <a:pt x="37004" y="4062"/>
                    <a:pt x="37004" y="2613"/>
                  </a:cubicBezTo>
                  <a:cubicBezTo>
                    <a:pt x="37004" y="1165"/>
                    <a:pt x="28712" y="0"/>
                    <a:pt x="184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77"/>
            <p:cNvSpPr/>
            <p:nvPr/>
          </p:nvSpPr>
          <p:spPr>
            <a:xfrm>
              <a:off x="3051725" y="2508875"/>
              <a:ext cx="773200" cy="144875"/>
            </a:xfrm>
            <a:custGeom>
              <a:avLst/>
              <a:gdLst/>
              <a:ahLst/>
              <a:cxnLst/>
              <a:rect l="l" t="t" r="r" b="b"/>
              <a:pathLst>
                <a:path w="30928" h="5795" extrusionOk="0">
                  <a:moveTo>
                    <a:pt x="30927" y="1"/>
                  </a:moveTo>
                  <a:cubicBezTo>
                    <a:pt x="29990" y="995"/>
                    <a:pt x="24765" y="3721"/>
                    <a:pt x="15109" y="3721"/>
                  </a:cubicBezTo>
                  <a:cubicBezTo>
                    <a:pt x="6675" y="3721"/>
                    <a:pt x="825" y="881"/>
                    <a:pt x="1" y="171"/>
                  </a:cubicBezTo>
                  <a:lnTo>
                    <a:pt x="1" y="171"/>
                  </a:lnTo>
                  <a:cubicBezTo>
                    <a:pt x="228" y="995"/>
                    <a:pt x="455" y="1847"/>
                    <a:pt x="654" y="2670"/>
                  </a:cubicBezTo>
                  <a:cubicBezTo>
                    <a:pt x="2557" y="3693"/>
                    <a:pt x="7896" y="5794"/>
                    <a:pt x="15138" y="5794"/>
                  </a:cubicBezTo>
                  <a:cubicBezTo>
                    <a:pt x="23600" y="5794"/>
                    <a:pt x="28655" y="3693"/>
                    <a:pt x="30388" y="2500"/>
                  </a:cubicBezTo>
                  <a:lnTo>
                    <a:pt x="30927" y="1"/>
                  </a:lnTo>
                  <a:close/>
                </a:path>
              </a:pathLst>
            </a:custGeom>
            <a:solidFill>
              <a:srgbClr val="FF8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77"/>
            <p:cNvSpPr/>
            <p:nvPr/>
          </p:nvSpPr>
          <p:spPr>
            <a:xfrm>
              <a:off x="3359875" y="2795000"/>
              <a:ext cx="6400" cy="106525"/>
            </a:xfrm>
            <a:custGeom>
              <a:avLst/>
              <a:gdLst/>
              <a:ahLst/>
              <a:cxnLst/>
              <a:rect l="l" t="t" r="r" b="b"/>
              <a:pathLst>
                <a:path w="256" h="4261" extrusionOk="0">
                  <a:moveTo>
                    <a:pt x="0" y="0"/>
                  </a:moveTo>
                  <a:cubicBezTo>
                    <a:pt x="85" y="1420"/>
                    <a:pt x="170" y="2840"/>
                    <a:pt x="256" y="4260"/>
                  </a:cubicBezTo>
                  <a:lnTo>
                    <a:pt x="256" y="4260"/>
                  </a:lnTo>
                  <a:cubicBezTo>
                    <a:pt x="170" y="2840"/>
                    <a:pt x="85" y="1420"/>
                    <a:pt x="0" y="0"/>
                  </a:cubicBezTo>
                  <a:close/>
                </a:path>
              </a:pathLst>
            </a:custGeom>
            <a:solidFill>
              <a:srgbClr val="FF8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77"/>
            <p:cNvSpPr/>
            <p:nvPr/>
          </p:nvSpPr>
          <p:spPr>
            <a:xfrm>
              <a:off x="3535950" y="2878775"/>
              <a:ext cx="725" cy="26300"/>
            </a:xfrm>
            <a:custGeom>
              <a:avLst/>
              <a:gdLst/>
              <a:ahLst/>
              <a:cxnLst/>
              <a:rect l="l" t="t" r="r" b="b"/>
              <a:pathLst>
                <a:path w="29" h="1052" extrusionOk="0">
                  <a:moveTo>
                    <a:pt x="28" y="0"/>
                  </a:moveTo>
                  <a:cubicBezTo>
                    <a:pt x="28" y="341"/>
                    <a:pt x="0" y="710"/>
                    <a:pt x="0" y="1051"/>
                  </a:cubicBezTo>
                  <a:lnTo>
                    <a:pt x="0" y="1051"/>
                  </a:lnTo>
                  <a:cubicBezTo>
                    <a:pt x="0" y="710"/>
                    <a:pt x="28" y="341"/>
                    <a:pt x="28" y="0"/>
                  </a:cubicBezTo>
                  <a:close/>
                </a:path>
              </a:pathLst>
            </a:custGeom>
            <a:solidFill>
              <a:srgbClr val="FF8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77"/>
            <p:cNvSpPr/>
            <p:nvPr/>
          </p:nvSpPr>
          <p:spPr>
            <a:xfrm>
              <a:off x="3619725" y="2873800"/>
              <a:ext cx="1425" cy="19200"/>
            </a:xfrm>
            <a:custGeom>
              <a:avLst/>
              <a:gdLst/>
              <a:ahLst/>
              <a:cxnLst/>
              <a:rect l="l" t="t" r="r" b="b"/>
              <a:pathLst>
                <a:path w="57" h="768" extrusionOk="0">
                  <a:moveTo>
                    <a:pt x="57" y="1"/>
                  </a:moveTo>
                  <a:cubicBezTo>
                    <a:pt x="57" y="256"/>
                    <a:pt x="28" y="512"/>
                    <a:pt x="0" y="767"/>
                  </a:cubicBezTo>
                  <a:lnTo>
                    <a:pt x="0" y="767"/>
                  </a:lnTo>
                  <a:cubicBezTo>
                    <a:pt x="28" y="512"/>
                    <a:pt x="57" y="256"/>
                    <a:pt x="57" y="1"/>
                  </a:cubicBezTo>
                  <a:close/>
                </a:path>
              </a:pathLst>
            </a:custGeom>
            <a:solidFill>
              <a:srgbClr val="FF8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77"/>
            <p:cNvSpPr/>
            <p:nvPr/>
          </p:nvSpPr>
          <p:spPr>
            <a:xfrm>
              <a:off x="3687150" y="2832625"/>
              <a:ext cx="6425" cy="38375"/>
            </a:xfrm>
            <a:custGeom>
              <a:avLst/>
              <a:gdLst/>
              <a:ahLst/>
              <a:cxnLst/>
              <a:rect l="l" t="t" r="r" b="b"/>
              <a:pathLst>
                <a:path w="257" h="1535" extrusionOk="0">
                  <a:moveTo>
                    <a:pt x="257" y="1"/>
                  </a:moveTo>
                  <a:cubicBezTo>
                    <a:pt x="171" y="512"/>
                    <a:pt x="86" y="1023"/>
                    <a:pt x="1" y="1534"/>
                  </a:cubicBezTo>
                  <a:lnTo>
                    <a:pt x="1" y="1534"/>
                  </a:lnTo>
                  <a:cubicBezTo>
                    <a:pt x="86" y="1023"/>
                    <a:pt x="171" y="512"/>
                    <a:pt x="257" y="1"/>
                  </a:cubicBezTo>
                  <a:close/>
                </a:path>
              </a:pathLst>
            </a:custGeom>
            <a:solidFill>
              <a:srgbClr val="FF8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77"/>
            <p:cNvSpPr/>
            <p:nvPr/>
          </p:nvSpPr>
          <p:spPr>
            <a:xfrm>
              <a:off x="3051725" y="2508875"/>
              <a:ext cx="773200" cy="144875"/>
            </a:xfrm>
            <a:custGeom>
              <a:avLst/>
              <a:gdLst/>
              <a:ahLst/>
              <a:cxnLst/>
              <a:rect l="l" t="t" r="r" b="b"/>
              <a:pathLst>
                <a:path w="30928" h="5795" extrusionOk="0">
                  <a:moveTo>
                    <a:pt x="30927" y="1"/>
                  </a:moveTo>
                  <a:cubicBezTo>
                    <a:pt x="29990" y="995"/>
                    <a:pt x="24765" y="3721"/>
                    <a:pt x="15109" y="3721"/>
                  </a:cubicBezTo>
                  <a:cubicBezTo>
                    <a:pt x="6675" y="3721"/>
                    <a:pt x="825" y="881"/>
                    <a:pt x="1" y="171"/>
                  </a:cubicBezTo>
                  <a:lnTo>
                    <a:pt x="1" y="171"/>
                  </a:lnTo>
                  <a:cubicBezTo>
                    <a:pt x="228" y="995"/>
                    <a:pt x="455" y="1847"/>
                    <a:pt x="654" y="2670"/>
                  </a:cubicBezTo>
                  <a:cubicBezTo>
                    <a:pt x="2557" y="3693"/>
                    <a:pt x="7896" y="5794"/>
                    <a:pt x="15138" y="5794"/>
                  </a:cubicBezTo>
                  <a:cubicBezTo>
                    <a:pt x="23600" y="5794"/>
                    <a:pt x="28655" y="3693"/>
                    <a:pt x="30388" y="2500"/>
                  </a:cubicBezTo>
                  <a:lnTo>
                    <a:pt x="309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77"/>
            <p:cNvSpPr/>
            <p:nvPr/>
          </p:nvSpPr>
          <p:spPr>
            <a:xfrm>
              <a:off x="3535950" y="2878775"/>
              <a:ext cx="725" cy="26300"/>
            </a:xfrm>
            <a:custGeom>
              <a:avLst/>
              <a:gdLst/>
              <a:ahLst/>
              <a:cxnLst/>
              <a:rect l="l" t="t" r="r" b="b"/>
              <a:pathLst>
                <a:path w="29" h="1052" extrusionOk="0">
                  <a:moveTo>
                    <a:pt x="28" y="0"/>
                  </a:moveTo>
                  <a:cubicBezTo>
                    <a:pt x="28" y="341"/>
                    <a:pt x="0" y="710"/>
                    <a:pt x="0" y="1051"/>
                  </a:cubicBezTo>
                  <a:lnTo>
                    <a:pt x="0" y="1051"/>
                  </a:lnTo>
                  <a:cubicBezTo>
                    <a:pt x="0" y="710"/>
                    <a:pt x="28" y="341"/>
                    <a:pt x="28" y="0"/>
                  </a:cubicBezTo>
                  <a:close/>
                </a:path>
              </a:pathLst>
            </a:custGeom>
            <a:solidFill>
              <a:srgbClr val="FF8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77"/>
            <p:cNvSpPr/>
            <p:nvPr/>
          </p:nvSpPr>
          <p:spPr>
            <a:xfrm>
              <a:off x="3619725" y="2873800"/>
              <a:ext cx="1425" cy="19200"/>
            </a:xfrm>
            <a:custGeom>
              <a:avLst/>
              <a:gdLst/>
              <a:ahLst/>
              <a:cxnLst/>
              <a:rect l="l" t="t" r="r" b="b"/>
              <a:pathLst>
                <a:path w="57" h="768" extrusionOk="0">
                  <a:moveTo>
                    <a:pt x="57" y="1"/>
                  </a:moveTo>
                  <a:cubicBezTo>
                    <a:pt x="57" y="256"/>
                    <a:pt x="28" y="512"/>
                    <a:pt x="0" y="767"/>
                  </a:cubicBezTo>
                  <a:lnTo>
                    <a:pt x="0" y="767"/>
                  </a:lnTo>
                  <a:cubicBezTo>
                    <a:pt x="28" y="512"/>
                    <a:pt x="57" y="256"/>
                    <a:pt x="57" y="1"/>
                  </a:cubicBezTo>
                  <a:close/>
                </a:path>
              </a:pathLst>
            </a:custGeom>
            <a:solidFill>
              <a:srgbClr val="FF8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77"/>
            <p:cNvSpPr/>
            <p:nvPr/>
          </p:nvSpPr>
          <p:spPr>
            <a:xfrm>
              <a:off x="3687150" y="2832625"/>
              <a:ext cx="6425" cy="38375"/>
            </a:xfrm>
            <a:custGeom>
              <a:avLst/>
              <a:gdLst/>
              <a:ahLst/>
              <a:cxnLst/>
              <a:rect l="l" t="t" r="r" b="b"/>
              <a:pathLst>
                <a:path w="257" h="1535" extrusionOk="0">
                  <a:moveTo>
                    <a:pt x="257" y="1"/>
                  </a:moveTo>
                  <a:cubicBezTo>
                    <a:pt x="171" y="512"/>
                    <a:pt x="86" y="1023"/>
                    <a:pt x="1" y="1534"/>
                  </a:cubicBezTo>
                  <a:lnTo>
                    <a:pt x="1" y="1534"/>
                  </a:lnTo>
                  <a:cubicBezTo>
                    <a:pt x="86" y="1023"/>
                    <a:pt x="171" y="512"/>
                    <a:pt x="257" y="1"/>
                  </a:cubicBezTo>
                  <a:close/>
                </a:path>
              </a:pathLst>
            </a:custGeom>
            <a:solidFill>
              <a:srgbClr val="FF8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77"/>
            <p:cNvSpPr/>
            <p:nvPr/>
          </p:nvSpPr>
          <p:spPr>
            <a:xfrm>
              <a:off x="3115625" y="2748150"/>
              <a:ext cx="659600" cy="113625"/>
            </a:xfrm>
            <a:custGeom>
              <a:avLst/>
              <a:gdLst/>
              <a:ahLst/>
              <a:cxnLst/>
              <a:rect l="l" t="t" r="r" b="b"/>
              <a:pathLst>
                <a:path w="26384" h="4545" extrusionOk="0">
                  <a:moveTo>
                    <a:pt x="26383" y="0"/>
                  </a:moveTo>
                  <a:lnTo>
                    <a:pt x="26383" y="0"/>
                  </a:lnTo>
                  <a:cubicBezTo>
                    <a:pt x="23913" y="1136"/>
                    <a:pt x="19312" y="2471"/>
                    <a:pt x="12582" y="2471"/>
                  </a:cubicBezTo>
                  <a:cubicBezTo>
                    <a:pt x="11673" y="2471"/>
                    <a:pt x="10821" y="2442"/>
                    <a:pt x="9969" y="2386"/>
                  </a:cubicBezTo>
                  <a:cubicBezTo>
                    <a:pt x="6561" y="2158"/>
                    <a:pt x="3182" y="1420"/>
                    <a:pt x="1" y="199"/>
                  </a:cubicBezTo>
                  <a:lnTo>
                    <a:pt x="1" y="199"/>
                  </a:lnTo>
                  <a:lnTo>
                    <a:pt x="86" y="596"/>
                  </a:lnTo>
                  <a:cubicBezTo>
                    <a:pt x="285" y="1250"/>
                    <a:pt x="398" y="1874"/>
                    <a:pt x="569" y="2499"/>
                  </a:cubicBezTo>
                  <a:cubicBezTo>
                    <a:pt x="4354" y="3863"/>
                    <a:pt x="8330" y="4545"/>
                    <a:pt x="12336" y="4545"/>
                  </a:cubicBezTo>
                  <a:cubicBezTo>
                    <a:pt x="12418" y="4545"/>
                    <a:pt x="12500" y="4544"/>
                    <a:pt x="12582" y="4544"/>
                  </a:cubicBezTo>
                  <a:cubicBezTo>
                    <a:pt x="14087" y="4544"/>
                    <a:pt x="15507" y="4487"/>
                    <a:pt x="16813" y="4374"/>
                  </a:cubicBezTo>
                  <a:cubicBezTo>
                    <a:pt x="18006" y="4260"/>
                    <a:pt x="19142" y="4090"/>
                    <a:pt x="20164" y="3919"/>
                  </a:cubicBezTo>
                  <a:cubicBezTo>
                    <a:pt x="21101" y="3749"/>
                    <a:pt x="21982" y="3578"/>
                    <a:pt x="22777" y="3351"/>
                  </a:cubicBezTo>
                  <a:cubicBezTo>
                    <a:pt x="22890" y="2670"/>
                    <a:pt x="23004" y="1988"/>
                    <a:pt x="23146" y="1306"/>
                  </a:cubicBezTo>
                  <a:lnTo>
                    <a:pt x="23146" y="1306"/>
                  </a:lnTo>
                  <a:lnTo>
                    <a:pt x="22777" y="3351"/>
                  </a:lnTo>
                  <a:cubicBezTo>
                    <a:pt x="23856" y="3067"/>
                    <a:pt x="24907" y="2698"/>
                    <a:pt x="25901" y="2272"/>
                  </a:cubicBezTo>
                  <a:cubicBezTo>
                    <a:pt x="26071" y="1505"/>
                    <a:pt x="26213" y="767"/>
                    <a:pt x="263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77"/>
            <p:cNvSpPr/>
            <p:nvPr/>
          </p:nvSpPr>
          <p:spPr>
            <a:xfrm>
              <a:off x="3005600" y="2169500"/>
              <a:ext cx="847725" cy="78125"/>
            </a:xfrm>
            <a:custGeom>
              <a:avLst/>
              <a:gdLst/>
              <a:ahLst/>
              <a:cxnLst/>
              <a:rect l="l" t="t" r="r" b="b"/>
              <a:pathLst>
                <a:path w="33909" h="3125" extrusionOk="0">
                  <a:moveTo>
                    <a:pt x="16954" y="1"/>
                  </a:moveTo>
                  <a:cubicBezTo>
                    <a:pt x="9372" y="1"/>
                    <a:pt x="2868" y="626"/>
                    <a:pt x="0" y="1563"/>
                  </a:cubicBezTo>
                  <a:cubicBezTo>
                    <a:pt x="2868" y="2472"/>
                    <a:pt x="9372" y="3125"/>
                    <a:pt x="16954" y="3125"/>
                  </a:cubicBezTo>
                  <a:cubicBezTo>
                    <a:pt x="24537" y="3125"/>
                    <a:pt x="31040" y="2472"/>
                    <a:pt x="33908" y="1563"/>
                  </a:cubicBezTo>
                  <a:cubicBezTo>
                    <a:pt x="31040" y="626"/>
                    <a:pt x="24537" y="1"/>
                    <a:pt x="169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77"/>
            <p:cNvSpPr/>
            <p:nvPr/>
          </p:nvSpPr>
          <p:spPr>
            <a:xfrm>
              <a:off x="2914000" y="1192475"/>
              <a:ext cx="874000" cy="1053025"/>
            </a:xfrm>
            <a:custGeom>
              <a:avLst/>
              <a:gdLst/>
              <a:ahLst/>
              <a:cxnLst/>
              <a:rect l="l" t="t" r="r" b="b"/>
              <a:pathLst>
                <a:path w="34960" h="42121" extrusionOk="0">
                  <a:moveTo>
                    <a:pt x="12245" y="1"/>
                  </a:moveTo>
                  <a:cubicBezTo>
                    <a:pt x="12207" y="1"/>
                    <a:pt x="12172" y="17"/>
                    <a:pt x="12155" y="34"/>
                  </a:cubicBezTo>
                  <a:cubicBezTo>
                    <a:pt x="12099" y="90"/>
                    <a:pt x="12042" y="147"/>
                    <a:pt x="12042" y="204"/>
                  </a:cubicBezTo>
                  <a:cubicBezTo>
                    <a:pt x="12042" y="318"/>
                    <a:pt x="12070" y="403"/>
                    <a:pt x="12127" y="488"/>
                  </a:cubicBezTo>
                  <a:cubicBezTo>
                    <a:pt x="12240" y="687"/>
                    <a:pt x="12382" y="857"/>
                    <a:pt x="12524" y="1056"/>
                  </a:cubicBezTo>
                  <a:cubicBezTo>
                    <a:pt x="13320" y="2107"/>
                    <a:pt x="14030" y="3214"/>
                    <a:pt x="14626" y="4350"/>
                  </a:cubicBezTo>
                  <a:cubicBezTo>
                    <a:pt x="16472" y="7815"/>
                    <a:pt x="17892" y="11450"/>
                    <a:pt x="18886" y="15227"/>
                  </a:cubicBezTo>
                  <a:cubicBezTo>
                    <a:pt x="19539" y="17698"/>
                    <a:pt x="20079" y="20197"/>
                    <a:pt x="20448" y="22696"/>
                  </a:cubicBezTo>
                  <a:cubicBezTo>
                    <a:pt x="20675" y="24286"/>
                    <a:pt x="20817" y="25877"/>
                    <a:pt x="20874" y="27467"/>
                  </a:cubicBezTo>
                  <a:cubicBezTo>
                    <a:pt x="21044" y="30420"/>
                    <a:pt x="21129" y="33402"/>
                    <a:pt x="21101" y="36356"/>
                  </a:cubicBezTo>
                  <a:cubicBezTo>
                    <a:pt x="21101" y="36498"/>
                    <a:pt x="21073" y="36640"/>
                    <a:pt x="21073" y="36782"/>
                  </a:cubicBezTo>
                  <a:cubicBezTo>
                    <a:pt x="21044" y="36838"/>
                    <a:pt x="21016" y="36867"/>
                    <a:pt x="20987" y="36867"/>
                  </a:cubicBezTo>
                  <a:cubicBezTo>
                    <a:pt x="20931" y="36867"/>
                    <a:pt x="20874" y="36838"/>
                    <a:pt x="20874" y="36782"/>
                  </a:cubicBezTo>
                  <a:cubicBezTo>
                    <a:pt x="20817" y="36611"/>
                    <a:pt x="20760" y="36441"/>
                    <a:pt x="20732" y="36242"/>
                  </a:cubicBezTo>
                  <a:cubicBezTo>
                    <a:pt x="20391" y="34311"/>
                    <a:pt x="19937" y="32408"/>
                    <a:pt x="19425" y="30506"/>
                  </a:cubicBezTo>
                  <a:cubicBezTo>
                    <a:pt x="18545" y="27069"/>
                    <a:pt x="16955" y="23832"/>
                    <a:pt x="14796" y="20992"/>
                  </a:cubicBezTo>
                  <a:cubicBezTo>
                    <a:pt x="13291" y="19061"/>
                    <a:pt x="11389" y="17499"/>
                    <a:pt x="9173" y="16448"/>
                  </a:cubicBezTo>
                  <a:cubicBezTo>
                    <a:pt x="7276" y="15461"/>
                    <a:pt x="5176" y="14948"/>
                    <a:pt x="3054" y="14948"/>
                  </a:cubicBezTo>
                  <a:cubicBezTo>
                    <a:pt x="2794" y="14948"/>
                    <a:pt x="2533" y="14956"/>
                    <a:pt x="2272" y="14971"/>
                  </a:cubicBezTo>
                  <a:cubicBezTo>
                    <a:pt x="1676" y="15000"/>
                    <a:pt x="1108" y="15085"/>
                    <a:pt x="540" y="15227"/>
                  </a:cubicBezTo>
                  <a:cubicBezTo>
                    <a:pt x="370" y="15284"/>
                    <a:pt x="228" y="15341"/>
                    <a:pt x="86" y="15426"/>
                  </a:cubicBezTo>
                  <a:cubicBezTo>
                    <a:pt x="29" y="15454"/>
                    <a:pt x="1" y="15511"/>
                    <a:pt x="1" y="15596"/>
                  </a:cubicBezTo>
                  <a:cubicBezTo>
                    <a:pt x="1" y="15681"/>
                    <a:pt x="86" y="15767"/>
                    <a:pt x="171" y="15767"/>
                  </a:cubicBezTo>
                  <a:lnTo>
                    <a:pt x="398" y="15767"/>
                  </a:lnTo>
                  <a:cubicBezTo>
                    <a:pt x="995" y="15681"/>
                    <a:pt x="1591" y="15625"/>
                    <a:pt x="2216" y="15625"/>
                  </a:cubicBezTo>
                  <a:cubicBezTo>
                    <a:pt x="2478" y="15603"/>
                    <a:pt x="2743" y="15593"/>
                    <a:pt x="3008" y="15593"/>
                  </a:cubicBezTo>
                  <a:cubicBezTo>
                    <a:pt x="3804" y="15593"/>
                    <a:pt x="4608" y="15688"/>
                    <a:pt x="5396" y="15880"/>
                  </a:cubicBezTo>
                  <a:cubicBezTo>
                    <a:pt x="8804" y="16618"/>
                    <a:pt x="11871" y="18521"/>
                    <a:pt x="14030" y="21276"/>
                  </a:cubicBezTo>
                  <a:cubicBezTo>
                    <a:pt x="15762" y="23434"/>
                    <a:pt x="17125" y="25905"/>
                    <a:pt x="18005" y="28546"/>
                  </a:cubicBezTo>
                  <a:cubicBezTo>
                    <a:pt x="19141" y="31812"/>
                    <a:pt x="19795" y="35191"/>
                    <a:pt x="20391" y="38571"/>
                  </a:cubicBezTo>
                  <a:cubicBezTo>
                    <a:pt x="20561" y="39451"/>
                    <a:pt x="20675" y="40332"/>
                    <a:pt x="20817" y="41212"/>
                  </a:cubicBezTo>
                  <a:cubicBezTo>
                    <a:pt x="20845" y="41439"/>
                    <a:pt x="20902" y="41695"/>
                    <a:pt x="20987" y="41950"/>
                  </a:cubicBezTo>
                  <a:cubicBezTo>
                    <a:pt x="21044" y="42064"/>
                    <a:pt x="21158" y="42121"/>
                    <a:pt x="21271" y="42121"/>
                  </a:cubicBezTo>
                  <a:cubicBezTo>
                    <a:pt x="21385" y="42121"/>
                    <a:pt x="21499" y="42035"/>
                    <a:pt x="21555" y="41950"/>
                  </a:cubicBezTo>
                  <a:cubicBezTo>
                    <a:pt x="21641" y="41780"/>
                    <a:pt x="21669" y="41581"/>
                    <a:pt x="21669" y="41382"/>
                  </a:cubicBezTo>
                  <a:cubicBezTo>
                    <a:pt x="21754" y="40076"/>
                    <a:pt x="21925" y="38770"/>
                    <a:pt x="22180" y="37492"/>
                  </a:cubicBezTo>
                  <a:cubicBezTo>
                    <a:pt x="22407" y="36185"/>
                    <a:pt x="22691" y="34879"/>
                    <a:pt x="22947" y="33573"/>
                  </a:cubicBezTo>
                  <a:cubicBezTo>
                    <a:pt x="23430" y="31074"/>
                    <a:pt x="23884" y="28546"/>
                    <a:pt x="24367" y="26047"/>
                  </a:cubicBezTo>
                  <a:cubicBezTo>
                    <a:pt x="24793" y="23775"/>
                    <a:pt x="25361" y="21531"/>
                    <a:pt x="26042" y="19345"/>
                  </a:cubicBezTo>
                  <a:cubicBezTo>
                    <a:pt x="26696" y="17300"/>
                    <a:pt x="27604" y="15369"/>
                    <a:pt x="28769" y="13580"/>
                  </a:cubicBezTo>
                  <a:cubicBezTo>
                    <a:pt x="29166" y="12983"/>
                    <a:pt x="29621" y="12415"/>
                    <a:pt x="30103" y="11876"/>
                  </a:cubicBezTo>
                  <a:cubicBezTo>
                    <a:pt x="30700" y="11223"/>
                    <a:pt x="31410" y="10655"/>
                    <a:pt x="32205" y="10257"/>
                  </a:cubicBezTo>
                  <a:cubicBezTo>
                    <a:pt x="32605" y="10031"/>
                    <a:pt x="33048" y="9911"/>
                    <a:pt x="33487" y="9911"/>
                  </a:cubicBezTo>
                  <a:cubicBezTo>
                    <a:pt x="33765" y="9911"/>
                    <a:pt x="34042" y="9959"/>
                    <a:pt x="34306" y="10058"/>
                  </a:cubicBezTo>
                  <a:cubicBezTo>
                    <a:pt x="34448" y="10087"/>
                    <a:pt x="34590" y="10144"/>
                    <a:pt x="34732" y="10144"/>
                  </a:cubicBezTo>
                  <a:cubicBezTo>
                    <a:pt x="34789" y="10144"/>
                    <a:pt x="34846" y="10115"/>
                    <a:pt x="34903" y="10058"/>
                  </a:cubicBezTo>
                  <a:cubicBezTo>
                    <a:pt x="34960" y="9973"/>
                    <a:pt x="34931" y="9860"/>
                    <a:pt x="34846" y="9803"/>
                  </a:cubicBezTo>
                  <a:cubicBezTo>
                    <a:pt x="34505" y="9519"/>
                    <a:pt x="34079" y="9348"/>
                    <a:pt x="33653" y="9320"/>
                  </a:cubicBezTo>
                  <a:cubicBezTo>
                    <a:pt x="33564" y="9313"/>
                    <a:pt x="33474" y="9309"/>
                    <a:pt x="33385" y="9309"/>
                  </a:cubicBezTo>
                  <a:cubicBezTo>
                    <a:pt x="32766" y="9309"/>
                    <a:pt x="32158" y="9480"/>
                    <a:pt x="31637" y="9803"/>
                  </a:cubicBezTo>
                  <a:cubicBezTo>
                    <a:pt x="30529" y="10399"/>
                    <a:pt x="29592" y="11223"/>
                    <a:pt x="28854" y="12245"/>
                  </a:cubicBezTo>
                  <a:cubicBezTo>
                    <a:pt x="27690" y="13722"/>
                    <a:pt x="26752" y="15397"/>
                    <a:pt x="26042" y="17158"/>
                  </a:cubicBezTo>
                  <a:cubicBezTo>
                    <a:pt x="25276" y="19089"/>
                    <a:pt x="24679" y="21077"/>
                    <a:pt x="24225" y="23093"/>
                  </a:cubicBezTo>
                  <a:cubicBezTo>
                    <a:pt x="23600" y="25735"/>
                    <a:pt x="23174" y="28376"/>
                    <a:pt x="22663" y="31017"/>
                  </a:cubicBezTo>
                  <a:cubicBezTo>
                    <a:pt x="22464" y="32039"/>
                    <a:pt x="22294" y="33090"/>
                    <a:pt x="22095" y="34112"/>
                  </a:cubicBezTo>
                  <a:cubicBezTo>
                    <a:pt x="22067" y="34254"/>
                    <a:pt x="22038" y="34396"/>
                    <a:pt x="21839" y="34453"/>
                  </a:cubicBezTo>
                  <a:cubicBezTo>
                    <a:pt x="21839" y="34339"/>
                    <a:pt x="21839" y="34226"/>
                    <a:pt x="21811" y="34112"/>
                  </a:cubicBezTo>
                  <a:cubicBezTo>
                    <a:pt x="21783" y="31528"/>
                    <a:pt x="21697" y="28972"/>
                    <a:pt x="21555" y="26388"/>
                  </a:cubicBezTo>
                  <a:cubicBezTo>
                    <a:pt x="21470" y="24883"/>
                    <a:pt x="21328" y="23349"/>
                    <a:pt x="21073" y="21844"/>
                  </a:cubicBezTo>
                  <a:cubicBezTo>
                    <a:pt x="20618" y="19004"/>
                    <a:pt x="19993" y="16221"/>
                    <a:pt x="19170" y="13466"/>
                  </a:cubicBezTo>
                  <a:cubicBezTo>
                    <a:pt x="18119" y="9916"/>
                    <a:pt x="16671" y="6508"/>
                    <a:pt x="14825" y="3299"/>
                  </a:cubicBezTo>
                  <a:cubicBezTo>
                    <a:pt x="14200" y="2192"/>
                    <a:pt x="13433" y="1141"/>
                    <a:pt x="12524" y="204"/>
                  </a:cubicBezTo>
                  <a:cubicBezTo>
                    <a:pt x="12468" y="147"/>
                    <a:pt x="12411" y="90"/>
                    <a:pt x="12326" y="34"/>
                  </a:cubicBezTo>
                  <a:cubicBezTo>
                    <a:pt x="12302" y="10"/>
                    <a:pt x="12273" y="1"/>
                    <a:pt x="12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77"/>
            <p:cNvSpPr/>
            <p:nvPr/>
          </p:nvSpPr>
          <p:spPr>
            <a:xfrm>
              <a:off x="2324025" y="1335600"/>
              <a:ext cx="926525" cy="1083000"/>
            </a:xfrm>
            <a:custGeom>
              <a:avLst/>
              <a:gdLst/>
              <a:ahLst/>
              <a:cxnLst/>
              <a:rect l="l" t="t" r="r" b="b"/>
              <a:pathLst>
                <a:path w="37061" h="43320" extrusionOk="0">
                  <a:moveTo>
                    <a:pt x="12337" y="10412"/>
                  </a:moveTo>
                  <a:cubicBezTo>
                    <a:pt x="12796" y="10412"/>
                    <a:pt x="13258" y="10459"/>
                    <a:pt x="13717" y="10553"/>
                  </a:cubicBezTo>
                  <a:cubicBezTo>
                    <a:pt x="14058" y="10638"/>
                    <a:pt x="14370" y="10780"/>
                    <a:pt x="14682" y="10950"/>
                  </a:cubicBezTo>
                  <a:cubicBezTo>
                    <a:pt x="14966" y="11121"/>
                    <a:pt x="15193" y="11376"/>
                    <a:pt x="15335" y="11660"/>
                  </a:cubicBezTo>
                  <a:cubicBezTo>
                    <a:pt x="15506" y="11973"/>
                    <a:pt x="15534" y="12313"/>
                    <a:pt x="15392" y="12626"/>
                  </a:cubicBezTo>
                  <a:cubicBezTo>
                    <a:pt x="15165" y="13194"/>
                    <a:pt x="14654" y="13620"/>
                    <a:pt x="14029" y="13648"/>
                  </a:cubicBezTo>
                  <a:cubicBezTo>
                    <a:pt x="13291" y="13733"/>
                    <a:pt x="12581" y="13790"/>
                    <a:pt x="11871" y="13790"/>
                  </a:cubicBezTo>
                  <a:cubicBezTo>
                    <a:pt x="11274" y="13819"/>
                    <a:pt x="10706" y="13904"/>
                    <a:pt x="10252" y="13932"/>
                  </a:cubicBezTo>
                  <a:cubicBezTo>
                    <a:pt x="10044" y="13932"/>
                    <a:pt x="9873" y="13945"/>
                    <a:pt x="9716" y="13945"/>
                  </a:cubicBezTo>
                  <a:cubicBezTo>
                    <a:pt x="9637" y="13945"/>
                    <a:pt x="9561" y="13942"/>
                    <a:pt x="9485" y="13932"/>
                  </a:cubicBezTo>
                  <a:cubicBezTo>
                    <a:pt x="8520" y="13819"/>
                    <a:pt x="8037" y="12711"/>
                    <a:pt x="8577" y="11916"/>
                  </a:cubicBezTo>
                  <a:cubicBezTo>
                    <a:pt x="8832" y="11518"/>
                    <a:pt x="9201" y="11206"/>
                    <a:pt x="9627" y="11007"/>
                  </a:cubicBezTo>
                  <a:cubicBezTo>
                    <a:pt x="10484" y="10607"/>
                    <a:pt x="11404" y="10412"/>
                    <a:pt x="12337" y="10412"/>
                  </a:cubicBezTo>
                  <a:close/>
                  <a:moveTo>
                    <a:pt x="23344" y="13468"/>
                  </a:moveTo>
                  <a:cubicBezTo>
                    <a:pt x="23677" y="13468"/>
                    <a:pt x="24010" y="13491"/>
                    <a:pt x="24338" y="13535"/>
                  </a:cubicBezTo>
                  <a:cubicBezTo>
                    <a:pt x="24963" y="13620"/>
                    <a:pt x="25559" y="13790"/>
                    <a:pt x="26127" y="14074"/>
                  </a:cubicBezTo>
                  <a:cubicBezTo>
                    <a:pt x="26411" y="14159"/>
                    <a:pt x="26638" y="14330"/>
                    <a:pt x="26809" y="14557"/>
                  </a:cubicBezTo>
                  <a:cubicBezTo>
                    <a:pt x="27036" y="14756"/>
                    <a:pt x="27121" y="15097"/>
                    <a:pt x="27036" y="15380"/>
                  </a:cubicBezTo>
                  <a:cubicBezTo>
                    <a:pt x="26922" y="15693"/>
                    <a:pt x="26667" y="15892"/>
                    <a:pt x="26326" y="15892"/>
                  </a:cubicBezTo>
                  <a:cubicBezTo>
                    <a:pt x="26241" y="15920"/>
                    <a:pt x="26155" y="15920"/>
                    <a:pt x="26070" y="15920"/>
                  </a:cubicBezTo>
                  <a:cubicBezTo>
                    <a:pt x="25587" y="15920"/>
                    <a:pt x="25105" y="15835"/>
                    <a:pt x="24622" y="15693"/>
                  </a:cubicBezTo>
                  <a:cubicBezTo>
                    <a:pt x="23656" y="15409"/>
                    <a:pt x="22662" y="15239"/>
                    <a:pt x="21668" y="15153"/>
                  </a:cubicBezTo>
                  <a:cubicBezTo>
                    <a:pt x="21470" y="15153"/>
                    <a:pt x="21242" y="15125"/>
                    <a:pt x="21044" y="15040"/>
                  </a:cubicBezTo>
                  <a:cubicBezTo>
                    <a:pt x="20646" y="14926"/>
                    <a:pt x="20532" y="14415"/>
                    <a:pt x="20845" y="14131"/>
                  </a:cubicBezTo>
                  <a:cubicBezTo>
                    <a:pt x="21100" y="13875"/>
                    <a:pt x="21413" y="13705"/>
                    <a:pt x="21754" y="13648"/>
                  </a:cubicBezTo>
                  <a:cubicBezTo>
                    <a:pt x="22277" y="13526"/>
                    <a:pt x="22812" y="13468"/>
                    <a:pt x="23344" y="13468"/>
                  </a:cubicBezTo>
                  <a:close/>
                  <a:moveTo>
                    <a:pt x="5751" y="17638"/>
                  </a:moveTo>
                  <a:cubicBezTo>
                    <a:pt x="5843" y="17638"/>
                    <a:pt x="5935" y="17652"/>
                    <a:pt x="6021" y="17681"/>
                  </a:cubicBezTo>
                  <a:cubicBezTo>
                    <a:pt x="6390" y="17794"/>
                    <a:pt x="6560" y="18164"/>
                    <a:pt x="6447" y="18504"/>
                  </a:cubicBezTo>
                  <a:cubicBezTo>
                    <a:pt x="6390" y="18646"/>
                    <a:pt x="6333" y="18760"/>
                    <a:pt x="6248" y="18874"/>
                  </a:cubicBezTo>
                  <a:cubicBezTo>
                    <a:pt x="5822" y="19413"/>
                    <a:pt x="5197" y="19782"/>
                    <a:pt x="4515" y="19924"/>
                  </a:cubicBezTo>
                  <a:cubicBezTo>
                    <a:pt x="4459" y="19953"/>
                    <a:pt x="4402" y="19953"/>
                    <a:pt x="4345" y="19953"/>
                  </a:cubicBezTo>
                  <a:cubicBezTo>
                    <a:pt x="4332" y="19954"/>
                    <a:pt x="4318" y="19954"/>
                    <a:pt x="4305" y="19954"/>
                  </a:cubicBezTo>
                  <a:cubicBezTo>
                    <a:pt x="3869" y="19954"/>
                    <a:pt x="3527" y="19514"/>
                    <a:pt x="3692" y="19101"/>
                  </a:cubicBezTo>
                  <a:cubicBezTo>
                    <a:pt x="3720" y="19016"/>
                    <a:pt x="3749" y="18930"/>
                    <a:pt x="3806" y="18845"/>
                  </a:cubicBezTo>
                  <a:cubicBezTo>
                    <a:pt x="4231" y="18277"/>
                    <a:pt x="4799" y="17880"/>
                    <a:pt x="5481" y="17681"/>
                  </a:cubicBezTo>
                  <a:cubicBezTo>
                    <a:pt x="5566" y="17652"/>
                    <a:pt x="5659" y="17638"/>
                    <a:pt x="5751" y="17638"/>
                  </a:cubicBezTo>
                  <a:close/>
                  <a:moveTo>
                    <a:pt x="17210" y="22480"/>
                  </a:moveTo>
                  <a:cubicBezTo>
                    <a:pt x="17522" y="22480"/>
                    <a:pt x="17863" y="22565"/>
                    <a:pt x="18147" y="22707"/>
                  </a:cubicBezTo>
                  <a:cubicBezTo>
                    <a:pt x="18289" y="22764"/>
                    <a:pt x="18403" y="22849"/>
                    <a:pt x="18516" y="22906"/>
                  </a:cubicBezTo>
                  <a:cubicBezTo>
                    <a:pt x="20277" y="24099"/>
                    <a:pt x="21754" y="25519"/>
                    <a:pt x="22634" y="27507"/>
                  </a:cubicBezTo>
                  <a:cubicBezTo>
                    <a:pt x="22890" y="28046"/>
                    <a:pt x="23060" y="28643"/>
                    <a:pt x="23174" y="29239"/>
                  </a:cubicBezTo>
                  <a:cubicBezTo>
                    <a:pt x="23259" y="29665"/>
                    <a:pt x="23202" y="30091"/>
                    <a:pt x="23032" y="30460"/>
                  </a:cubicBezTo>
                  <a:cubicBezTo>
                    <a:pt x="22930" y="30786"/>
                    <a:pt x="22623" y="30981"/>
                    <a:pt x="22311" y="30981"/>
                  </a:cubicBezTo>
                  <a:cubicBezTo>
                    <a:pt x="22189" y="30981"/>
                    <a:pt x="22065" y="30950"/>
                    <a:pt x="21952" y="30886"/>
                  </a:cubicBezTo>
                  <a:cubicBezTo>
                    <a:pt x="21725" y="30773"/>
                    <a:pt x="21555" y="30631"/>
                    <a:pt x="21413" y="30432"/>
                  </a:cubicBezTo>
                  <a:cubicBezTo>
                    <a:pt x="21129" y="30120"/>
                    <a:pt x="20902" y="29779"/>
                    <a:pt x="20703" y="29381"/>
                  </a:cubicBezTo>
                  <a:cubicBezTo>
                    <a:pt x="20106" y="28330"/>
                    <a:pt x="19340" y="27365"/>
                    <a:pt x="18488" y="26513"/>
                  </a:cubicBezTo>
                  <a:cubicBezTo>
                    <a:pt x="18033" y="26058"/>
                    <a:pt x="17551" y="25576"/>
                    <a:pt x="17096" y="25121"/>
                  </a:cubicBezTo>
                  <a:cubicBezTo>
                    <a:pt x="16812" y="24809"/>
                    <a:pt x="16528" y="24497"/>
                    <a:pt x="16301" y="24127"/>
                  </a:cubicBezTo>
                  <a:cubicBezTo>
                    <a:pt x="16187" y="23929"/>
                    <a:pt x="16102" y="23701"/>
                    <a:pt x="16102" y="23474"/>
                  </a:cubicBezTo>
                  <a:cubicBezTo>
                    <a:pt x="16074" y="22878"/>
                    <a:pt x="16528" y="22480"/>
                    <a:pt x="17210" y="22480"/>
                  </a:cubicBezTo>
                  <a:close/>
                  <a:moveTo>
                    <a:pt x="12747" y="34444"/>
                  </a:moveTo>
                  <a:cubicBezTo>
                    <a:pt x="12809" y="34444"/>
                    <a:pt x="12877" y="34460"/>
                    <a:pt x="12950" y="34493"/>
                  </a:cubicBezTo>
                  <a:cubicBezTo>
                    <a:pt x="13456" y="34718"/>
                    <a:pt x="13545" y="35165"/>
                    <a:pt x="13601" y="35725"/>
                  </a:cubicBezTo>
                  <a:lnTo>
                    <a:pt x="13601" y="35725"/>
                  </a:lnTo>
                  <a:cubicBezTo>
                    <a:pt x="13574" y="35890"/>
                    <a:pt x="13545" y="36030"/>
                    <a:pt x="13490" y="36197"/>
                  </a:cubicBezTo>
                  <a:cubicBezTo>
                    <a:pt x="13461" y="36367"/>
                    <a:pt x="13291" y="36509"/>
                    <a:pt x="13092" y="36538"/>
                  </a:cubicBezTo>
                  <a:cubicBezTo>
                    <a:pt x="13074" y="36541"/>
                    <a:pt x="13056" y="36542"/>
                    <a:pt x="13038" y="36542"/>
                  </a:cubicBezTo>
                  <a:cubicBezTo>
                    <a:pt x="12881" y="36542"/>
                    <a:pt x="12714" y="36438"/>
                    <a:pt x="12638" y="36310"/>
                  </a:cubicBezTo>
                  <a:cubicBezTo>
                    <a:pt x="12552" y="36197"/>
                    <a:pt x="12524" y="36083"/>
                    <a:pt x="12467" y="35998"/>
                  </a:cubicBezTo>
                  <a:cubicBezTo>
                    <a:pt x="12325" y="35600"/>
                    <a:pt x="12325" y="35146"/>
                    <a:pt x="12439" y="34749"/>
                  </a:cubicBezTo>
                  <a:cubicBezTo>
                    <a:pt x="12479" y="34546"/>
                    <a:pt x="12592" y="34444"/>
                    <a:pt x="12747" y="34444"/>
                  </a:cubicBezTo>
                  <a:close/>
                  <a:moveTo>
                    <a:pt x="20887" y="9566"/>
                  </a:moveTo>
                  <a:cubicBezTo>
                    <a:pt x="20923" y="9566"/>
                    <a:pt x="20958" y="9573"/>
                    <a:pt x="20987" y="9587"/>
                  </a:cubicBezTo>
                  <a:cubicBezTo>
                    <a:pt x="21044" y="9616"/>
                    <a:pt x="21072" y="9701"/>
                    <a:pt x="21072" y="9758"/>
                  </a:cubicBezTo>
                  <a:cubicBezTo>
                    <a:pt x="20987" y="9928"/>
                    <a:pt x="20902" y="10098"/>
                    <a:pt x="20788" y="10240"/>
                  </a:cubicBezTo>
                  <a:cubicBezTo>
                    <a:pt x="20248" y="11064"/>
                    <a:pt x="19709" y="11887"/>
                    <a:pt x="19169" y="12711"/>
                  </a:cubicBezTo>
                  <a:cubicBezTo>
                    <a:pt x="18516" y="13733"/>
                    <a:pt x="17863" y="14727"/>
                    <a:pt x="17210" y="15778"/>
                  </a:cubicBezTo>
                  <a:cubicBezTo>
                    <a:pt x="16897" y="16261"/>
                    <a:pt x="16642" y="16800"/>
                    <a:pt x="16358" y="17283"/>
                  </a:cubicBezTo>
                  <a:cubicBezTo>
                    <a:pt x="14966" y="19726"/>
                    <a:pt x="13774" y="22281"/>
                    <a:pt x="12780" y="24894"/>
                  </a:cubicBezTo>
                  <a:cubicBezTo>
                    <a:pt x="12240" y="26257"/>
                    <a:pt x="11842" y="27649"/>
                    <a:pt x="11445" y="29040"/>
                  </a:cubicBezTo>
                  <a:cubicBezTo>
                    <a:pt x="10990" y="30545"/>
                    <a:pt x="10621" y="32107"/>
                    <a:pt x="10280" y="33641"/>
                  </a:cubicBezTo>
                  <a:cubicBezTo>
                    <a:pt x="9940" y="35004"/>
                    <a:pt x="9656" y="36367"/>
                    <a:pt x="9457" y="37759"/>
                  </a:cubicBezTo>
                  <a:cubicBezTo>
                    <a:pt x="9286" y="38810"/>
                    <a:pt x="9145" y="39889"/>
                    <a:pt x="9031" y="40939"/>
                  </a:cubicBezTo>
                  <a:cubicBezTo>
                    <a:pt x="9031" y="41138"/>
                    <a:pt x="8974" y="41309"/>
                    <a:pt x="8861" y="41479"/>
                  </a:cubicBezTo>
                  <a:cubicBezTo>
                    <a:pt x="8832" y="41536"/>
                    <a:pt x="8775" y="41564"/>
                    <a:pt x="8690" y="41564"/>
                  </a:cubicBezTo>
                  <a:cubicBezTo>
                    <a:pt x="8605" y="41564"/>
                    <a:pt x="8520" y="41479"/>
                    <a:pt x="8520" y="41394"/>
                  </a:cubicBezTo>
                  <a:cubicBezTo>
                    <a:pt x="8491" y="41280"/>
                    <a:pt x="8491" y="41110"/>
                    <a:pt x="8491" y="40911"/>
                  </a:cubicBezTo>
                  <a:lnTo>
                    <a:pt x="8520" y="40911"/>
                  </a:lnTo>
                  <a:cubicBezTo>
                    <a:pt x="8605" y="40457"/>
                    <a:pt x="8605" y="39889"/>
                    <a:pt x="8662" y="39378"/>
                  </a:cubicBezTo>
                  <a:cubicBezTo>
                    <a:pt x="8861" y="38100"/>
                    <a:pt x="9059" y="36793"/>
                    <a:pt x="9315" y="35515"/>
                  </a:cubicBezTo>
                  <a:cubicBezTo>
                    <a:pt x="9741" y="33499"/>
                    <a:pt x="10195" y="31511"/>
                    <a:pt x="10735" y="29523"/>
                  </a:cubicBezTo>
                  <a:cubicBezTo>
                    <a:pt x="11132" y="28046"/>
                    <a:pt x="11615" y="26570"/>
                    <a:pt x="12126" y="25121"/>
                  </a:cubicBezTo>
                  <a:cubicBezTo>
                    <a:pt x="12524" y="23985"/>
                    <a:pt x="12978" y="22849"/>
                    <a:pt x="13490" y="21742"/>
                  </a:cubicBezTo>
                  <a:cubicBezTo>
                    <a:pt x="14086" y="20492"/>
                    <a:pt x="14682" y="19271"/>
                    <a:pt x="15335" y="18050"/>
                  </a:cubicBezTo>
                  <a:cubicBezTo>
                    <a:pt x="16045" y="16658"/>
                    <a:pt x="16841" y="15295"/>
                    <a:pt x="17721" y="13989"/>
                  </a:cubicBezTo>
                  <a:cubicBezTo>
                    <a:pt x="18658" y="12654"/>
                    <a:pt x="19510" y="11206"/>
                    <a:pt x="20532" y="9900"/>
                  </a:cubicBezTo>
                  <a:cubicBezTo>
                    <a:pt x="20618" y="9786"/>
                    <a:pt x="20646" y="9644"/>
                    <a:pt x="20788" y="9587"/>
                  </a:cubicBezTo>
                  <a:cubicBezTo>
                    <a:pt x="20816" y="9573"/>
                    <a:pt x="20852" y="9566"/>
                    <a:pt x="20887" y="9566"/>
                  </a:cubicBezTo>
                  <a:close/>
                  <a:moveTo>
                    <a:pt x="11592" y="0"/>
                  </a:moveTo>
                  <a:cubicBezTo>
                    <a:pt x="10313" y="0"/>
                    <a:pt x="9063" y="388"/>
                    <a:pt x="8009" y="1124"/>
                  </a:cubicBezTo>
                  <a:cubicBezTo>
                    <a:pt x="6418" y="2118"/>
                    <a:pt x="5027" y="3396"/>
                    <a:pt x="3862" y="4873"/>
                  </a:cubicBezTo>
                  <a:cubicBezTo>
                    <a:pt x="3806" y="4930"/>
                    <a:pt x="3664" y="5015"/>
                    <a:pt x="3749" y="5157"/>
                  </a:cubicBezTo>
                  <a:cubicBezTo>
                    <a:pt x="4856" y="4731"/>
                    <a:pt x="6021" y="4390"/>
                    <a:pt x="7185" y="4163"/>
                  </a:cubicBezTo>
                  <a:cubicBezTo>
                    <a:pt x="7989" y="3982"/>
                    <a:pt x="8808" y="3886"/>
                    <a:pt x="9641" y="3886"/>
                  </a:cubicBezTo>
                  <a:cubicBezTo>
                    <a:pt x="9984" y="3886"/>
                    <a:pt x="10330" y="3903"/>
                    <a:pt x="10678" y="3936"/>
                  </a:cubicBezTo>
                  <a:cubicBezTo>
                    <a:pt x="11757" y="3993"/>
                    <a:pt x="12780" y="4504"/>
                    <a:pt x="13518" y="5299"/>
                  </a:cubicBezTo>
                  <a:cubicBezTo>
                    <a:pt x="13859" y="5668"/>
                    <a:pt x="14114" y="6151"/>
                    <a:pt x="14228" y="6662"/>
                  </a:cubicBezTo>
                  <a:cubicBezTo>
                    <a:pt x="14370" y="7344"/>
                    <a:pt x="14228" y="7855"/>
                    <a:pt x="13291" y="8224"/>
                  </a:cubicBezTo>
                  <a:cubicBezTo>
                    <a:pt x="13165" y="8278"/>
                    <a:pt x="13016" y="8298"/>
                    <a:pt x="12866" y="8298"/>
                  </a:cubicBezTo>
                  <a:cubicBezTo>
                    <a:pt x="12779" y="8298"/>
                    <a:pt x="12692" y="8291"/>
                    <a:pt x="12609" y="8281"/>
                  </a:cubicBezTo>
                  <a:cubicBezTo>
                    <a:pt x="12183" y="8252"/>
                    <a:pt x="11786" y="8196"/>
                    <a:pt x="11360" y="8139"/>
                  </a:cubicBezTo>
                  <a:cubicBezTo>
                    <a:pt x="10337" y="7914"/>
                    <a:pt x="9300" y="7807"/>
                    <a:pt x="8259" y="7807"/>
                  </a:cubicBezTo>
                  <a:cubicBezTo>
                    <a:pt x="7854" y="7807"/>
                    <a:pt x="7449" y="7823"/>
                    <a:pt x="7043" y="7855"/>
                  </a:cubicBezTo>
                  <a:cubicBezTo>
                    <a:pt x="4572" y="7968"/>
                    <a:pt x="2300" y="9133"/>
                    <a:pt x="795" y="11064"/>
                  </a:cubicBezTo>
                  <a:cubicBezTo>
                    <a:pt x="625" y="11291"/>
                    <a:pt x="511" y="11547"/>
                    <a:pt x="454" y="11802"/>
                  </a:cubicBezTo>
                  <a:cubicBezTo>
                    <a:pt x="312" y="12796"/>
                    <a:pt x="227" y="13762"/>
                    <a:pt x="170" y="14756"/>
                  </a:cubicBezTo>
                  <a:cubicBezTo>
                    <a:pt x="0" y="16744"/>
                    <a:pt x="170" y="18760"/>
                    <a:pt x="596" y="20748"/>
                  </a:cubicBezTo>
                  <a:cubicBezTo>
                    <a:pt x="1051" y="22963"/>
                    <a:pt x="1761" y="25121"/>
                    <a:pt x="2357" y="27308"/>
                  </a:cubicBezTo>
                  <a:lnTo>
                    <a:pt x="2386" y="27365"/>
                  </a:lnTo>
                  <a:cubicBezTo>
                    <a:pt x="2404" y="27441"/>
                    <a:pt x="2461" y="27478"/>
                    <a:pt x="2522" y="27478"/>
                  </a:cubicBezTo>
                  <a:cubicBezTo>
                    <a:pt x="2553" y="27478"/>
                    <a:pt x="2584" y="27469"/>
                    <a:pt x="2613" y="27450"/>
                  </a:cubicBezTo>
                  <a:cubicBezTo>
                    <a:pt x="2726" y="27308"/>
                    <a:pt x="2868" y="27166"/>
                    <a:pt x="2982" y="27024"/>
                  </a:cubicBezTo>
                  <a:cubicBezTo>
                    <a:pt x="3607" y="26342"/>
                    <a:pt x="4260" y="25661"/>
                    <a:pt x="4885" y="24979"/>
                  </a:cubicBezTo>
                  <a:cubicBezTo>
                    <a:pt x="5424" y="24383"/>
                    <a:pt x="6021" y="23843"/>
                    <a:pt x="6674" y="23389"/>
                  </a:cubicBezTo>
                  <a:cubicBezTo>
                    <a:pt x="6986" y="23190"/>
                    <a:pt x="7299" y="22991"/>
                    <a:pt x="7639" y="22849"/>
                  </a:cubicBezTo>
                  <a:cubicBezTo>
                    <a:pt x="7923" y="22736"/>
                    <a:pt x="8236" y="22679"/>
                    <a:pt x="8548" y="22679"/>
                  </a:cubicBezTo>
                  <a:cubicBezTo>
                    <a:pt x="8561" y="22678"/>
                    <a:pt x="8574" y="22678"/>
                    <a:pt x="8587" y="22678"/>
                  </a:cubicBezTo>
                  <a:cubicBezTo>
                    <a:pt x="9164" y="22678"/>
                    <a:pt x="9594" y="23288"/>
                    <a:pt x="9372" y="23843"/>
                  </a:cubicBezTo>
                  <a:cubicBezTo>
                    <a:pt x="9286" y="24156"/>
                    <a:pt x="9145" y="24411"/>
                    <a:pt x="8946" y="24639"/>
                  </a:cubicBezTo>
                  <a:cubicBezTo>
                    <a:pt x="8548" y="25121"/>
                    <a:pt x="8122" y="25519"/>
                    <a:pt x="7639" y="25888"/>
                  </a:cubicBezTo>
                  <a:cubicBezTo>
                    <a:pt x="6958" y="26399"/>
                    <a:pt x="6276" y="26910"/>
                    <a:pt x="5595" y="27393"/>
                  </a:cubicBezTo>
                  <a:cubicBezTo>
                    <a:pt x="4771" y="28018"/>
                    <a:pt x="4004" y="28728"/>
                    <a:pt x="3380" y="29523"/>
                  </a:cubicBezTo>
                  <a:cubicBezTo>
                    <a:pt x="3152" y="29750"/>
                    <a:pt x="3096" y="30063"/>
                    <a:pt x="3181" y="30375"/>
                  </a:cubicBezTo>
                  <a:cubicBezTo>
                    <a:pt x="3607" y="31738"/>
                    <a:pt x="4004" y="33101"/>
                    <a:pt x="4487" y="34493"/>
                  </a:cubicBezTo>
                  <a:cubicBezTo>
                    <a:pt x="4714" y="34323"/>
                    <a:pt x="4856" y="34124"/>
                    <a:pt x="4970" y="33868"/>
                  </a:cubicBezTo>
                  <a:cubicBezTo>
                    <a:pt x="5623" y="32931"/>
                    <a:pt x="6361" y="32051"/>
                    <a:pt x="7157" y="31227"/>
                  </a:cubicBezTo>
                  <a:cubicBezTo>
                    <a:pt x="7327" y="31057"/>
                    <a:pt x="7497" y="30915"/>
                    <a:pt x="7725" y="30829"/>
                  </a:cubicBezTo>
                  <a:cubicBezTo>
                    <a:pt x="7776" y="30804"/>
                    <a:pt x="7827" y="30790"/>
                    <a:pt x="7875" y="30790"/>
                  </a:cubicBezTo>
                  <a:cubicBezTo>
                    <a:pt x="7935" y="30790"/>
                    <a:pt x="7990" y="30811"/>
                    <a:pt x="8037" y="30858"/>
                  </a:cubicBezTo>
                  <a:cubicBezTo>
                    <a:pt x="8151" y="30943"/>
                    <a:pt x="8179" y="31085"/>
                    <a:pt x="8122" y="31199"/>
                  </a:cubicBezTo>
                  <a:cubicBezTo>
                    <a:pt x="8094" y="31312"/>
                    <a:pt x="8037" y="31454"/>
                    <a:pt x="7952" y="31568"/>
                  </a:cubicBezTo>
                  <a:cubicBezTo>
                    <a:pt x="7696" y="32079"/>
                    <a:pt x="7441" y="32562"/>
                    <a:pt x="7157" y="33045"/>
                  </a:cubicBezTo>
                  <a:cubicBezTo>
                    <a:pt x="6532" y="34124"/>
                    <a:pt x="6021" y="35260"/>
                    <a:pt x="5509" y="36367"/>
                  </a:cubicBezTo>
                  <a:cubicBezTo>
                    <a:pt x="5339" y="36651"/>
                    <a:pt x="5339" y="37020"/>
                    <a:pt x="5481" y="37304"/>
                  </a:cubicBezTo>
                  <a:cubicBezTo>
                    <a:pt x="5822" y="38128"/>
                    <a:pt x="6106" y="38980"/>
                    <a:pt x="6447" y="39804"/>
                  </a:cubicBezTo>
                  <a:cubicBezTo>
                    <a:pt x="6787" y="40684"/>
                    <a:pt x="7213" y="41564"/>
                    <a:pt x="7668" y="42388"/>
                  </a:cubicBezTo>
                  <a:cubicBezTo>
                    <a:pt x="7781" y="42615"/>
                    <a:pt x="7923" y="42842"/>
                    <a:pt x="8094" y="43041"/>
                  </a:cubicBezTo>
                  <a:cubicBezTo>
                    <a:pt x="8233" y="43227"/>
                    <a:pt x="8356" y="43320"/>
                    <a:pt x="8498" y="43320"/>
                  </a:cubicBezTo>
                  <a:cubicBezTo>
                    <a:pt x="8617" y="43320"/>
                    <a:pt x="8750" y="43255"/>
                    <a:pt x="8917" y="43126"/>
                  </a:cubicBezTo>
                  <a:cubicBezTo>
                    <a:pt x="9230" y="42927"/>
                    <a:pt x="9485" y="42643"/>
                    <a:pt x="9712" y="42359"/>
                  </a:cubicBezTo>
                  <a:cubicBezTo>
                    <a:pt x="10110" y="41820"/>
                    <a:pt x="10564" y="41365"/>
                    <a:pt x="11104" y="40968"/>
                  </a:cubicBezTo>
                  <a:cubicBezTo>
                    <a:pt x="11445" y="40712"/>
                    <a:pt x="11757" y="40457"/>
                    <a:pt x="12070" y="40173"/>
                  </a:cubicBezTo>
                  <a:cubicBezTo>
                    <a:pt x="12893" y="39491"/>
                    <a:pt x="13745" y="38866"/>
                    <a:pt x="14654" y="38355"/>
                  </a:cubicBezTo>
                  <a:cubicBezTo>
                    <a:pt x="15250" y="37986"/>
                    <a:pt x="15847" y="37645"/>
                    <a:pt x="16471" y="37276"/>
                  </a:cubicBezTo>
                  <a:cubicBezTo>
                    <a:pt x="16670" y="37191"/>
                    <a:pt x="16784" y="36992"/>
                    <a:pt x="16784" y="36793"/>
                  </a:cubicBezTo>
                  <a:cubicBezTo>
                    <a:pt x="16755" y="35913"/>
                    <a:pt x="16699" y="35061"/>
                    <a:pt x="16585" y="34209"/>
                  </a:cubicBezTo>
                  <a:cubicBezTo>
                    <a:pt x="16358" y="32789"/>
                    <a:pt x="15847" y="31426"/>
                    <a:pt x="15080" y="30205"/>
                  </a:cubicBezTo>
                  <a:cubicBezTo>
                    <a:pt x="14796" y="29779"/>
                    <a:pt x="14569" y="29324"/>
                    <a:pt x="14370" y="28842"/>
                  </a:cubicBezTo>
                  <a:cubicBezTo>
                    <a:pt x="14285" y="28671"/>
                    <a:pt x="14228" y="28444"/>
                    <a:pt x="14228" y="28245"/>
                  </a:cubicBezTo>
                  <a:cubicBezTo>
                    <a:pt x="14200" y="27848"/>
                    <a:pt x="14512" y="27507"/>
                    <a:pt x="14909" y="27507"/>
                  </a:cubicBezTo>
                  <a:cubicBezTo>
                    <a:pt x="14948" y="27502"/>
                    <a:pt x="14988" y="27500"/>
                    <a:pt x="15029" y="27500"/>
                  </a:cubicBezTo>
                  <a:cubicBezTo>
                    <a:pt x="15223" y="27500"/>
                    <a:pt x="15426" y="27555"/>
                    <a:pt x="15591" y="27649"/>
                  </a:cubicBezTo>
                  <a:cubicBezTo>
                    <a:pt x="16159" y="27933"/>
                    <a:pt x="16670" y="28330"/>
                    <a:pt x="17039" y="28842"/>
                  </a:cubicBezTo>
                  <a:cubicBezTo>
                    <a:pt x="17352" y="29239"/>
                    <a:pt x="17636" y="29665"/>
                    <a:pt x="17863" y="30148"/>
                  </a:cubicBezTo>
                  <a:cubicBezTo>
                    <a:pt x="18658" y="31710"/>
                    <a:pt x="19255" y="33357"/>
                    <a:pt x="19652" y="35089"/>
                  </a:cubicBezTo>
                  <a:cubicBezTo>
                    <a:pt x="19681" y="35231"/>
                    <a:pt x="19652" y="35402"/>
                    <a:pt x="19851" y="35515"/>
                  </a:cubicBezTo>
                  <a:cubicBezTo>
                    <a:pt x="21697" y="34692"/>
                    <a:pt x="23628" y="34010"/>
                    <a:pt x="25502" y="33272"/>
                  </a:cubicBezTo>
                  <a:cubicBezTo>
                    <a:pt x="26496" y="32874"/>
                    <a:pt x="27490" y="32391"/>
                    <a:pt x="28456" y="31965"/>
                  </a:cubicBezTo>
                  <a:cubicBezTo>
                    <a:pt x="28711" y="31880"/>
                    <a:pt x="28882" y="31653"/>
                    <a:pt x="28853" y="31397"/>
                  </a:cubicBezTo>
                  <a:cubicBezTo>
                    <a:pt x="28882" y="30915"/>
                    <a:pt x="28939" y="30460"/>
                    <a:pt x="28967" y="29978"/>
                  </a:cubicBezTo>
                  <a:cubicBezTo>
                    <a:pt x="28995" y="29324"/>
                    <a:pt x="28939" y="28671"/>
                    <a:pt x="28768" y="28046"/>
                  </a:cubicBezTo>
                  <a:cubicBezTo>
                    <a:pt x="28427" y="26626"/>
                    <a:pt x="27604" y="25349"/>
                    <a:pt x="26468" y="24440"/>
                  </a:cubicBezTo>
                  <a:cubicBezTo>
                    <a:pt x="25815" y="23900"/>
                    <a:pt x="25133" y="23417"/>
                    <a:pt x="24395" y="22991"/>
                  </a:cubicBezTo>
                  <a:cubicBezTo>
                    <a:pt x="23855" y="22707"/>
                    <a:pt x="23287" y="22395"/>
                    <a:pt x="22748" y="22054"/>
                  </a:cubicBezTo>
                  <a:cubicBezTo>
                    <a:pt x="22435" y="21884"/>
                    <a:pt x="22180" y="21657"/>
                    <a:pt x="21924" y="21401"/>
                  </a:cubicBezTo>
                  <a:cubicBezTo>
                    <a:pt x="21612" y="21060"/>
                    <a:pt x="21555" y="20577"/>
                    <a:pt x="21754" y="20152"/>
                  </a:cubicBezTo>
                  <a:cubicBezTo>
                    <a:pt x="21867" y="19896"/>
                    <a:pt x="22009" y="19669"/>
                    <a:pt x="22236" y="19470"/>
                  </a:cubicBezTo>
                  <a:cubicBezTo>
                    <a:pt x="22492" y="19214"/>
                    <a:pt x="22804" y="19016"/>
                    <a:pt x="23174" y="18874"/>
                  </a:cubicBezTo>
                  <a:cubicBezTo>
                    <a:pt x="24058" y="18515"/>
                    <a:pt x="24942" y="18324"/>
                    <a:pt x="25818" y="18324"/>
                  </a:cubicBezTo>
                  <a:cubicBezTo>
                    <a:pt x="26884" y="18324"/>
                    <a:pt x="27938" y="18606"/>
                    <a:pt x="28967" y="19214"/>
                  </a:cubicBezTo>
                  <a:cubicBezTo>
                    <a:pt x="29677" y="19640"/>
                    <a:pt x="30330" y="20208"/>
                    <a:pt x="30898" y="20833"/>
                  </a:cubicBezTo>
                  <a:cubicBezTo>
                    <a:pt x="31835" y="21912"/>
                    <a:pt x="32574" y="23162"/>
                    <a:pt x="33056" y="24497"/>
                  </a:cubicBezTo>
                  <a:cubicBezTo>
                    <a:pt x="33397" y="25320"/>
                    <a:pt x="33653" y="26172"/>
                    <a:pt x="33823" y="27052"/>
                  </a:cubicBezTo>
                  <a:cubicBezTo>
                    <a:pt x="33823" y="27109"/>
                    <a:pt x="33823" y="27194"/>
                    <a:pt x="33908" y="27194"/>
                  </a:cubicBezTo>
                  <a:cubicBezTo>
                    <a:pt x="33965" y="27166"/>
                    <a:pt x="34050" y="27138"/>
                    <a:pt x="34079" y="27109"/>
                  </a:cubicBezTo>
                  <a:cubicBezTo>
                    <a:pt x="34136" y="27052"/>
                    <a:pt x="34164" y="26996"/>
                    <a:pt x="34221" y="26939"/>
                  </a:cubicBezTo>
                  <a:cubicBezTo>
                    <a:pt x="35754" y="24894"/>
                    <a:pt x="36549" y="22537"/>
                    <a:pt x="37004" y="20038"/>
                  </a:cubicBezTo>
                  <a:cubicBezTo>
                    <a:pt x="37061" y="19754"/>
                    <a:pt x="37004" y="19470"/>
                    <a:pt x="36862" y="19243"/>
                  </a:cubicBezTo>
                  <a:cubicBezTo>
                    <a:pt x="36578" y="18732"/>
                    <a:pt x="36322" y="18192"/>
                    <a:pt x="36010" y="17709"/>
                  </a:cubicBezTo>
                  <a:cubicBezTo>
                    <a:pt x="35101" y="16261"/>
                    <a:pt x="33738" y="15097"/>
                    <a:pt x="32176" y="14443"/>
                  </a:cubicBezTo>
                  <a:cubicBezTo>
                    <a:pt x="31296" y="14074"/>
                    <a:pt x="30415" y="13790"/>
                    <a:pt x="29535" y="13506"/>
                  </a:cubicBezTo>
                  <a:cubicBezTo>
                    <a:pt x="29052" y="13364"/>
                    <a:pt x="28598" y="13194"/>
                    <a:pt x="28143" y="13023"/>
                  </a:cubicBezTo>
                  <a:cubicBezTo>
                    <a:pt x="27888" y="12938"/>
                    <a:pt x="27661" y="12796"/>
                    <a:pt x="27462" y="12626"/>
                  </a:cubicBezTo>
                  <a:cubicBezTo>
                    <a:pt x="27007" y="12200"/>
                    <a:pt x="27093" y="11717"/>
                    <a:pt x="27689" y="11490"/>
                  </a:cubicBezTo>
                  <a:cubicBezTo>
                    <a:pt x="28030" y="11348"/>
                    <a:pt x="28427" y="11263"/>
                    <a:pt x="28825" y="11263"/>
                  </a:cubicBezTo>
                  <a:cubicBezTo>
                    <a:pt x="28904" y="11259"/>
                    <a:pt x="28984" y="11257"/>
                    <a:pt x="29063" y="11257"/>
                  </a:cubicBezTo>
                  <a:cubicBezTo>
                    <a:pt x="29608" y="11257"/>
                    <a:pt x="30154" y="11341"/>
                    <a:pt x="30699" y="11490"/>
                  </a:cubicBezTo>
                  <a:cubicBezTo>
                    <a:pt x="32744" y="11973"/>
                    <a:pt x="34675" y="12881"/>
                    <a:pt x="36322" y="14216"/>
                  </a:cubicBezTo>
                  <a:cubicBezTo>
                    <a:pt x="36493" y="14387"/>
                    <a:pt x="36720" y="14557"/>
                    <a:pt x="36947" y="14671"/>
                  </a:cubicBezTo>
                  <a:cubicBezTo>
                    <a:pt x="36890" y="14301"/>
                    <a:pt x="36805" y="13961"/>
                    <a:pt x="36663" y="13620"/>
                  </a:cubicBezTo>
                  <a:cubicBezTo>
                    <a:pt x="36180" y="12427"/>
                    <a:pt x="35556" y="11291"/>
                    <a:pt x="34817" y="10240"/>
                  </a:cubicBezTo>
                  <a:cubicBezTo>
                    <a:pt x="34505" y="9814"/>
                    <a:pt x="34164" y="9445"/>
                    <a:pt x="33766" y="9133"/>
                  </a:cubicBezTo>
                  <a:cubicBezTo>
                    <a:pt x="33170" y="8650"/>
                    <a:pt x="32545" y="8252"/>
                    <a:pt x="31864" y="7940"/>
                  </a:cubicBezTo>
                  <a:cubicBezTo>
                    <a:pt x="30675" y="7368"/>
                    <a:pt x="29384" y="7068"/>
                    <a:pt x="28084" y="7068"/>
                  </a:cubicBezTo>
                  <a:cubicBezTo>
                    <a:pt x="27706" y="7068"/>
                    <a:pt x="27328" y="7094"/>
                    <a:pt x="26951" y="7145"/>
                  </a:cubicBezTo>
                  <a:cubicBezTo>
                    <a:pt x="25985" y="7258"/>
                    <a:pt x="25048" y="7457"/>
                    <a:pt x="24111" y="7656"/>
                  </a:cubicBezTo>
                  <a:cubicBezTo>
                    <a:pt x="23287" y="7855"/>
                    <a:pt x="22464" y="8082"/>
                    <a:pt x="21697" y="8394"/>
                  </a:cubicBezTo>
                  <a:cubicBezTo>
                    <a:pt x="21562" y="8436"/>
                    <a:pt x="21472" y="8462"/>
                    <a:pt x="21408" y="8462"/>
                  </a:cubicBezTo>
                  <a:cubicBezTo>
                    <a:pt x="21295" y="8462"/>
                    <a:pt x="21258" y="8383"/>
                    <a:pt x="21186" y="8167"/>
                  </a:cubicBezTo>
                  <a:cubicBezTo>
                    <a:pt x="21015" y="7542"/>
                    <a:pt x="20760" y="6974"/>
                    <a:pt x="20447" y="6435"/>
                  </a:cubicBezTo>
                  <a:cubicBezTo>
                    <a:pt x="19169" y="4475"/>
                    <a:pt x="17749" y="2658"/>
                    <a:pt x="15761" y="1351"/>
                  </a:cubicBezTo>
                  <a:cubicBezTo>
                    <a:pt x="14995" y="840"/>
                    <a:pt x="14114" y="443"/>
                    <a:pt x="13234" y="215"/>
                  </a:cubicBezTo>
                  <a:cubicBezTo>
                    <a:pt x="12690" y="71"/>
                    <a:pt x="12138" y="0"/>
                    <a:pt x="115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77"/>
            <p:cNvSpPr/>
            <p:nvPr/>
          </p:nvSpPr>
          <p:spPr>
            <a:xfrm>
              <a:off x="2537000" y="1574725"/>
              <a:ext cx="314550" cy="800000"/>
            </a:xfrm>
            <a:custGeom>
              <a:avLst/>
              <a:gdLst/>
              <a:ahLst/>
              <a:cxnLst/>
              <a:rect l="l" t="t" r="r" b="b"/>
              <a:pathLst>
                <a:path w="12582" h="32000" extrusionOk="0">
                  <a:moveTo>
                    <a:pt x="12397" y="1"/>
                  </a:moveTo>
                  <a:cubicBezTo>
                    <a:pt x="12361" y="1"/>
                    <a:pt x="12326" y="8"/>
                    <a:pt x="12297" y="22"/>
                  </a:cubicBezTo>
                  <a:cubicBezTo>
                    <a:pt x="12155" y="79"/>
                    <a:pt x="12127" y="221"/>
                    <a:pt x="12042" y="335"/>
                  </a:cubicBezTo>
                  <a:cubicBezTo>
                    <a:pt x="11020" y="1641"/>
                    <a:pt x="10168" y="3061"/>
                    <a:pt x="9230" y="4424"/>
                  </a:cubicBezTo>
                  <a:cubicBezTo>
                    <a:pt x="8350" y="5730"/>
                    <a:pt x="7555" y="7093"/>
                    <a:pt x="6845" y="8485"/>
                  </a:cubicBezTo>
                  <a:cubicBezTo>
                    <a:pt x="6192" y="9706"/>
                    <a:pt x="5595" y="10927"/>
                    <a:pt x="4999" y="12177"/>
                  </a:cubicBezTo>
                  <a:cubicBezTo>
                    <a:pt x="4488" y="13284"/>
                    <a:pt x="4005" y="14392"/>
                    <a:pt x="3607" y="15556"/>
                  </a:cubicBezTo>
                  <a:cubicBezTo>
                    <a:pt x="3096" y="17005"/>
                    <a:pt x="2642" y="18481"/>
                    <a:pt x="2244" y="19958"/>
                  </a:cubicBezTo>
                  <a:cubicBezTo>
                    <a:pt x="1705" y="21946"/>
                    <a:pt x="1250" y="23934"/>
                    <a:pt x="824" y="25950"/>
                  </a:cubicBezTo>
                  <a:cubicBezTo>
                    <a:pt x="540" y="27228"/>
                    <a:pt x="342" y="28506"/>
                    <a:pt x="171" y="29813"/>
                  </a:cubicBezTo>
                  <a:cubicBezTo>
                    <a:pt x="86" y="30324"/>
                    <a:pt x="86" y="30892"/>
                    <a:pt x="1" y="31346"/>
                  </a:cubicBezTo>
                  <a:cubicBezTo>
                    <a:pt x="1" y="31545"/>
                    <a:pt x="1" y="31687"/>
                    <a:pt x="29" y="31829"/>
                  </a:cubicBezTo>
                  <a:cubicBezTo>
                    <a:pt x="29" y="31914"/>
                    <a:pt x="114" y="31999"/>
                    <a:pt x="200" y="31999"/>
                  </a:cubicBezTo>
                  <a:cubicBezTo>
                    <a:pt x="285" y="31999"/>
                    <a:pt x="342" y="31971"/>
                    <a:pt x="370" y="31914"/>
                  </a:cubicBezTo>
                  <a:cubicBezTo>
                    <a:pt x="484" y="31744"/>
                    <a:pt x="540" y="31573"/>
                    <a:pt x="540" y="31374"/>
                  </a:cubicBezTo>
                  <a:cubicBezTo>
                    <a:pt x="654" y="30324"/>
                    <a:pt x="796" y="29245"/>
                    <a:pt x="966" y="28194"/>
                  </a:cubicBezTo>
                  <a:cubicBezTo>
                    <a:pt x="1165" y="26802"/>
                    <a:pt x="1449" y="25439"/>
                    <a:pt x="1790" y="24076"/>
                  </a:cubicBezTo>
                  <a:cubicBezTo>
                    <a:pt x="2131" y="22514"/>
                    <a:pt x="2500" y="20980"/>
                    <a:pt x="2954" y="19475"/>
                  </a:cubicBezTo>
                  <a:cubicBezTo>
                    <a:pt x="3352" y="18084"/>
                    <a:pt x="3749" y="16692"/>
                    <a:pt x="4289" y="15329"/>
                  </a:cubicBezTo>
                  <a:cubicBezTo>
                    <a:pt x="5283" y="12716"/>
                    <a:pt x="6476" y="10161"/>
                    <a:pt x="7867" y="7718"/>
                  </a:cubicBezTo>
                  <a:cubicBezTo>
                    <a:pt x="8151" y="7207"/>
                    <a:pt x="8407" y="6696"/>
                    <a:pt x="8719" y="6213"/>
                  </a:cubicBezTo>
                  <a:cubicBezTo>
                    <a:pt x="9372" y="5162"/>
                    <a:pt x="10026" y="4168"/>
                    <a:pt x="10679" y="3146"/>
                  </a:cubicBezTo>
                  <a:cubicBezTo>
                    <a:pt x="11218" y="2322"/>
                    <a:pt x="11758" y="1499"/>
                    <a:pt x="12297" y="675"/>
                  </a:cubicBezTo>
                  <a:cubicBezTo>
                    <a:pt x="12411" y="533"/>
                    <a:pt x="12496" y="363"/>
                    <a:pt x="12581" y="193"/>
                  </a:cubicBezTo>
                  <a:cubicBezTo>
                    <a:pt x="12581" y="136"/>
                    <a:pt x="12553" y="51"/>
                    <a:pt x="12496" y="22"/>
                  </a:cubicBezTo>
                  <a:cubicBezTo>
                    <a:pt x="12468" y="8"/>
                    <a:pt x="12432" y="1"/>
                    <a:pt x="123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77"/>
            <p:cNvSpPr/>
            <p:nvPr/>
          </p:nvSpPr>
          <p:spPr>
            <a:xfrm>
              <a:off x="2537000" y="1512575"/>
              <a:ext cx="712850" cy="906150"/>
            </a:xfrm>
            <a:custGeom>
              <a:avLst/>
              <a:gdLst/>
              <a:ahLst/>
              <a:cxnLst/>
              <a:rect l="l" t="t" r="r" b="b"/>
              <a:pathLst>
                <a:path w="28514" h="36246" extrusionOk="0">
                  <a:moveTo>
                    <a:pt x="14743" y="6395"/>
                  </a:moveTo>
                  <a:cubicBezTo>
                    <a:pt x="15104" y="6395"/>
                    <a:pt x="15464" y="6425"/>
                    <a:pt x="15819" y="6484"/>
                  </a:cubicBezTo>
                  <a:cubicBezTo>
                    <a:pt x="16444" y="6569"/>
                    <a:pt x="17040" y="6740"/>
                    <a:pt x="17636" y="6995"/>
                  </a:cubicBezTo>
                  <a:cubicBezTo>
                    <a:pt x="17892" y="7109"/>
                    <a:pt x="18119" y="7279"/>
                    <a:pt x="18290" y="7478"/>
                  </a:cubicBezTo>
                  <a:cubicBezTo>
                    <a:pt x="18517" y="7705"/>
                    <a:pt x="18602" y="8018"/>
                    <a:pt x="18517" y="8330"/>
                  </a:cubicBezTo>
                  <a:cubicBezTo>
                    <a:pt x="18403" y="8614"/>
                    <a:pt x="18148" y="8813"/>
                    <a:pt x="17835" y="8841"/>
                  </a:cubicBezTo>
                  <a:cubicBezTo>
                    <a:pt x="17722" y="8841"/>
                    <a:pt x="17636" y="8869"/>
                    <a:pt x="17551" y="8869"/>
                  </a:cubicBezTo>
                  <a:cubicBezTo>
                    <a:pt x="17068" y="8841"/>
                    <a:pt x="16586" y="8756"/>
                    <a:pt x="16103" y="8614"/>
                  </a:cubicBezTo>
                  <a:cubicBezTo>
                    <a:pt x="15137" y="8330"/>
                    <a:pt x="14143" y="8160"/>
                    <a:pt x="13149" y="8103"/>
                  </a:cubicBezTo>
                  <a:cubicBezTo>
                    <a:pt x="12951" y="8103"/>
                    <a:pt x="12723" y="8046"/>
                    <a:pt x="12525" y="7989"/>
                  </a:cubicBezTo>
                  <a:cubicBezTo>
                    <a:pt x="12127" y="7876"/>
                    <a:pt x="12013" y="7364"/>
                    <a:pt x="12354" y="7080"/>
                  </a:cubicBezTo>
                  <a:cubicBezTo>
                    <a:pt x="12581" y="6825"/>
                    <a:pt x="12894" y="6626"/>
                    <a:pt x="13235" y="6569"/>
                  </a:cubicBezTo>
                  <a:cubicBezTo>
                    <a:pt x="13732" y="6453"/>
                    <a:pt x="14238" y="6395"/>
                    <a:pt x="14743" y="6395"/>
                  </a:cubicBezTo>
                  <a:close/>
                  <a:moveTo>
                    <a:pt x="8662" y="15401"/>
                  </a:moveTo>
                  <a:cubicBezTo>
                    <a:pt x="9003" y="15401"/>
                    <a:pt x="9316" y="15486"/>
                    <a:pt x="9628" y="15628"/>
                  </a:cubicBezTo>
                  <a:cubicBezTo>
                    <a:pt x="9742" y="15685"/>
                    <a:pt x="9855" y="15770"/>
                    <a:pt x="9997" y="15827"/>
                  </a:cubicBezTo>
                  <a:cubicBezTo>
                    <a:pt x="11729" y="17020"/>
                    <a:pt x="13235" y="18440"/>
                    <a:pt x="14115" y="20428"/>
                  </a:cubicBezTo>
                  <a:cubicBezTo>
                    <a:pt x="14371" y="20967"/>
                    <a:pt x="14541" y="21564"/>
                    <a:pt x="14655" y="22160"/>
                  </a:cubicBezTo>
                  <a:cubicBezTo>
                    <a:pt x="14740" y="22558"/>
                    <a:pt x="14683" y="23012"/>
                    <a:pt x="14513" y="23381"/>
                  </a:cubicBezTo>
                  <a:cubicBezTo>
                    <a:pt x="14411" y="23707"/>
                    <a:pt x="14104" y="23902"/>
                    <a:pt x="13782" y="23902"/>
                  </a:cubicBezTo>
                  <a:cubicBezTo>
                    <a:pt x="13655" y="23902"/>
                    <a:pt x="13525" y="23871"/>
                    <a:pt x="13405" y="23807"/>
                  </a:cubicBezTo>
                  <a:cubicBezTo>
                    <a:pt x="13206" y="23694"/>
                    <a:pt x="13007" y="23552"/>
                    <a:pt x="12865" y="23353"/>
                  </a:cubicBezTo>
                  <a:cubicBezTo>
                    <a:pt x="12610" y="23041"/>
                    <a:pt x="12354" y="22671"/>
                    <a:pt x="12155" y="22302"/>
                  </a:cubicBezTo>
                  <a:cubicBezTo>
                    <a:pt x="11559" y="21251"/>
                    <a:pt x="10821" y="20286"/>
                    <a:pt x="9940" y="19434"/>
                  </a:cubicBezTo>
                  <a:cubicBezTo>
                    <a:pt x="9486" y="18951"/>
                    <a:pt x="9032" y="18497"/>
                    <a:pt x="8577" y="18042"/>
                  </a:cubicBezTo>
                  <a:cubicBezTo>
                    <a:pt x="8265" y="17730"/>
                    <a:pt x="8009" y="17389"/>
                    <a:pt x="7782" y="17048"/>
                  </a:cubicBezTo>
                  <a:cubicBezTo>
                    <a:pt x="7640" y="16850"/>
                    <a:pt x="7583" y="16622"/>
                    <a:pt x="7555" y="16395"/>
                  </a:cubicBezTo>
                  <a:cubicBezTo>
                    <a:pt x="7555" y="15799"/>
                    <a:pt x="8009" y="15401"/>
                    <a:pt x="8662" y="15401"/>
                  </a:cubicBezTo>
                  <a:close/>
                  <a:moveTo>
                    <a:pt x="4214" y="27387"/>
                  </a:moveTo>
                  <a:cubicBezTo>
                    <a:pt x="4278" y="27387"/>
                    <a:pt x="4350" y="27406"/>
                    <a:pt x="4431" y="27442"/>
                  </a:cubicBezTo>
                  <a:cubicBezTo>
                    <a:pt x="4942" y="27670"/>
                    <a:pt x="5056" y="28096"/>
                    <a:pt x="5084" y="28663"/>
                  </a:cubicBezTo>
                  <a:cubicBezTo>
                    <a:pt x="5056" y="28805"/>
                    <a:pt x="5027" y="28976"/>
                    <a:pt x="4999" y="29118"/>
                  </a:cubicBezTo>
                  <a:cubicBezTo>
                    <a:pt x="4942" y="29317"/>
                    <a:pt x="4800" y="29459"/>
                    <a:pt x="4601" y="29487"/>
                  </a:cubicBezTo>
                  <a:cubicBezTo>
                    <a:pt x="4403" y="29487"/>
                    <a:pt x="4204" y="29402"/>
                    <a:pt x="4119" y="29231"/>
                  </a:cubicBezTo>
                  <a:cubicBezTo>
                    <a:pt x="4062" y="29146"/>
                    <a:pt x="4005" y="29033"/>
                    <a:pt x="3977" y="28919"/>
                  </a:cubicBezTo>
                  <a:cubicBezTo>
                    <a:pt x="3835" y="28521"/>
                    <a:pt x="3806" y="28096"/>
                    <a:pt x="3920" y="27670"/>
                  </a:cubicBezTo>
                  <a:cubicBezTo>
                    <a:pt x="3978" y="27475"/>
                    <a:pt x="4076" y="27387"/>
                    <a:pt x="4214" y="27387"/>
                  </a:cubicBezTo>
                  <a:close/>
                  <a:moveTo>
                    <a:pt x="19554" y="1"/>
                  </a:moveTo>
                  <a:cubicBezTo>
                    <a:pt x="19189" y="1"/>
                    <a:pt x="18824" y="23"/>
                    <a:pt x="18460" y="66"/>
                  </a:cubicBezTo>
                  <a:cubicBezTo>
                    <a:pt x="17494" y="208"/>
                    <a:pt x="16557" y="378"/>
                    <a:pt x="15620" y="605"/>
                  </a:cubicBezTo>
                  <a:cubicBezTo>
                    <a:pt x="14797" y="776"/>
                    <a:pt x="13973" y="1031"/>
                    <a:pt x="13206" y="1315"/>
                  </a:cubicBezTo>
                  <a:cubicBezTo>
                    <a:pt x="13073" y="1367"/>
                    <a:pt x="12984" y="1396"/>
                    <a:pt x="12919" y="1396"/>
                  </a:cubicBezTo>
                  <a:cubicBezTo>
                    <a:pt x="12805" y="1396"/>
                    <a:pt x="12768" y="1306"/>
                    <a:pt x="12695" y="1088"/>
                  </a:cubicBezTo>
                  <a:lnTo>
                    <a:pt x="12297" y="2508"/>
                  </a:lnTo>
                  <a:cubicBezTo>
                    <a:pt x="12326" y="2494"/>
                    <a:pt x="12354" y="2487"/>
                    <a:pt x="12386" y="2487"/>
                  </a:cubicBezTo>
                  <a:cubicBezTo>
                    <a:pt x="12418" y="2487"/>
                    <a:pt x="12454" y="2494"/>
                    <a:pt x="12496" y="2508"/>
                  </a:cubicBezTo>
                  <a:cubicBezTo>
                    <a:pt x="12525" y="2565"/>
                    <a:pt x="12553" y="2622"/>
                    <a:pt x="12553" y="2679"/>
                  </a:cubicBezTo>
                  <a:cubicBezTo>
                    <a:pt x="12496" y="2849"/>
                    <a:pt x="12383" y="3019"/>
                    <a:pt x="12297" y="3161"/>
                  </a:cubicBezTo>
                  <a:cubicBezTo>
                    <a:pt x="11758" y="3985"/>
                    <a:pt x="11190" y="4808"/>
                    <a:pt x="10679" y="5632"/>
                  </a:cubicBezTo>
                  <a:cubicBezTo>
                    <a:pt x="9997" y="6654"/>
                    <a:pt x="9344" y="7677"/>
                    <a:pt x="8719" y="8699"/>
                  </a:cubicBezTo>
                  <a:cubicBezTo>
                    <a:pt x="8407" y="9182"/>
                    <a:pt x="8123" y="9721"/>
                    <a:pt x="7839" y="10233"/>
                  </a:cubicBezTo>
                  <a:cubicBezTo>
                    <a:pt x="6476" y="12675"/>
                    <a:pt x="5283" y="15202"/>
                    <a:pt x="4261" y="17815"/>
                  </a:cubicBezTo>
                  <a:cubicBezTo>
                    <a:pt x="3749" y="19178"/>
                    <a:pt x="3352" y="20570"/>
                    <a:pt x="2926" y="21961"/>
                  </a:cubicBezTo>
                  <a:cubicBezTo>
                    <a:pt x="2500" y="23466"/>
                    <a:pt x="2131" y="25028"/>
                    <a:pt x="1761" y="26562"/>
                  </a:cubicBezTo>
                  <a:cubicBezTo>
                    <a:pt x="1449" y="27925"/>
                    <a:pt x="1165" y="29288"/>
                    <a:pt x="938" y="30680"/>
                  </a:cubicBezTo>
                  <a:cubicBezTo>
                    <a:pt x="767" y="31759"/>
                    <a:pt x="626" y="32810"/>
                    <a:pt x="540" y="33889"/>
                  </a:cubicBezTo>
                  <a:cubicBezTo>
                    <a:pt x="512" y="34059"/>
                    <a:pt x="455" y="34230"/>
                    <a:pt x="370" y="34400"/>
                  </a:cubicBezTo>
                  <a:cubicBezTo>
                    <a:pt x="313" y="34457"/>
                    <a:pt x="256" y="34485"/>
                    <a:pt x="200" y="34485"/>
                  </a:cubicBezTo>
                  <a:lnTo>
                    <a:pt x="171" y="34485"/>
                  </a:lnTo>
                  <a:cubicBezTo>
                    <a:pt x="114" y="35053"/>
                    <a:pt x="58" y="35650"/>
                    <a:pt x="1" y="36246"/>
                  </a:cubicBezTo>
                  <a:cubicBezTo>
                    <a:pt x="143" y="36218"/>
                    <a:pt x="285" y="36161"/>
                    <a:pt x="398" y="36076"/>
                  </a:cubicBezTo>
                  <a:cubicBezTo>
                    <a:pt x="711" y="35848"/>
                    <a:pt x="966" y="35564"/>
                    <a:pt x="1193" y="35280"/>
                  </a:cubicBezTo>
                  <a:cubicBezTo>
                    <a:pt x="1591" y="34741"/>
                    <a:pt x="2045" y="34286"/>
                    <a:pt x="2585" y="33889"/>
                  </a:cubicBezTo>
                  <a:cubicBezTo>
                    <a:pt x="2926" y="33633"/>
                    <a:pt x="3238" y="33378"/>
                    <a:pt x="3551" y="33094"/>
                  </a:cubicBezTo>
                  <a:cubicBezTo>
                    <a:pt x="4374" y="32412"/>
                    <a:pt x="5226" y="31816"/>
                    <a:pt x="6135" y="31276"/>
                  </a:cubicBezTo>
                  <a:cubicBezTo>
                    <a:pt x="6731" y="30907"/>
                    <a:pt x="7328" y="30566"/>
                    <a:pt x="7952" y="30197"/>
                  </a:cubicBezTo>
                  <a:cubicBezTo>
                    <a:pt x="8151" y="30112"/>
                    <a:pt x="8265" y="29913"/>
                    <a:pt x="8265" y="29714"/>
                  </a:cubicBezTo>
                  <a:cubicBezTo>
                    <a:pt x="8236" y="28834"/>
                    <a:pt x="8180" y="27982"/>
                    <a:pt x="8066" y="27130"/>
                  </a:cubicBezTo>
                  <a:cubicBezTo>
                    <a:pt x="7839" y="25710"/>
                    <a:pt x="7328" y="24347"/>
                    <a:pt x="6561" y="23154"/>
                  </a:cubicBezTo>
                  <a:cubicBezTo>
                    <a:pt x="6277" y="22728"/>
                    <a:pt x="6021" y="22274"/>
                    <a:pt x="5851" y="21791"/>
                  </a:cubicBezTo>
                  <a:cubicBezTo>
                    <a:pt x="5766" y="21592"/>
                    <a:pt x="5709" y="21393"/>
                    <a:pt x="5709" y="21166"/>
                  </a:cubicBezTo>
                  <a:cubicBezTo>
                    <a:pt x="5681" y="20769"/>
                    <a:pt x="5993" y="20456"/>
                    <a:pt x="6390" y="20428"/>
                  </a:cubicBezTo>
                  <a:cubicBezTo>
                    <a:pt x="6618" y="20428"/>
                    <a:pt x="6845" y="20485"/>
                    <a:pt x="7072" y="20598"/>
                  </a:cubicBezTo>
                  <a:cubicBezTo>
                    <a:pt x="7640" y="20854"/>
                    <a:pt x="8123" y="21251"/>
                    <a:pt x="8520" y="21763"/>
                  </a:cubicBezTo>
                  <a:cubicBezTo>
                    <a:pt x="8833" y="22189"/>
                    <a:pt x="9088" y="22615"/>
                    <a:pt x="9344" y="23069"/>
                  </a:cubicBezTo>
                  <a:cubicBezTo>
                    <a:pt x="10139" y="24631"/>
                    <a:pt x="10736" y="26306"/>
                    <a:pt x="11105" y="28010"/>
                  </a:cubicBezTo>
                  <a:cubicBezTo>
                    <a:pt x="11133" y="28152"/>
                    <a:pt x="11133" y="28351"/>
                    <a:pt x="11332" y="28436"/>
                  </a:cubicBezTo>
                  <a:cubicBezTo>
                    <a:pt x="13178" y="27613"/>
                    <a:pt x="15081" y="26931"/>
                    <a:pt x="16983" y="26193"/>
                  </a:cubicBezTo>
                  <a:cubicBezTo>
                    <a:pt x="17977" y="25795"/>
                    <a:pt x="18943" y="25341"/>
                    <a:pt x="19937" y="24915"/>
                  </a:cubicBezTo>
                  <a:cubicBezTo>
                    <a:pt x="20192" y="24830"/>
                    <a:pt x="20334" y="24574"/>
                    <a:pt x="20334" y="24318"/>
                  </a:cubicBezTo>
                  <a:cubicBezTo>
                    <a:pt x="20334" y="23864"/>
                    <a:pt x="20391" y="23381"/>
                    <a:pt x="20420" y="22927"/>
                  </a:cubicBezTo>
                  <a:cubicBezTo>
                    <a:pt x="20476" y="22274"/>
                    <a:pt x="20420" y="21621"/>
                    <a:pt x="20249" y="20967"/>
                  </a:cubicBezTo>
                  <a:cubicBezTo>
                    <a:pt x="19880" y="19547"/>
                    <a:pt x="19085" y="18298"/>
                    <a:pt x="17949" y="17389"/>
                  </a:cubicBezTo>
                  <a:cubicBezTo>
                    <a:pt x="17296" y="16821"/>
                    <a:pt x="16586" y="16338"/>
                    <a:pt x="15876" y="15941"/>
                  </a:cubicBezTo>
                  <a:cubicBezTo>
                    <a:pt x="15308" y="15628"/>
                    <a:pt x="14768" y="15316"/>
                    <a:pt x="14229" y="15004"/>
                  </a:cubicBezTo>
                  <a:cubicBezTo>
                    <a:pt x="13916" y="14833"/>
                    <a:pt x="13632" y="14606"/>
                    <a:pt x="13405" y="14350"/>
                  </a:cubicBezTo>
                  <a:cubicBezTo>
                    <a:pt x="13093" y="14010"/>
                    <a:pt x="13007" y="13498"/>
                    <a:pt x="13206" y="13101"/>
                  </a:cubicBezTo>
                  <a:cubicBezTo>
                    <a:pt x="13320" y="12845"/>
                    <a:pt x="13490" y="12590"/>
                    <a:pt x="13689" y="12419"/>
                  </a:cubicBezTo>
                  <a:cubicBezTo>
                    <a:pt x="13973" y="12164"/>
                    <a:pt x="14285" y="11937"/>
                    <a:pt x="14626" y="11795"/>
                  </a:cubicBezTo>
                  <a:cubicBezTo>
                    <a:pt x="15523" y="11449"/>
                    <a:pt x="16408" y="11259"/>
                    <a:pt x="17281" y="11259"/>
                  </a:cubicBezTo>
                  <a:cubicBezTo>
                    <a:pt x="18345" y="11259"/>
                    <a:pt x="19391" y="11540"/>
                    <a:pt x="20420" y="12164"/>
                  </a:cubicBezTo>
                  <a:cubicBezTo>
                    <a:pt x="21158" y="12590"/>
                    <a:pt x="21811" y="13129"/>
                    <a:pt x="22351" y="13782"/>
                  </a:cubicBezTo>
                  <a:cubicBezTo>
                    <a:pt x="23288" y="14833"/>
                    <a:pt x="24026" y="16083"/>
                    <a:pt x="24537" y="17418"/>
                  </a:cubicBezTo>
                  <a:cubicBezTo>
                    <a:pt x="24850" y="18241"/>
                    <a:pt x="25105" y="19121"/>
                    <a:pt x="25276" y="19973"/>
                  </a:cubicBezTo>
                  <a:cubicBezTo>
                    <a:pt x="25276" y="20059"/>
                    <a:pt x="25276" y="20144"/>
                    <a:pt x="25389" y="20144"/>
                  </a:cubicBezTo>
                  <a:cubicBezTo>
                    <a:pt x="25446" y="20115"/>
                    <a:pt x="25503" y="20059"/>
                    <a:pt x="25560" y="20030"/>
                  </a:cubicBezTo>
                  <a:cubicBezTo>
                    <a:pt x="25588" y="19973"/>
                    <a:pt x="25645" y="19917"/>
                    <a:pt x="25673" y="19860"/>
                  </a:cubicBezTo>
                  <a:cubicBezTo>
                    <a:pt x="27207" y="17787"/>
                    <a:pt x="28002" y="15458"/>
                    <a:pt x="28456" y="12959"/>
                  </a:cubicBezTo>
                  <a:cubicBezTo>
                    <a:pt x="28513" y="12675"/>
                    <a:pt x="28485" y="12391"/>
                    <a:pt x="28343" y="12135"/>
                  </a:cubicBezTo>
                  <a:cubicBezTo>
                    <a:pt x="28059" y="11624"/>
                    <a:pt x="27803" y="11113"/>
                    <a:pt x="27462" y="10630"/>
                  </a:cubicBezTo>
                  <a:cubicBezTo>
                    <a:pt x="26554" y="9153"/>
                    <a:pt x="25219" y="8018"/>
                    <a:pt x="23629" y="7364"/>
                  </a:cubicBezTo>
                  <a:cubicBezTo>
                    <a:pt x="22748" y="6995"/>
                    <a:pt x="21868" y="6683"/>
                    <a:pt x="20988" y="6427"/>
                  </a:cubicBezTo>
                  <a:cubicBezTo>
                    <a:pt x="20505" y="6257"/>
                    <a:pt x="20050" y="6115"/>
                    <a:pt x="19596" y="5944"/>
                  </a:cubicBezTo>
                  <a:cubicBezTo>
                    <a:pt x="19340" y="5859"/>
                    <a:pt x="19113" y="5717"/>
                    <a:pt x="18943" y="5547"/>
                  </a:cubicBezTo>
                  <a:cubicBezTo>
                    <a:pt x="18488" y="5121"/>
                    <a:pt x="18574" y="4638"/>
                    <a:pt x="19170" y="4411"/>
                  </a:cubicBezTo>
                  <a:cubicBezTo>
                    <a:pt x="19539" y="4269"/>
                    <a:pt x="19908" y="4184"/>
                    <a:pt x="20306" y="4155"/>
                  </a:cubicBezTo>
                  <a:cubicBezTo>
                    <a:pt x="20959" y="4155"/>
                    <a:pt x="21584" y="4212"/>
                    <a:pt x="22209" y="4382"/>
                  </a:cubicBezTo>
                  <a:cubicBezTo>
                    <a:pt x="24253" y="4865"/>
                    <a:pt x="26185" y="5802"/>
                    <a:pt x="27832" y="7137"/>
                  </a:cubicBezTo>
                  <a:cubicBezTo>
                    <a:pt x="28002" y="7336"/>
                    <a:pt x="28201" y="7478"/>
                    <a:pt x="28456" y="7592"/>
                  </a:cubicBezTo>
                  <a:cubicBezTo>
                    <a:pt x="28400" y="7251"/>
                    <a:pt x="28286" y="6882"/>
                    <a:pt x="28144" y="6569"/>
                  </a:cubicBezTo>
                  <a:cubicBezTo>
                    <a:pt x="27690" y="5348"/>
                    <a:pt x="27065" y="4212"/>
                    <a:pt x="26327" y="3161"/>
                  </a:cubicBezTo>
                  <a:cubicBezTo>
                    <a:pt x="26014" y="2764"/>
                    <a:pt x="25645" y="2395"/>
                    <a:pt x="25247" y="2054"/>
                  </a:cubicBezTo>
                  <a:cubicBezTo>
                    <a:pt x="24679" y="1571"/>
                    <a:pt x="24026" y="1173"/>
                    <a:pt x="23345" y="861"/>
                  </a:cubicBezTo>
                  <a:cubicBezTo>
                    <a:pt x="22167" y="283"/>
                    <a:pt x="20867" y="1"/>
                    <a:pt x="195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77"/>
            <p:cNvSpPr/>
            <p:nvPr/>
          </p:nvSpPr>
          <p:spPr>
            <a:xfrm>
              <a:off x="2784075" y="1613600"/>
              <a:ext cx="31275" cy="46875"/>
            </a:xfrm>
            <a:custGeom>
              <a:avLst/>
              <a:gdLst/>
              <a:ahLst/>
              <a:cxnLst/>
              <a:rect l="l" t="t" r="r" b="b"/>
              <a:pathLst>
                <a:path w="1251" h="1875" extrusionOk="0">
                  <a:moveTo>
                    <a:pt x="1250" y="1"/>
                  </a:moveTo>
                  <a:lnTo>
                    <a:pt x="1250" y="1"/>
                  </a:lnTo>
                  <a:cubicBezTo>
                    <a:pt x="1117" y="195"/>
                    <a:pt x="987" y="390"/>
                    <a:pt x="858" y="585"/>
                  </a:cubicBezTo>
                  <a:lnTo>
                    <a:pt x="858" y="585"/>
                  </a:lnTo>
                  <a:cubicBezTo>
                    <a:pt x="999" y="376"/>
                    <a:pt x="1130" y="181"/>
                    <a:pt x="1250" y="1"/>
                  </a:cubicBezTo>
                  <a:close/>
                  <a:moveTo>
                    <a:pt x="858" y="585"/>
                  </a:moveTo>
                  <a:cubicBezTo>
                    <a:pt x="601" y="968"/>
                    <a:pt x="313" y="1398"/>
                    <a:pt x="1" y="1875"/>
                  </a:cubicBezTo>
                  <a:cubicBezTo>
                    <a:pt x="294" y="1445"/>
                    <a:pt x="573" y="1015"/>
                    <a:pt x="858" y="585"/>
                  </a:cubicBezTo>
                  <a:close/>
                </a:path>
              </a:pathLst>
            </a:custGeom>
            <a:solidFill>
              <a:srgbClr val="5782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77"/>
            <p:cNvSpPr/>
            <p:nvPr/>
          </p:nvSpPr>
          <p:spPr>
            <a:xfrm>
              <a:off x="3592025" y="1198950"/>
              <a:ext cx="805125" cy="796950"/>
            </a:xfrm>
            <a:custGeom>
              <a:avLst/>
              <a:gdLst/>
              <a:ahLst/>
              <a:cxnLst/>
              <a:rect l="l" t="t" r="r" b="b"/>
              <a:pathLst>
                <a:path w="32205" h="31878" extrusionOk="0">
                  <a:moveTo>
                    <a:pt x="13973" y="5284"/>
                  </a:moveTo>
                  <a:cubicBezTo>
                    <a:pt x="14172" y="5312"/>
                    <a:pt x="14342" y="5511"/>
                    <a:pt x="14342" y="5710"/>
                  </a:cubicBezTo>
                  <a:cubicBezTo>
                    <a:pt x="14370" y="5965"/>
                    <a:pt x="14200" y="6164"/>
                    <a:pt x="13944" y="6193"/>
                  </a:cubicBezTo>
                  <a:cubicBezTo>
                    <a:pt x="13717" y="6164"/>
                    <a:pt x="13575" y="5994"/>
                    <a:pt x="13575" y="5767"/>
                  </a:cubicBezTo>
                  <a:cubicBezTo>
                    <a:pt x="13547" y="5539"/>
                    <a:pt x="13717" y="5312"/>
                    <a:pt x="13973" y="5284"/>
                  </a:cubicBezTo>
                  <a:close/>
                  <a:moveTo>
                    <a:pt x="19114" y="8755"/>
                  </a:moveTo>
                  <a:cubicBezTo>
                    <a:pt x="19269" y="8755"/>
                    <a:pt x="19426" y="8791"/>
                    <a:pt x="19567" y="8862"/>
                  </a:cubicBezTo>
                  <a:cubicBezTo>
                    <a:pt x="19766" y="8947"/>
                    <a:pt x="19908" y="9175"/>
                    <a:pt x="19880" y="9430"/>
                  </a:cubicBezTo>
                  <a:cubicBezTo>
                    <a:pt x="19851" y="9657"/>
                    <a:pt x="19653" y="9856"/>
                    <a:pt x="19425" y="9885"/>
                  </a:cubicBezTo>
                  <a:cubicBezTo>
                    <a:pt x="19312" y="9913"/>
                    <a:pt x="19227" y="9913"/>
                    <a:pt x="19170" y="9913"/>
                  </a:cubicBezTo>
                  <a:cubicBezTo>
                    <a:pt x="18801" y="9913"/>
                    <a:pt x="18488" y="9657"/>
                    <a:pt x="18403" y="9288"/>
                  </a:cubicBezTo>
                  <a:cubicBezTo>
                    <a:pt x="18375" y="9175"/>
                    <a:pt x="18431" y="9061"/>
                    <a:pt x="18517" y="8976"/>
                  </a:cubicBezTo>
                  <a:cubicBezTo>
                    <a:pt x="18682" y="8827"/>
                    <a:pt x="18897" y="8755"/>
                    <a:pt x="19114" y="8755"/>
                  </a:cubicBezTo>
                  <a:close/>
                  <a:moveTo>
                    <a:pt x="10403" y="8920"/>
                  </a:moveTo>
                  <a:cubicBezTo>
                    <a:pt x="10579" y="8920"/>
                    <a:pt x="10707" y="9075"/>
                    <a:pt x="10707" y="9317"/>
                  </a:cubicBezTo>
                  <a:cubicBezTo>
                    <a:pt x="10650" y="9941"/>
                    <a:pt x="10309" y="10481"/>
                    <a:pt x="9770" y="10793"/>
                  </a:cubicBezTo>
                  <a:cubicBezTo>
                    <a:pt x="9714" y="10814"/>
                    <a:pt x="9658" y="10823"/>
                    <a:pt x="9604" y="10823"/>
                  </a:cubicBezTo>
                  <a:cubicBezTo>
                    <a:pt x="9356" y="10823"/>
                    <a:pt x="9145" y="10624"/>
                    <a:pt x="9145" y="10367"/>
                  </a:cubicBezTo>
                  <a:cubicBezTo>
                    <a:pt x="9145" y="10254"/>
                    <a:pt x="9173" y="10169"/>
                    <a:pt x="9202" y="10083"/>
                  </a:cubicBezTo>
                  <a:cubicBezTo>
                    <a:pt x="9429" y="9629"/>
                    <a:pt x="9741" y="9260"/>
                    <a:pt x="10167" y="9004"/>
                  </a:cubicBezTo>
                  <a:cubicBezTo>
                    <a:pt x="10250" y="8946"/>
                    <a:pt x="10331" y="8920"/>
                    <a:pt x="10403" y="8920"/>
                  </a:cubicBezTo>
                  <a:close/>
                  <a:moveTo>
                    <a:pt x="24452" y="13633"/>
                  </a:moveTo>
                  <a:cubicBezTo>
                    <a:pt x="25304" y="13662"/>
                    <a:pt x="26156" y="13974"/>
                    <a:pt x="26809" y="14542"/>
                  </a:cubicBezTo>
                  <a:cubicBezTo>
                    <a:pt x="26951" y="14656"/>
                    <a:pt x="27093" y="14798"/>
                    <a:pt x="27178" y="14968"/>
                  </a:cubicBezTo>
                  <a:cubicBezTo>
                    <a:pt x="27377" y="15337"/>
                    <a:pt x="27122" y="15791"/>
                    <a:pt x="26724" y="15791"/>
                  </a:cubicBezTo>
                  <a:cubicBezTo>
                    <a:pt x="26582" y="15791"/>
                    <a:pt x="26440" y="15791"/>
                    <a:pt x="26298" y="15763"/>
                  </a:cubicBezTo>
                  <a:cubicBezTo>
                    <a:pt x="25588" y="15621"/>
                    <a:pt x="24878" y="15366"/>
                    <a:pt x="24253" y="14996"/>
                  </a:cubicBezTo>
                  <a:cubicBezTo>
                    <a:pt x="24054" y="14883"/>
                    <a:pt x="23884" y="14712"/>
                    <a:pt x="23742" y="14542"/>
                  </a:cubicBezTo>
                  <a:cubicBezTo>
                    <a:pt x="23515" y="14201"/>
                    <a:pt x="23685" y="13718"/>
                    <a:pt x="24111" y="13662"/>
                  </a:cubicBezTo>
                  <a:cubicBezTo>
                    <a:pt x="24225" y="13633"/>
                    <a:pt x="24338" y="13633"/>
                    <a:pt x="24452" y="13633"/>
                  </a:cubicBezTo>
                  <a:close/>
                  <a:moveTo>
                    <a:pt x="15374" y="13555"/>
                  </a:moveTo>
                  <a:cubicBezTo>
                    <a:pt x="15595" y="13555"/>
                    <a:pt x="15817" y="13674"/>
                    <a:pt x="15932" y="13889"/>
                  </a:cubicBezTo>
                  <a:cubicBezTo>
                    <a:pt x="16074" y="14116"/>
                    <a:pt x="16131" y="14400"/>
                    <a:pt x="16103" y="14684"/>
                  </a:cubicBezTo>
                  <a:cubicBezTo>
                    <a:pt x="16074" y="14940"/>
                    <a:pt x="16018" y="15195"/>
                    <a:pt x="15961" y="15451"/>
                  </a:cubicBezTo>
                  <a:cubicBezTo>
                    <a:pt x="15790" y="16104"/>
                    <a:pt x="15620" y="16757"/>
                    <a:pt x="15450" y="17410"/>
                  </a:cubicBezTo>
                  <a:cubicBezTo>
                    <a:pt x="15364" y="17666"/>
                    <a:pt x="15279" y="17921"/>
                    <a:pt x="15166" y="18177"/>
                  </a:cubicBezTo>
                  <a:cubicBezTo>
                    <a:pt x="15088" y="18359"/>
                    <a:pt x="14915" y="18493"/>
                    <a:pt x="14712" y="18493"/>
                  </a:cubicBezTo>
                  <a:cubicBezTo>
                    <a:pt x="14693" y="18493"/>
                    <a:pt x="14674" y="18492"/>
                    <a:pt x="14654" y="18489"/>
                  </a:cubicBezTo>
                  <a:cubicBezTo>
                    <a:pt x="14456" y="18489"/>
                    <a:pt x="14257" y="18347"/>
                    <a:pt x="14200" y="18149"/>
                  </a:cubicBezTo>
                  <a:cubicBezTo>
                    <a:pt x="14115" y="17978"/>
                    <a:pt x="14086" y="17836"/>
                    <a:pt x="14058" y="17666"/>
                  </a:cubicBezTo>
                  <a:cubicBezTo>
                    <a:pt x="14001" y="17353"/>
                    <a:pt x="14001" y="17041"/>
                    <a:pt x="13973" y="16814"/>
                  </a:cubicBezTo>
                  <a:lnTo>
                    <a:pt x="13944" y="16814"/>
                  </a:lnTo>
                  <a:cubicBezTo>
                    <a:pt x="13888" y="15905"/>
                    <a:pt x="14086" y="15025"/>
                    <a:pt x="14541" y="14230"/>
                  </a:cubicBezTo>
                  <a:cubicBezTo>
                    <a:pt x="14654" y="14059"/>
                    <a:pt x="14796" y="13889"/>
                    <a:pt x="14938" y="13747"/>
                  </a:cubicBezTo>
                  <a:cubicBezTo>
                    <a:pt x="15057" y="13616"/>
                    <a:pt x="15215" y="13555"/>
                    <a:pt x="15374" y="13555"/>
                  </a:cubicBezTo>
                  <a:close/>
                  <a:moveTo>
                    <a:pt x="18899" y="15354"/>
                  </a:moveTo>
                  <a:cubicBezTo>
                    <a:pt x="19146" y="15354"/>
                    <a:pt x="19385" y="15530"/>
                    <a:pt x="19425" y="15791"/>
                  </a:cubicBezTo>
                  <a:cubicBezTo>
                    <a:pt x="19454" y="15990"/>
                    <a:pt x="19454" y="16161"/>
                    <a:pt x="19425" y="16359"/>
                  </a:cubicBezTo>
                  <a:cubicBezTo>
                    <a:pt x="19369" y="17013"/>
                    <a:pt x="19227" y="17694"/>
                    <a:pt x="19056" y="18347"/>
                  </a:cubicBezTo>
                  <a:cubicBezTo>
                    <a:pt x="18801" y="19228"/>
                    <a:pt x="18687" y="20137"/>
                    <a:pt x="18687" y="21045"/>
                  </a:cubicBezTo>
                  <a:cubicBezTo>
                    <a:pt x="18715" y="21500"/>
                    <a:pt x="18659" y="21954"/>
                    <a:pt x="18573" y="22437"/>
                  </a:cubicBezTo>
                  <a:cubicBezTo>
                    <a:pt x="18488" y="22806"/>
                    <a:pt x="18346" y="22976"/>
                    <a:pt x="18119" y="22976"/>
                  </a:cubicBezTo>
                  <a:cubicBezTo>
                    <a:pt x="17807" y="22976"/>
                    <a:pt x="17665" y="22749"/>
                    <a:pt x="17551" y="22522"/>
                  </a:cubicBezTo>
                  <a:cubicBezTo>
                    <a:pt x="17324" y="22011"/>
                    <a:pt x="17182" y="21471"/>
                    <a:pt x="17153" y="20903"/>
                  </a:cubicBezTo>
                  <a:cubicBezTo>
                    <a:pt x="17153" y="20648"/>
                    <a:pt x="17153" y="20392"/>
                    <a:pt x="17153" y="20137"/>
                  </a:cubicBezTo>
                  <a:cubicBezTo>
                    <a:pt x="17153" y="18887"/>
                    <a:pt x="17381" y="17666"/>
                    <a:pt x="17863" y="16501"/>
                  </a:cubicBezTo>
                  <a:cubicBezTo>
                    <a:pt x="17949" y="16274"/>
                    <a:pt x="18091" y="16047"/>
                    <a:pt x="18204" y="15848"/>
                  </a:cubicBezTo>
                  <a:cubicBezTo>
                    <a:pt x="18318" y="15678"/>
                    <a:pt x="18431" y="15536"/>
                    <a:pt x="18602" y="15451"/>
                  </a:cubicBezTo>
                  <a:cubicBezTo>
                    <a:pt x="18693" y="15384"/>
                    <a:pt x="18797" y="15354"/>
                    <a:pt x="18899" y="15354"/>
                  </a:cubicBezTo>
                  <a:close/>
                  <a:moveTo>
                    <a:pt x="10490" y="5681"/>
                  </a:moveTo>
                  <a:cubicBezTo>
                    <a:pt x="10542" y="5681"/>
                    <a:pt x="10596" y="5690"/>
                    <a:pt x="10650" y="5710"/>
                  </a:cubicBezTo>
                  <a:cubicBezTo>
                    <a:pt x="11218" y="5880"/>
                    <a:pt x="11786" y="6136"/>
                    <a:pt x="12326" y="6420"/>
                  </a:cubicBezTo>
                  <a:cubicBezTo>
                    <a:pt x="13206" y="6959"/>
                    <a:pt x="14086" y="7527"/>
                    <a:pt x="14938" y="8181"/>
                  </a:cubicBezTo>
                  <a:cubicBezTo>
                    <a:pt x="15734" y="8749"/>
                    <a:pt x="16500" y="9345"/>
                    <a:pt x="17267" y="9941"/>
                  </a:cubicBezTo>
                  <a:cubicBezTo>
                    <a:pt x="17636" y="10225"/>
                    <a:pt x="17977" y="10566"/>
                    <a:pt x="18318" y="10878"/>
                  </a:cubicBezTo>
                  <a:cubicBezTo>
                    <a:pt x="19653" y="11986"/>
                    <a:pt x="20902" y="13179"/>
                    <a:pt x="22067" y="14457"/>
                  </a:cubicBezTo>
                  <a:cubicBezTo>
                    <a:pt x="23259" y="15763"/>
                    <a:pt x="24338" y="17183"/>
                    <a:pt x="25276" y="18688"/>
                  </a:cubicBezTo>
                  <a:cubicBezTo>
                    <a:pt x="26355" y="20364"/>
                    <a:pt x="27406" y="22039"/>
                    <a:pt x="28343" y="23800"/>
                  </a:cubicBezTo>
                  <a:cubicBezTo>
                    <a:pt x="28740" y="24510"/>
                    <a:pt x="29138" y="25220"/>
                    <a:pt x="29479" y="25958"/>
                  </a:cubicBezTo>
                  <a:cubicBezTo>
                    <a:pt x="29564" y="26072"/>
                    <a:pt x="29621" y="26214"/>
                    <a:pt x="29621" y="26356"/>
                  </a:cubicBezTo>
                  <a:cubicBezTo>
                    <a:pt x="29597" y="26499"/>
                    <a:pt x="29533" y="26562"/>
                    <a:pt x="29446" y="26562"/>
                  </a:cubicBezTo>
                  <a:cubicBezTo>
                    <a:pt x="29430" y="26562"/>
                    <a:pt x="29412" y="26559"/>
                    <a:pt x="29393" y="26555"/>
                  </a:cubicBezTo>
                  <a:cubicBezTo>
                    <a:pt x="29308" y="26526"/>
                    <a:pt x="29223" y="26469"/>
                    <a:pt x="29166" y="26413"/>
                  </a:cubicBezTo>
                  <a:cubicBezTo>
                    <a:pt x="29024" y="26242"/>
                    <a:pt x="28911" y="26072"/>
                    <a:pt x="28797" y="25901"/>
                  </a:cubicBezTo>
                  <a:cubicBezTo>
                    <a:pt x="28513" y="25362"/>
                    <a:pt x="28229" y="24822"/>
                    <a:pt x="27945" y="24283"/>
                  </a:cubicBezTo>
                  <a:cubicBezTo>
                    <a:pt x="27406" y="23204"/>
                    <a:pt x="26724" y="22181"/>
                    <a:pt x="26099" y="21159"/>
                  </a:cubicBezTo>
                  <a:cubicBezTo>
                    <a:pt x="25702" y="20477"/>
                    <a:pt x="25276" y="19796"/>
                    <a:pt x="24850" y="19114"/>
                  </a:cubicBezTo>
                  <a:cubicBezTo>
                    <a:pt x="24225" y="18149"/>
                    <a:pt x="23543" y="17240"/>
                    <a:pt x="22833" y="16331"/>
                  </a:cubicBezTo>
                  <a:cubicBezTo>
                    <a:pt x="21896" y="15138"/>
                    <a:pt x="20845" y="14002"/>
                    <a:pt x="19709" y="12952"/>
                  </a:cubicBezTo>
                  <a:cubicBezTo>
                    <a:pt x="18687" y="11986"/>
                    <a:pt x="17693" y="11077"/>
                    <a:pt x="16557" y="10169"/>
                  </a:cubicBezTo>
                  <a:cubicBezTo>
                    <a:pt x="15450" y="9231"/>
                    <a:pt x="14257" y="8408"/>
                    <a:pt x="13092" y="7584"/>
                  </a:cubicBezTo>
                  <a:cubicBezTo>
                    <a:pt x="12269" y="6988"/>
                    <a:pt x="11389" y="6505"/>
                    <a:pt x="10451" y="6164"/>
                  </a:cubicBezTo>
                  <a:cubicBezTo>
                    <a:pt x="10309" y="6136"/>
                    <a:pt x="10167" y="6051"/>
                    <a:pt x="10167" y="5880"/>
                  </a:cubicBezTo>
                  <a:cubicBezTo>
                    <a:pt x="10189" y="5772"/>
                    <a:pt x="10326" y="5681"/>
                    <a:pt x="10490" y="5681"/>
                  </a:cubicBezTo>
                  <a:close/>
                  <a:moveTo>
                    <a:pt x="16250" y="0"/>
                  </a:moveTo>
                  <a:cubicBezTo>
                    <a:pt x="15965" y="0"/>
                    <a:pt x="15679" y="30"/>
                    <a:pt x="15393" y="87"/>
                  </a:cubicBezTo>
                  <a:cubicBezTo>
                    <a:pt x="13007" y="428"/>
                    <a:pt x="10963" y="1904"/>
                    <a:pt x="9827" y="4006"/>
                  </a:cubicBezTo>
                  <a:cubicBezTo>
                    <a:pt x="9543" y="4602"/>
                    <a:pt x="9031" y="5000"/>
                    <a:pt x="8407" y="5142"/>
                  </a:cubicBezTo>
                  <a:cubicBezTo>
                    <a:pt x="7981" y="5256"/>
                    <a:pt x="7555" y="5369"/>
                    <a:pt x="7129" y="5511"/>
                  </a:cubicBezTo>
                  <a:cubicBezTo>
                    <a:pt x="6021" y="5823"/>
                    <a:pt x="4999" y="6335"/>
                    <a:pt x="4090" y="7016"/>
                  </a:cubicBezTo>
                  <a:cubicBezTo>
                    <a:pt x="2358" y="8379"/>
                    <a:pt x="1023" y="10169"/>
                    <a:pt x="256" y="12213"/>
                  </a:cubicBezTo>
                  <a:cubicBezTo>
                    <a:pt x="199" y="12270"/>
                    <a:pt x="199" y="12384"/>
                    <a:pt x="256" y="12469"/>
                  </a:cubicBezTo>
                  <a:lnTo>
                    <a:pt x="313" y="12469"/>
                  </a:lnTo>
                  <a:cubicBezTo>
                    <a:pt x="427" y="12355"/>
                    <a:pt x="540" y="12242"/>
                    <a:pt x="654" y="12128"/>
                  </a:cubicBezTo>
                  <a:cubicBezTo>
                    <a:pt x="1676" y="11191"/>
                    <a:pt x="2784" y="10367"/>
                    <a:pt x="4005" y="9686"/>
                  </a:cubicBezTo>
                  <a:cubicBezTo>
                    <a:pt x="4601" y="9345"/>
                    <a:pt x="5226" y="9033"/>
                    <a:pt x="5908" y="8834"/>
                  </a:cubicBezTo>
                  <a:cubicBezTo>
                    <a:pt x="6121" y="8737"/>
                    <a:pt x="6334" y="8693"/>
                    <a:pt x="6557" y="8693"/>
                  </a:cubicBezTo>
                  <a:cubicBezTo>
                    <a:pt x="6660" y="8693"/>
                    <a:pt x="6765" y="8702"/>
                    <a:pt x="6873" y="8720"/>
                  </a:cubicBezTo>
                  <a:cubicBezTo>
                    <a:pt x="7157" y="8720"/>
                    <a:pt x="7384" y="9004"/>
                    <a:pt x="7327" y="9288"/>
                  </a:cubicBezTo>
                  <a:cubicBezTo>
                    <a:pt x="7327" y="9601"/>
                    <a:pt x="7185" y="9913"/>
                    <a:pt x="6987" y="10112"/>
                  </a:cubicBezTo>
                  <a:cubicBezTo>
                    <a:pt x="6703" y="10424"/>
                    <a:pt x="6447" y="10708"/>
                    <a:pt x="6135" y="10964"/>
                  </a:cubicBezTo>
                  <a:cubicBezTo>
                    <a:pt x="5538" y="11475"/>
                    <a:pt x="4885" y="12014"/>
                    <a:pt x="4260" y="12554"/>
                  </a:cubicBezTo>
                  <a:cubicBezTo>
                    <a:pt x="3550" y="13150"/>
                    <a:pt x="2869" y="13804"/>
                    <a:pt x="2244" y="14485"/>
                  </a:cubicBezTo>
                  <a:cubicBezTo>
                    <a:pt x="1335" y="15479"/>
                    <a:pt x="625" y="16615"/>
                    <a:pt x="114" y="17865"/>
                  </a:cubicBezTo>
                  <a:cubicBezTo>
                    <a:pt x="1" y="18120"/>
                    <a:pt x="1" y="18461"/>
                    <a:pt x="114" y="18717"/>
                  </a:cubicBezTo>
                  <a:cubicBezTo>
                    <a:pt x="427" y="19483"/>
                    <a:pt x="881" y="20193"/>
                    <a:pt x="1449" y="20790"/>
                  </a:cubicBezTo>
                  <a:cubicBezTo>
                    <a:pt x="2187" y="21528"/>
                    <a:pt x="3039" y="22153"/>
                    <a:pt x="3976" y="22607"/>
                  </a:cubicBezTo>
                  <a:cubicBezTo>
                    <a:pt x="4942" y="23118"/>
                    <a:pt x="5964" y="23516"/>
                    <a:pt x="7043" y="23800"/>
                  </a:cubicBezTo>
                  <a:cubicBezTo>
                    <a:pt x="7111" y="23834"/>
                    <a:pt x="7179" y="23878"/>
                    <a:pt x="7264" y="23878"/>
                  </a:cubicBezTo>
                  <a:cubicBezTo>
                    <a:pt x="7323" y="23878"/>
                    <a:pt x="7389" y="23857"/>
                    <a:pt x="7469" y="23800"/>
                  </a:cubicBezTo>
                  <a:lnTo>
                    <a:pt x="7469" y="23147"/>
                  </a:lnTo>
                  <a:cubicBezTo>
                    <a:pt x="7469" y="22096"/>
                    <a:pt x="7469" y="21074"/>
                    <a:pt x="7498" y="20051"/>
                  </a:cubicBezTo>
                  <a:cubicBezTo>
                    <a:pt x="7498" y="18830"/>
                    <a:pt x="7697" y="17609"/>
                    <a:pt x="8037" y="16445"/>
                  </a:cubicBezTo>
                  <a:cubicBezTo>
                    <a:pt x="8236" y="15735"/>
                    <a:pt x="8492" y="15053"/>
                    <a:pt x="8833" y="14400"/>
                  </a:cubicBezTo>
                  <a:cubicBezTo>
                    <a:pt x="9060" y="13974"/>
                    <a:pt x="9344" y="13576"/>
                    <a:pt x="9685" y="13207"/>
                  </a:cubicBezTo>
                  <a:cubicBezTo>
                    <a:pt x="9912" y="12980"/>
                    <a:pt x="10196" y="12810"/>
                    <a:pt x="10508" y="12724"/>
                  </a:cubicBezTo>
                  <a:cubicBezTo>
                    <a:pt x="10589" y="12692"/>
                    <a:pt x="10670" y="12677"/>
                    <a:pt x="10750" y="12677"/>
                  </a:cubicBezTo>
                  <a:cubicBezTo>
                    <a:pt x="11091" y="12677"/>
                    <a:pt x="11394" y="12952"/>
                    <a:pt x="11417" y="13321"/>
                  </a:cubicBezTo>
                  <a:cubicBezTo>
                    <a:pt x="11445" y="13662"/>
                    <a:pt x="11417" y="13974"/>
                    <a:pt x="11332" y="14286"/>
                  </a:cubicBezTo>
                  <a:cubicBezTo>
                    <a:pt x="11247" y="14684"/>
                    <a:pt x="11161" y="15082"/>
                    <a:pt x="11048" y="15451"/>
                  </a:cubicBezTo>
                  <a:cubicBezTo>
                    <a:pt x="10480" y="17495"/>
                    <a:pt x="10423" y="19625"/>
                    <a:pt x="10849" y="21698"/>
                  </a:cubicBezTo>
                  <a:cubicBezTo>
                    <a:pt x="11019" y="22579"/>
                    <a:pt x="11275" y="23431"/>
                    <a:pt x="11531" y="24283"/>
                  </a:cubicBezTo>
                  <a:cubicBezTo>
                    <a:pt x="11557" y="24522"/>
                    <a:pt x="11783" y="24711"/>
                    <a:pt x="12021" y="24711"/>
                  </a:cubicBezTo>
                  <a:cubicBezTo>
                    <a:pt x="12037" y="24711"/>
                    <a:pt x="12054" y="24711"/>
                    <a:pt x="12070" y="24709"/>
                  </a:cubicBezTo>
                  <a:lnTo>
                    <a:pt x="12212" y="24709"/>
                  </a:lnTo>
                  <a:lnTo>
                    <a:pt x="15137" y="24993"/>
                  </a:lnTo>
                  <a:cubicBezTo>
                    <a:pt x="17324" y="25192"/>
                    <a:pt x="19482" y="25618"/>
                    <a:pt x="21612" y="26214"/>
                  </a:cubicBezTo>
                  <a:cubicBezTo>
                    <a:pt x="21680" y="26248"/>
                    <a:pt x="21757" y="26292"/>
                    <a:pt x="21839" y="26292"/>
                  </a:cubicBezTo>
                  <a:cubicBezTo>
                    <a:pt x="21895" y="26292"/>
                    <a:pt x="21952" y="26271"/>
                    <a:pt x="22010" y="26214"/>
                  </a:cubicBezTo>
                  <a:cubicBezTo>
                    <a:pt x="21811" y="24624"/>
                    <a:pt x="21499" y="23033"/>
                    <a:pt x="21016" y="21500"/>
                  </a:cubicBezTo>
                  <a:cubicBezTo>
                    <a:pt x="20931" y="21216"/>
                    <a:pt x="20874" y="20903"/>
                    <a:pt x="20817" y="20619"/>
                  </a:cubicBezTo>
                  <a:cubicBezTo>
                    <a:pt x="20760" y="20392"/>
                    <a:pt x="20789" y="20137"/>
                    <a:pt x="20845" y="19909"/>
                  </a:cubicBezTo>
                  <a:cubicBezTo>
                    <a:pt x="20919" y="19689"/>
                    <a:pt x="21123" y="19551"/>
                    <a:pt x="21328" y="19551"/>
                  </a:cubicBezTo>
                  <a:cubicBezTo>
                    <a:pt x="21439" y="19551"/>
                    <a:pt x="21550" y="19592"/>
                    <a:pt x="21641" y="19682"/>
                  </a:cubicBezTo>
                  <a:cubicBezTo>
                    <a:pt x="21783" y="19796"/>
                    <a:pt x="21896" y="19938"/>
                    <a:pt x="22010" y="20108"/>
                  </a:cubicBezTo>
                  <a:cubicBezTo>
                    <a:pt x="22180" y="20421"/>
                    <a:pt x="22322" y="20733"/>
                    <a:pt x="22464" y="21045"/>
                  </a:cubicBezTo>
                  <a:cubicBezTo>
                    <a:pt x="23231" y="22863"/>
                    <a:pt x="23742" y="24766"/>
                    <a:pt x="24026" y="26725"/>
                  </a:cubicBezTo>
                  <a:cubicBezTo>
                    <a:pt x="24026" y="26952"/>
                    <a:pt x="24168" y="27179"/>
                    <a:pt x="24395" y="27236"/>
                  </a:cubicBezTo>
                  <a:cubicBezTo>
                    <a:pt x="25276" y="27549"/>
                    <a:pt x="26099" y="27918"/>
                    <a:pt x="26894" y="28372"/>
                  </a:cubicBezTo>
                  <a:lnTo>
                    <a:pt x="27036" y="28372"/>
                  </a:lnTo>
                  <a:cubicBezTo>
                    <a:pt x="27150" y="28202"/>
                    <a:pt x="27093" y="28003"/>
                    <a:pt x="27065" y="27833"/>
                  </a:cubicBezTo>
                  <a:cubicBezTo>
                    <a:pt x="27036" y="27435"/>
                    <a:pt x="26980" y="27009"/>
                    <a:pt x="26923" y="26583"/>
                  </a:cubicBezTo>
                  <a:cubicBezTo>
                    <a:pt x="26894" y="26413"/>
                    <a:pt x="26923" y="26271"/>
                    <a:pt x="26980" y="26100"/>
                  </a:cubicBezTo>
                  <a:cubicBezTo>
                    <a:pt x="27018" y="26004"/>
                    <a:pt x="27122" y="25947"/>
                    <a:pt x="27230" y="25947"/>
                  </a:cubicBezTo>
                  <a:cubicBezTo>
                    <a:pt x="27280" y="25947"/>
                    <a:pt x="27332" y="25959"/>
                    <a:pt x="27377" y="25987"/>
                  </a:cubicBezTo>
                  <a:cubicBezTo>
                    <a:pt x="27519" y="26043"/>
                    <a:pt x="27604" y="26157"/>
                    <a:pt x="27661" y="26299"/>
                  </a:cubicBezTo>
                  <a:cubicBezTo>
                    <a:pt x="27775" y="26583"/>
                    <a:pt x="27888" y="26867"/>
                    <a:pt x="27973" y="27151"/>
                  </a:cubicBezTo>
                  <a:cubicBezTo>
                    <a:pt x="28144" y="27747"/>
                    <a:pt x="28257" y="28344"/>
                    <a:pt x="28428" y="28912"/>
                  </a:cubicBezTo>
                  <a:cubicBezTo>
                    <a:pt x="28485" y="29196"/>
                    <a:pt x="28627" y="29423"/>
                    <a:pt x="28882" y="29593"/>
                  </a:cubicBezTo>
                  <a:cubicBezTo>
                    <a:pt x="29706" y="30133"/>
                    <a:pt x="30444" y="30758"/>
                    <a:pt x="31154" y="31468"/>
                  </a:cubicBezTo>
                  <a:cubicBezTo>
                    <a:pt x="31268" y="31581"/>
                    <a:pt x="31410" y="31695"/>
                    <a:pt x="31580" y="31808"/>
                  </a:cubicBezTo>
                  <a:cubicBezTo>
                    <a:pt x="31646" y="31856"/>
                    <a:pt x="31722" y="31878"/>
                    <a:pt x="31797" y="31878"/>
                  </a:cubicBezTo>
                  <a:cubicBezTo>
                    <a:pt x="31946" y="31878"/>
                    <a:pt x="32091" y="31790"/>
                    <a:pt x="32148" y="31638"/>
                  </a:cubicBezTo>
                  <a:cubicBezTo>
                    <a:pt x="32177" y="31553"/>
                    <a:pt x="32205" y="31496"/>
                    <a:pt x="32205" y="31411"/>
                  </a:cubicBezTo>
                  <a:lnTo>
                    <a:pt x="32205" y="30786"/>
                  </a:lnTo>
                  <a:cubicBezTo>
                    <a:pt x="32177" y="30076"/>
                    <a:pt x="31978" y="29423"/>
                    <a:pt x="31921" y="28713"/>
                  </a:cubicBezTo>
                  <a:cubicBezTo>
                    <a:pt x="31722" y="26867"/>
                    <a:pt x="31467" y="25050"/>
                    <a:pt x="31211" y="23232"/>
                  </a:cubicBezTo>
                  <a:cubicBezTo>
                    <a:pt x="31183" y="22891"/>
                    <a:pt x="31012" y="22579"/>
                    <a:pt x="30757" y="22380"/>
                  </a:cubicBezTo>
                  <a:cubicBezTo>
                    <a:pt x="30132" y="21926"/>
                    <a:pt x="29535" y="21443"/>
                    <a:pt x="28939" y="20932"/>
                  </a:cubicBezTo>
                  <a:cubicBezTo>
                    <a:pt x="28627" y="20705"/>
                    <a:pt x="28314" y="20449"/>
                    <a:pt x="28030" y="20165"/>
                  </a:cubicBezTo>
                  <a:cubicBezTo>
                    <a:pt x="27860" y="20023"/>
                    <a:pt x="27718" y="19824"/>
                    <a:pt x="27604" y="19625"/>
                  </a:cubicBezTo>
                  <a:cubicBezTo>
                    <a:pt x="27434" y="19370"/>
                    <a:pt x="27576" y="19029"/>
                    <a:pt x="27888" y="19001"/>
                  </a:cubicBezTo>
                  <a:cubicBezTo>
                    <a:pt x="28059" y="18944"/>
                    <a:pt x="28201" y="18944"/>
                    <a:pt x="28371" y="18944"/>
                  </a:cubicBezTo>
                  <a:cubicBezTo>
                    <a:pt x="28712" y="18972"/>
                    <a:pt x="29053" y="19029"/>
                    <a:pt x="29365" y="19057"/>
                  </a:cubicBezTo>
                  <a:cubicBezTo>
                    <a:pt x="29649" y="19114"/>
                    <a:pt x="29961" y="19171"/>
                    <a:pt x="30245" y="19228"/>
                  </a:cubicBezTo>
                  <a:cubicBezTo>
                    <a:pt x="30331" y="19228"/>
                    <a:pt x="30387" y="19171"/>
                    <a:pt x="30387" y="19086"/>
                  </a:cubicBezTo>
                  <a:cubicBezTo>
                    <a:pt x="30359" y="18915"/>
                    <a:pt x="30331" y="18773"/>
                    <a:pt x="30302" y="18603"/>
                  </a:cubicBezTo>
                  <a:cubicBezTo>
                    <a:pt x="29791" y="16672"/>
                    <a:pt x="29166" y="14741"/>
                    <a:pt x="28428" y="12895"/>
                  </a:cubicBezTo>
                  <a:cubicBezTo>
                    <a:pt x="28314" y="12582"/>
                    <a:pt x="28059" y="12327"/>
                    <a:pt x="27746" y="12242"/>
                  </a:cubicBezTo>
                  <a:cubicBezTo>
                    <a:pt x="26355" y="11844"/>
                    <a:pt x="24963" y="11503"/>
                    <a:pt x="23515" y="11248"/>
                  </a:cubicBezTo>
                  <a:cubicBezTo>
                    <a:pt x="23089" y="11191"/>
                    <a:pt x="22663" y="11077"/>
                    <a:pt x="22237" y="10907"/>
                  </a:cubicBezTo>
                  <a:cubicBezTo>
                    <a:pt x="22010" y="10822"/>
                    <a:pt x="21868" y="10623"/>
                    <a:pt x="21868" y="10367"/>
                  </a:cubicBezTo>
                  <a:cubicBezTo>
                    <a:pt x="21896" y="10140"/>
                    <a:pt x="22067" y="9941"/>
                    <a:pt x="22322" y="9885"/>
                  </a:cubicBezTo>
                  <a:cubicBezTo>
                    <a:pt x="22350" y="9856"/>
                    <a:pt x="22407" y="9856"/>
                    <a:pt x="22436" y="9828"/>
                  </a:cubicBezTo>
                  <a:cubicBezTo>
                    <a:pt x="22918" y="9743"/>
                    <a:pt x="23401" y="9657"/>
                    <a:pt x="23884" y="9572"/>
                  </a:cubicBezTo>
                  <a:cubicBezTo>
                    <a:pt x="24249" y="9511"/>
                    <a:pt x="24615" y="9483"/>
                    <a:pt x="24980" y="9483"/>
                  </a:cubicBezTo>
                  <a:cubicBezTo>
                    <a:pt x="25296" y="9483"/>
                    <a:pt x="25612" y="9504"/>
                    <a:pt x="25929" y="9544"/>
                  </a:cubicBezTo>
                  <a:cubicBezTo>
                    <a:pt x="26130" y="9564"/>
                    <a:pt x="26330" y="9584"/>
                    <a:pt x="26531" y="9584"/>
                  </a:cubicBezTo>
                  <a:cubicBezTo>
                    <a:pt x="26614" y="9584"/>
                    <a:pt x="26698" y="9580"/>
                    <a:pt x="26781" y="9572"/>
                  </a:cubicBezTo>
                  <a:cubicBezTo>
                    <a:pt x="26838" y="9430"/>
                    <a:pt x="26781" y="9345"/>
                    <a:pt x="26724" y="9288"/>
                  </a:cubicBezTo>
                  <a:cubicBezTo>
                    <a:pt x="26184" y="8323"/>
                    <a:pt x="25588" y="7414"/>
                    <a:pt x="24963" y="6505"/>
                  </a:cubicBezTo>
                  <a:cubicBezTo>
                    <a:pt x="24807" y="6297"/>
                    <a:pt x="24580" y="6161"/>
                    <a:pt x="24325" y="6161"/>
                  </a:cubicBezTo>
                  <a:cubicBezTo>
                    <a:pt x="24301" y="6161"/>
                    <a:pt x="24277" y="6162"/>
                    <a:pt x="24253" y="6164"/>
                  </a:cubicBezTo>
                  <a:cubicBezTo>
                    <a:pt x="24144" y="6162"/>
                    <a:pt x="24034" y="6161"/>
                    <a:pt x="23925" y="6161"/>
                  </a:cubicBezTo>
                  <a:cubicBezTo>
                    <a:pt x="22505" y="6161"/>
                    <a:pt x="21109" y="6333"/>
                    <a:pt x="19738" y="6675"/>
                  </a:cubicBezTo>
                  <a:cubicBezTo>
                    <a:pt x="19141" y="6846"/>
                    <a:pt x="18545" y="6988"/>
                    <a:pt x="17949" y="7101"/>
                  </a:cubicBezTo>
                  <a:cubicBezTo>
                    <a:pt x="17782" y="7143"/>
                    <a:pt x="17616" y="7169"/>
                    <a:pt x="17439" y="7169"/>
                  </a:cubicBezTo>
                  <a:cubicBezTo>
                    <a:pt x="17374" y="7169"/>
                    <a:pt x="17307" y="7166"/>
                    <a:pt x="17239" y="7158"/>
                  </a:cubicBezTo>
                  <a:cubicBezTo>
                    <a:pt x="17216" y="7160"/>
                    <a:pt x="17193" y="7161"/>
                    <a:pt x="17171" y="7161"/>
                  </a:cubicBezTo>
                  <a:cubicBezTo>
                    <a:pt x="16885" y="7161"/>
                    <a:pt x="16630" y="6998"/>
                    <a:pt x="16472" y="6761"/>
                  </a:cubicBezTo>
                  <a:cubicBezTo>
                    <a:pt x="16358" y="6448"/>
                    <a:pt x="16444" y="6136"/>
                    <a:pt x="16671" y="5909"/>
                  </a:cubicBezTo>
                  <a:cubicBezTo>
                    <a:pt x="16841" y="5653"/>
                    <a:pt x="17068" y="5454"/>
                    <a:pt x="17324" y="5284"/>
                  </a:cubicBezTo>
                  <a:cubicBezTo>
                    <a:pt x="18034" y="4858"/>
                    <a:pt x="18801" y="4546"/>
                    <a:pt x="19596" y="4375"/>
                  </a:cubicBezTo>
                  <a:cubicBezTo>
                    <a:pt x="20302" y="4257"/>
                    <a:pt x="21008" y="4194"/>
                    <a:pt x="21713" y="4194"/>
                  </a:cubicBezTo>
                  <a:cubicBezTo>
                    <a:pt x="22030" y="4194"/>
                    <a:pt x="22346" y="4207"/>
                    <a:pt x="22663" y="4233"/>
                  </a:cubicBezTo>
                  <a:cubicBezTo>
                    <a:pt x="22724" y="4248"/>
                    <a:pt x="22800" y="4280"/>
                    <a:pt x="22876" y="4280"/>
                  </a:cubicBezTo>
                  <a:cubicBezTo>
                    <a:pt x="22942" y="4280"/>
                    <a:pt x="23008" y="4256"/>
                    <a:pt x="23060" y="4176"/>
                  </a:cubicBezTo>
                  <a:cubicBezTo>
                    <a:pt x="22265" y="3239"/>
                    <a:pt x="21385" y="2387"/>
                    <a:pt x="20448" y="1620"/>
                  </a:cubicBezTo>
                  <a:cubicBezTo>
                    <a:pt x="20238" y="1432"/>
                    <a:pt x="19952" y="1321"/>
                    <a:pt x="19668" y="1321"/>
                  </a:cubicBezTo>
                  <a:cubicBezTo>
                    <a:pt x="19567" y="1321"/>
                    <a:pt x="19466" y="1335"/>
                    <a:pt x="19369" y="1365"/>
                  </a:cubicBezTo>
                  <a:cubicBezTo>
                    <a:pt x="17835" y="1706"/>
                    <a:pt x="16330" y="2330"/>
                    <a:pt x="14995" y="3211"/>
                  </a:cubicBezTo>
                  <a:cubicBezTo>
                    <a:pt x="14740" y="3381"/>
                    <a:pt x="14456" y="3552"/>
                    <a:pt x="14172" y="3694"/>
                  </a:cubicBezTo>
                  <a:cubicBezTo>
                    <a:pt x="14001" y="3779"/>
                    <a:pt x="13831" y="3864"/>
                    <a:pt x="13632" y="3892"/>
                  </a:cubicBezTo>
                  <a:cubicBezTo>
                    <a:pt x="13617" y="3894"/>
                    <a:pt x="13603" y="3895"/>
                    <a:pt x="13588" y="3895"/>
                  </a:cubicBezTo>
                  <a:cubicBezTo>
                    <a:pt x="13377" y="3895"/>
                    <a:pt x="13178" y="3707"/>
                    <a:pt x="13178" y="3495"/>
                  </a:cubicBezTo>
                  <a:cubicBezTo>
                    <a:pt x="13178" y="3296"/>
                    <a:pt x="13263" y="3126"/>
                    <a:pt x="13376" y="2955"/>
                  </a:cubicBezTo>
                  <a:cubicBezTo>
                    <a:pt x="13547" y="2671"/>
                    <a:pt x="13802" y="2416"/>
                    <a:pt x="14086" y="2217"/>
                  </a:cubicBezTo>
                  <a:cubicBezTo>
                    <a:pt x="14967" y="1478"/>
                    <a:pt x="15961" y="882"/>
                    <a:pt x="17011" y="456"/>
                  </a:cubicBezTo>
                  <a:cubicBezTo>
                    <a:pt x="17210" y="428"/>
                    <a:pt x="17381" y="314"/>
                    <a:pt x="17494" y="201"/>
                  </a:cubicBezTo>
                  <a:cubicBezTo>
                    <a:pt x="17087" y="65"/>
                    <a:pt x="16671" y="0"/>
                    <a:pt x="16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77"/>
            <p:cNvSpPr/>
            <p:nvPr/>
          </p:nvSpPr>
          <p:spPr>
            <a:xfrm>
              <a:off x="3846200" y="1341175"/>
              <a:ext cx="486350" cy="521825"/>
            </a:xfrm>
            <a:custGeom>
              <a:avLst/>
              <a:gdLst/>
              <a:ahLst/>
              <a:cxnLst/>
              <a:rect l="l" t="t" r="r" b="b"/>
              <a:pathLst>
                <a:path w="19454" h="20873" extrusionOk="0">
                  <a:moveTo>
                    <a:pt x="321" y="0"/>
                  </a:moveTo>
                  <a:cubicBezTo>
                    <a:pt x="159" y="0"/>
                    <a:pt x="29" y="69"/>
                    <a:pt x="29" y="220"/>
                  </a:cubicBezTo>
                  <a:cubicBezTo>
                    <a:pt x="0" y="390"/>
                    <a:pt x="142" y="447"/>
                    <a:pt x="284" y="475"/>
                  </a:cubicBezTo>
                  <a:cubicBezTo>
                    <a:pt x="1222" y="844"/>
                    <a:pt x="2102" y="1299"/>
                    <a:pt x="2925" y="1895"/>
                  </a:cubicBezTo>
                  <a:cubicBezTo>
                    <a:pt x="4118" y="2719"/>
                    <a:pt x="5339" y="3599"/>
                    <a:pt x="6419" y="4480"/>
                  </a:cubicBezTo>
                  <a:cubicBezTo>
                    <a:pt x="7498" y="5388"/>
                    <a:pt x="8548" y="6297"/>
                    <a:pt x="9571" y="7263"/>
                  </a:cubicBezTo>
                  <a:cubicBezTo>
                    <a:pt x="10678" y="8313"/>
                    <a:pt x="11729" y="9449"/>
                    <a:pt x="12695" y="10670"/>
                  </a:cubicBezTo>
                  <a:cubicBezTo>
                    <a:pt x="13376" y="11551"/>
                    <a:pt x="14058" y="12488"/>
                    <a:pt x="14683" y="13454"/>
                  </a:cubicBezTo>
                  <a:cubicBezTo>
                    <a:pt x="15109" y="14107"/>
                    <a:pt x="15535" y="14788"/>
                    <a:pt x="15932" y="15470"/>
                  </a:cubicBezTo>
                  <a:cubicBezTo>
                    <a:pt x="16557" y="16492"/>
                    <a:pt x="17239" y="17515"/>
                    <a:pt x="17778" y="18622"/>
                  </a:cubicBezTo>
                  <a:cubicBezTo>
                    <a:pt x="18062" y="19162"/>
                    <a:pt x="18346" y="19673"/>
                    <a:pt x="18658" y="20212"/>
                  </a:cubicBezTo>
                  <a:cubicBezTo>
                    <a:pt x="18744" y="20383"/>
                    <a:pt x="18886" y="20582"/>
                    <a:pt x="18999" y="20724"/>
                  </a:cubicBezTo>
                  <a:cubicBezTo>
                    <a:pt x="19056" y="20809"/>
                    <a:pt x="19141" y="20837"/>
                    <a:pt x="19226" y="20866"/>
                  </a:cubicBezTo>
                  <a:cubicBezTo>
                    <a:pt x="19245" y="20870"/>
                    <a:pt x="19263" y="20873"/>
                    <a:pt x="19279" y="20873"/>
                  </a:cubicBezTo>
                  <a:cubicBezTo>
                    <a:pt x="19366" y="20873"/>
                    <a:pt x="19430" y="20810"/>
                    <a:pt x="19454" y="20667"/>
                  </a:cubicBezTo>
                  <a:cubicBezTo>
                    <a:pt x="19454" y="20525"/>
                    <a:pt x="19397" y="20383"/>
                    <a:pt x="19312" y="20269"/>
                  </a:cubicBezTo>
                  <a:cubicBezTo>
                    <a:pt x="18942" y="19531"/>
                    <a:pt x="18573" y="18821"/>
                    <a:pt x="18176" y="18111"/>
                  </a:cubicBezTo>
                  <a:cubicBezTo>
                    <a:pt x="17239" y="16350"/>
                    <a:pt x="16188" y="14675"/>
                    <a:pt x="15109" y="12999"/>
                  </a:cubicBezTo>
                  <a:cubicBezTo>
                    <a:pt x="14171" y="11494"/>
                    <a:pt x="13092" y="10074"/>
                    <a:pt x="11900" y="8768"/>
                  </a:cubicBezTo>
                  <a:cubicBezTo>
                    <a:pt x="10735" y="7490"/>
                    <a:pt x="9486" y="6269"/>
                    <a:pt x="8179" y="5161"/>
                  </a:cubicBezTo>
                  <a:cubicBezTo>
                    <a:pt x="7810" y="4877"/>
                    <a:pt x="7469" y="4536"/>
                    <a:pt x="7100" y="4252"/>
                  </a:cubicBezTo>
                  <a:cubicBezTo>
                    <a:pt x="6333" y="3656"/>
                    <a:pt x="5567" y="3031"/>
                    <a:pt x="4771" y="2463"/>
                  </a:cubicBezTo>
                  <a:cubicBezTo>
                    <a:pt x="3919" y="1838"/>
                    <a:pt x="3067" y="1270"/>
                    <a:pt x="2159" y="731"/>
                  </a:cubicBezTo>
                  <a:cubicBezTo>
                    <a:pt x="1619" y="447"/>
                    <a:pt x="1051" y="220"/>
                    <a:pt x="483" y="21"/>
                  </a:cubicBezTo>
                  <a:cubicBezTo>
                    <a:pt x="428" y="7"/>
                    <a:pt x="373"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77"/>
            <p:cNvSpPr/>
            <p:nvPr/>
          </p:nvSpPr>
          <p:spPr>
            <a:xfrm>
              <a:off x="3802175" y="1198950"/>
              <a:ext cx="594975" cy="795925"/>
            </a:xfrm>
            <a:custGeom>
              <a:avLst/>
              <a:gdLst/>
              <a:ahLst/>
              <a:cxnLst/>
              <a:rect l="l" t="t" r="r" b="b"/>
              <a:pathLst>
                <a:path w="23799" h="31837" extrusionOk="0">
                  <a:moveTo>
                    <a:pt x="5567" y="5284"/>
                  </a:moveTo>
                  <a:lnTo>
                    <a:pt x="5567" y="5284"/>
                  </a:lnTo>
                  <a:cubicBezTo>
                    <a:pt x="6078" y="5369"/>
                    <a:pt x="6078" y="6136"/>
                    <a:pt x="5538" y="6193"/>
                  </a:cubicBezTo>
                  <a:cubicBezTo>
                    <a:pt x="5311" y="6164"/>
                    <a:pt x="5169" y="5994"/>
                    <a:pt x="5169" y="5767"/>
                  </a:cubicBezTo>
                  <a:cubicBezTo>
                    <a:pt x="5141" y="5511"/>
                    <a:pt x="5311" y="5312"/>
                    <a:pt x="5567" y="5284"/>
                  </a:cubicBezTo>
                  <a:close/>
                  <a:moveTo>
                    <a:pt x="10708" y="8755"/>
                  </a:moveTo>
                  <a:cubicBezTo>
                    <a:pt x="10863" y="8755"/>
                    <a:pt x="11020" y="8791"/>
                    <a:pt x="11161" y="8862"/>
                  </a:cubicBezTo>
                  <a:cubicBezTo>
                    <a:pt x="11360" y="8947"/>
                    <a:pt x="11502" y="9175"/>
                    <a:pt x="11474" y="9430"/>
                  </a:cubicBezTo>
                  <a:cubicBezTo>
                    <a:pt x="11445" y="9657"/>
                    <a:pt x="11247" y="9856"/>
                    <a:pt x="11019" y="9885"/>
                  </a:cubicBezTo>
                  <a:cubicBezTo>
                    <a:pt x="10906" y="9885"/>
                    <a:pt x="10821" y="9913"/>
                    <a:pt x="10764" y="9913"/>
                  </a:cubicBezTo>
                  <a:cubicBezTo>
                    <a:pt x="10395" y="9913"/>
                    <a:pt x="10082" y="9657"/>
                    <a:pt x="9997" y="9288"/>
                  </a:cubicBezTo>
                  <a:cubicBezTo>
                    <a:pt x="9969" y="9175"/>
                    <a:pt x="10025" y="9061"/>
                    <a:pt x="10111" y="8976"/>
                  </a:cubicBezTo>
                  <a:cubicBezTo>
                    <a:pt x="10276" y="8827"/>
                    <a:pt x="10491" y="8755"/>
                    <a:pt x="10708" y="8755"/>
                  </a:cubicBezTo>
                  <a:close/>
                  <a:moveTo>
                    <a:pt x="16074" y="13633"/>
                  </a:moveTo>
                  <a:cubicBezTo>
                    <a:pt x="16926" y="13662"/>
                    <a:pt x="17778" y="13974"/>
                    <a:pt x="18432" y="14542"/>
                  </a:cubicBezTo>
                  <a:cubicBezTo>
                    <a:pt x="18574" y="14656"/>
                    <a:pt x="18687" y="14798"/>
                    <a:pt x="18772" y="14968"/>
                  </a:cubicBezTo>
                  <a:cubicBezTo>
                    <a:pt x="18993" y="15327"/>
                    <a:pt x="18731" y="15793"/>
                    <a:pt x="18325" y="15793"/>
                  </a:cubicBezTo>
                  <a:cubicBezTo>
                    <a:pt x="18313" y="15793"/>
                    <a:pt x="18302" y="15792"/>
                    <a:pt x="18290" y="15791"/>
                  </a:cubicBezTo>
                  <a:cubicBezTo>
                    <a:pt x="18148" y="15791"/>
                    <a:pt x="18006" y="15791"/>
                    <a:pt x="17864" y="15763"/>
                  </a:cubicBezTo>
                  <a:cubicBezTo>
                    <a:pt x="17154" y="15621"/>
                    <a:pt x="16500" y="15366"/>
                    <a:pt x="15876" y="14996"/>
                  </a:cubicBezTo>
                  <a:cubicBezTo>
                    <a:pt x="15677" y="14883"/>
                    <a:pt x="15478" y="14712"/>
                    <a:pt x="15364" y="14542"/>
                  </a:cubicBezTo>
                  <a:cubicBezTo>
                    <a:pt x="15109" y="14201"/>
                    <a:pt x="15308" y="13718"/>
                    <a:pt x="15705" y="13662"/>
                  </a:cubicBezTo>
                  <a:cubicBezTo>
                    <a:pt x="15819" y="13633"/>
                    <a:pt x="15961" y="13633"/>
                    <a:pt x="16074" y="13633"/>
                  </a:cubicBezTo>
                  <a:close/>
                  <a:moveTo>
                    <a:pt x="7831" y="0"/>
                  </a:moveTo>
                  <a:cubicBezTo>
                    <a:pt x="7546" y="0"/>
                    <a:pt x="7262" y="30"/>
                    <a:pt x="6987" y="87"/>
                  </a:cubicBezTo>
                  <a:cubicBezTo>
                    <a:pt x="4601" y="428"/>
                    <a:pt x="2528" y="1904"/>
                    <a:pt x="1421" y="4034"/>
                  </a:cubicBezTo>
                  <a:cubicBezTo>
                    <a:pt x="1137" y="4602"/>
                    <a:pt x="597" y="5000"/>
                    <a:pt x="1" y="5142"/>
                  </a:cubicBezTo>
                  <a:cubicBezTo>
                    <a:pt x="597" y="5341"/>
                    <a:pt x="1193" y="5568"/>
                    <a:pt x="1790" y="5852"/>
                  </a:cubicBezTo>
                  <a:cubicBezTo>
                    <a:pt x="1849" y="5734"/>
                    <a:pt x="1962" y="5671"/>
                    <a:pt x="2082" y="5671"/>
                  </a:cubicBezTo>
                  <a:cubicBezTo>
                    <a:pt x="2136" y="5671"/>
                    <a:pt x="2191" y="5684"/>
                    <a:pt x="2244" y="5710"/>
                  </a:cubicBezTo>
                  <a:cubicBezTo>
                    <a:pt x="2812" y="5880"/>
                    <a:pt x="3380" y="6136"/>
                    <a:pt x="3920" y="6420"/>
                  </a:cubicBezTo>
                  <a:cubicBezTo>
                    <a:pt x="4828" y="6959"/>
                    <a:pt x="5680" y="7527"/>
                    <a:pt x="6532" y="8152"/>
                  </a:cubicBezTo>
                  <a:cubicBezTo>
                    <a:pt x="7328" y="8720"/>
                    <a:pt x="8094" y="9345"/>
                    <a:pt x="8861" y="9941"/>
                  </a:cubicBezTo>
                  <a:cubicBezTo>
                    <a:pt x="9230" y="10225"/>
                    <a:pt x="9571" y="10566"/>
                    <a:pt x="9940" y="10850"/>
                  </a:cubicBezTo>
                  <a:cubicBezTo>
                    <a:pt x="11247" y="11958"/>
                    <a:pt x="12496" y="13179"/>
                    <a:pt x="13661" y="14457"/>
                  </a:cubicBezTo>
                  <a:cubicBezTo>
                    <a:pt x="14853" y="15763"/>
                    <a:pt x="15932" y="17183"/>
                    <a:pt x="16870" y="18688"/>
                  </a:cubicBezTo>
                  <a:cubicBezTo>
                    <a:pt x="17949" y="20364"/>
                    <a:pt x="19000" y="22039"/>
                    <a:pt x="19937" y="23800"/>
                  </a:cubicBezTo>
                  <a:cubicBezTo>
                    <a:pt x="20334" y="24510"/>
                    <a:pt x="20703" y="25220"/>
                    <a:pt x="21073" y="25958"/>
                  </a:cubicBezTo>
                  <a:cubicBezTo>
                    <a:pt x="21158" y="26072"/>
                    <a:pt x="21215" y="26214"/>
                    <a:pt x="21215" y="26356"/>
                  </a:cubicBezTo>
                  <a:cubicBezTo>
                    <a:pt x="21215" y="26384"/>
                    <a:pt x="21215" y="26413"/>
                    <a:pt x="21186" y="26441"/>
                  </a:cubicBezTo>
                  <a:cubicBezTo>
                    <a:pt x="22010" y="28088"/>
                    <a:pt x="22805" y="29906"/>
                    <a:pt x="23572" y="31837"/>
                  </a:cubicBezTo>
                  <a:cubicBezTo>
                    <a:pt x="23629" y="31780"/>
                    <a:pt x="23685" y="31723"/>
                    <a:pt x="23742" y="31638"/>
                  </a:cubicBezTo>
                  <a:cubicBezTo>
                    <a:pt x="23771" y="31553"/>
                    <a:pt x="23771" y="31496"/>
                    <a:pt x="23799" y="31439"/>
                  </a:cubicBezTo>
                  <a:cubicBezTo>
                    <a:pt x="23799" y="31212"/>
                    <a:pt x="23799" y="31013"/>
                    <a:pt x="23799" y="30786"/>
                  </a:cubicBezTo>
                  <a:cubicBezTo>
                    <a:pt x="23771" y="30076"/>
                    <a:pt x="23572" y="29423"/>
                    <a:pt x="23487" y="28713"/>
                  </a:cubicBezTo>
                  <a:cubicBezTo>
                    <a:pt x="23316" y="26867"/>
                    <a:pt x="23089" y="25050"/>
                    <a:pt x="22805" y="23232"/>
                  </a:cubicBezTo>
                  <a:cubicBezTo>
                    <a:pt x="22777" y="22891"/>
                    <a:pt x="22606" y="22579"/>
                    <a:pt x="22351" y="22380"/>
                  </a:cubicBezTo>
                  <a:cubicBezTo>
                    <a:pt x="21726" y="21926"/>
                    <a:pt x="21129" y="21443"/>
                    <a:pt x="20533" y="20960"/>
                  </a:cubicBezTo>
                  <a:cubicBezTo>
                    <a:pt x="20221" y="20705"/>
                    <a:pt x="19908" y="20449"/>
                    <a:pt x="19624" y="20165"/>
                  </a:cubicBezTo>
                  <a:cubicBezTo>
                    <a:pt x="19454" y="19995"/>
                    <a:pt x="19312" y="19824"/>
                    <a:pt x="19198" y="19625"/>
                  </a:cubicBezTo>
                  <a:cubicBezTo>
                    <a:pt x="19000" y="19370"/>
                    <a:pt x="19170" y="19029"/>
                    <a:pt x="19482" y="19001"/>
                  </a:cubicBezTo>
                  <a:cubicBezTo>
                    <a:pt x="19653" y="18944"/>
                    <a:pt x="19795" y="18944"/>
                    <a:pt x="19965" y="18944"/>
                  </a:cubicBezTo>
                  <a:cubicBezTo>
                    <a:pt x="20306" y="18972"/>
                    <a:pt x="20618" y="19029"/>
                    <a:pt x="20931" y="19057"/>
                  </a:cubicBezTo>
                  <a:cubicBezTo>
                    <a:pt x="21271" y="19114"/>
                    <a:pt x="21555" y="19171"/>
                    <a:pt x="21839" y="19228"/>
                  </a:cubicBezTo>
                  <a:cubicBezTo>
                    <a:pt x="21925" y="19228"/>
                    <a:pt x="21981" y="19171"/>
                    <a:pt x="21981" y="19086"/>
                  </a:cubicBezTo>
                  <a:cubicBezTo>
                    <a:pt x="21953" y="18915"/>
                    <a:pt x="21925" y="18773"/>
                    <a:pt x="21896" y="18603"/>
                  </a:cubicBezTo>
                  <a:cubicBezTo>
                    <a:pt x="21385" y="16672"/>
                    <a:pt x="20760" y="14741"/>
                    <a:pt x="20022" y="12895"/>
                  </a:cubicBezTo>
                  <a:cubicBezTo>
                    <a:pt x="19908" y="12582"/>
                    <a:pt x="19653" y="12355"/>
                    <a:pt x="19340" y="12270"/>
                  </a:cubicBezTo>
                  <a:cubicBezTo>
                    <a:pt x="17949" y="11844"/>
                    <a:pt x="16529" y="11503"/>
                    <a:pt x="15109" y="11276"/>
                  </a:cubicBezTo>
                  <a:cubicBezTo>
                    <a:pt x="14654" y="11191"/>
                    <a:pt x="14228" y="11077"/>
                    <a:pt x="13831" y="10907"/>
                  </a:cubicBezTo>
                  <a:cubicBezTo>
                    <a:pt x="13604" y="10822"/>
                    <a:pt x="13433" y="10623"/>
                    <a:pt x="13433" y="10367"/>
                  </a:cubicBezTo>
                  <a:cubicBezTo>
                    <a:pt x="13490" y="10140"/>
                    <a:pt x="13661" y="9941"/>
                    <a:pt x="13888" y="9885"/>
                  </a:cubicBezTo>
                  <a:cubicBezTo>
                    <a:pt x="13944" y="9856"/>
                    <a:pt x="13973" y="9856"/>
                    <a:pt x="14030" y="9856"/>
                  </a:cubicBezTo>
                  <a:cubicBezTo>
                    <a:pt x="14512" y="9743"/>
                    <a:pt x="14995" y="9657"/>
                    <a:pt x="15478" y="9572"/>
                  </a:cubicBezTo>
                  <a:cubicBezTo>
                    <a:pt x="15874" y="9523"/>
                    <a:pt x="16270" y="9492"/>
                    <a:pt x="16661" y="9492"/>
                  </a:cubicBezTo>
                  <a:cubicBezTo>
                    <a:pt x="16942" y="9492"/>
                    <a:pt x="17221" y="9508"/>
                    <a:pt x="17494" y="9544"/>
                  </a:cubicBezTo>
                  <a:cubicBezTo>
                    <a:pt x="17661" y="9577"/>
                    <a:pt x="17837" y="9591"/>
                    <a:pt x="18011" y="9591"/>
                  </a:cubicBezTo>
                  <a:cubicBezTo>
                    <a:pt x="18135" y="9591"/>
                    <a:pt x="18257" y="9584"/>
                    <a:pt x="18375" y="9572"/>
                  </a:cubicBezTo>
                  <a:cubicBezTo>
                    <a:pt x="18432" y="9430"/>
                    <a:pt x="18346" y="9373"/>
                    <a:pt x="18318" y="9288"/>
                  </a:cubicBezTo>
                  <a:cubicBezTo>
                    <a:pt x="17778" y="8323"/>
                    <a:pt x="17182" y="7414"/>
                    <a:pt x="16529" y="6533"/>
                  </a:cubicBezTo>
                  <a:cubicBezTo>
                    <a:pt x="16399" y="6299"/>
                    <a:pt x="16150" y="6161"/>
                    <a:pt x="15891" y="6161"/>
                  </a:cubicBezTo>
                  <a:cubicBezTo>
                    <a:pt x="15867" y="6161"/>
                    <a:pt x="15843" y="6162"/>
                    <a:pt x="15819" y="6164"/>
                  </a:cubicBezTo>
                  <a:cubicBezTo>
                    <a:pt x="15724" y="6162"/>
                    <a:pt x="15629" y="6162"/>
                    <a:pt x="15534" y="6162"/>
                  </a:cubicBezTo>
                  <a:cubicBezTo>
                    <a:pt x="14121" y="6162"/>
                    <a:pt x="12687" y="6358"/>
                    <a:pt x="11303" y="6704"/>
                  </a:cubicBezTo>
                  <a:cubicBezTo>
                    <a:pt x="10707" y="6846"/>
                    <a:pt x="10139" y="6988"/>
                    <a:pt x="9543" y="7101"/>
                  </a:cubicBezTo>
                  <a:cubicBezTo>
                    <a:pt x="9356" y="7143"/>
                    <a:pt x="9184" y="7169"/>
                    <a:pt x="9016" y="7169"/>
                  </a:cubicBezTo>
                  <a:cubicBezTo>
                    <a:pt x="8954" y="7169"/>
                    <a:pt x="8894" y="7166"/>
                    <a:pt x="8833" y="7158"/>
                  </a:cubicBezTo>
                  <a:cubicBezTo>
                    <a:pt x="8806" y="7161"/>
                    <a:pt x="8780" y="7162"/>
                    <a:pt x="8754" y="7162"/>
                  </a:cubicBezTo>
                  <a:cubicBezTo>
                    <a:pt x="8469" y="7162"/>
                    <a:pt x="8196" y="7021"/>
                    <a:pt x="8066" y="6761"/>
                  </a:cubicBezTo>
                  <a:cubicBezTo>
                    <a:pt x="7952" y="6477"/>
                    <a:pt x="8009" y="6136"/>
                    <a:pt x="8236" y="5909"/>
                  </a:cubicBezTo>
                  <a:cubicBezTo>
                    <a:pt x="8435" y="5681"/>
                    <a:pt x="8662" y="5454"/>
                    <a:pt x="8918" y="5312"/>
                  </a:cubicBezTo>
                  <a:cubicBezTo>
                    <a:pt x="9599" y="4858"/>
                    <a:pt x="10366" y="4546"/>
                    <a:pt x="11161" y="4375"/>
                  </a:cubicBezTo>
                  <a:cubicBezTo>
                    <a:pt x="11817" y="4266"/>
                    <a:pt x="12472" y="4215"/>
                    <a:pt x="13135" y="4215"/>
                  </a:cubicBezTo>
                  <a:cubicBezTo>
                    <a:pt x="13506" y="4215"/>
                    <a:pt x="13880" y="4231"/>
                    <a:pt x="14257" y="4262"/>
                  </a:cubicBezTo>
                  <a:cubicBezTo>
                    <a:pt x="14314" y="4262"/>
                    <a:pt x="14378" y="4283"/>
                    <a:pt x="14441" y="4283"/>
                  </a:cubicBezTo>
                  <a:cubicBezTo>
                    <a:pt x="14505" y="4283"/>
                    <a:pt x="14569" y="4262"/>
                    <a:pt x="14626" y="4176"/>
                  </a:cubicBezTo>
                  <a:cubicBezTo>
                    <a:pt x="13831" y="3239"/>
                    <a:pt x="12979" y="2387"/>
                    <a:pt x="12013" y="1620"/>
                  </a:cubicBezTo>
                  <a:cubicBezTo>
                    <a:pt x="11804" y="1432"/>
                    <a:pt x="11533" y="1321"/>
                    <a:pt x="11257" y="1321"/>
                  </a:cubicBezTo>
                  <a:cubicBezTo>
                    <a:pt x="11159" y="1321"/>
                    <a:pt x="11060" y="1335"/>
                    <a:pt x="10963" y="1365"/>
                  </a:cubicBezTo>
                  <a:cubicBezTo>
                    <a:pt x="9401" y="1706"/>
                    <a:pt x="7924" y="2330"/>
                    <a:pt x="6589" y="3211"/>
                  </a:cubicBezTo>
                  <a:cubicBezTo>
                    <a:pt x="6305" y="3381"/>
                    <a:pt x="6021" y="3552"/>
                    <a:pt x="5737" y="3694"/>
                  </a:cubicBezTo>
                  <a:cubicBezTo>
                    <a:pt x="5595" y="3779"/>
                    <a:pt x="5396" y="3864"/>
                    <a:pt x="5226" y="3892"/>
                  </a:cubicBezTo>
                  <a:cubicBezTo>
                    <a:pt x="5196" y="3899"/>
                    <a:pt x="5167" y="3902"/>
                    <a:pt x="5138" y="3902"/>
                  </a:cubicBezTo>
                  <a:cubicBezTo>
                    <a:pt x="4921" y="3902"/>
                    <a:pt x="4747" y="3721"/>
                    <a:pt x="4772" y="3495"/>
                  </a:cubicBezTo>
                  <a:cubicBezTo>
                    <a:pt x="4772" y="3296"/>
                    <a:pt x="4828" y="3126"/>
                    <a:pt x="4942" y="2955"/>
                  </a:cubicBezTo>
                  <a:cubicBezTo>
                    <a:pt x="5141" y="2671"/>
                    <a:pt x="5368" y="2416"/>
                    <a:pt x="5652" y="2217"/>
                  </a:cubicBezTo>
                  <a:cubicBezTo>
                    <a:pt x="6532" y="1478"/>
                    <a:pt x="7526" y="882"/>
                    <a:pt x="8605" y="456"/>
                  </a:cubicBezTo>
                  <a:cubicBezTo>
                    <a:pt x="8776" y="428"/>
                    <a:pt x="8946" y="314"/>
                    <a:pt x="9088" y="201"/>
                  </a:cubicBezTo>
                  <a:cubicBezTo>
                    <a:pt x="8681" y="65"/>
                    <a:pt x="8254" y="0"/>
                    <a:pt x="78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77"/>
            <p:cNvSpPr/>
            <p:nvPr/>
          </p:nvSpPr>
          <p:spPr>
            <a:xfrm>
              <a:off x="2657000" y="922550"/>
              <a:ext cx="818625" cy="540575"/>
            </a:xfrm>
            <a:custGeom>
              <a:avLst/>
              <a:gdLst/>
              <a:ahLst/>
              <a:cxnLst/>
              <a:rect l="l" t="t" r="r" b="b"/>
              <a:pathLst>
                <a:path w="32745" h="21623" extrusionOk="0">
                  <a:moveTo>
                    <a:pt x="8832" y="1516"/>
                  </a:moveTo>
                  <a:cubicBezTo>
                    <a:pt x="9031" y="1516"/>
                    <a:pt x="9201" y="1686"/>
                    <a:pt x="9201" y="1885"/>
                  </a:cubicBezTo>
                  <a:cubicBezTo>
                    <a:pt x="9201" y="2084"/>
                    <a:pt x="9031" y="2226"/>
                    <a:pt x="8832" y="2226"/>
                  </a:cubicBezTo>
                  <a:lnTo>
                    <a:pt x="8832" y="2254"/>
                  </a:lnTo>
                  <a:cubicBezTo>
                    <a:pt x="8633" y="2226"/>
                    <a:pt x="8463" y="2027"/>
                    <a:pt x="8520" y="1828"/>
                  </a:cubicBezTo>
                  <a:cubicBezTo>
                    <a:pt x="8520" y="1658"/>
                    <a:pt x="8662" y="1516"/>
                    <a:pt x="8832" y="1516"/>
                  </a:cubicBezTo>
                  <a:close/>
                  <a:moveTo>
                    <a:pt x="13998" y="2391"/>
                  </a:moveTo>
                  <a:cubicBezTo>
                    <a:pt x="14120" y="2391"/>
                    <a:pt x="14232" y="2474"/>
                    <a:pt x="14256" y="2623"/>
                  </a:cubicBezTo>
                  <a:cubicBezTo>
                    <a:pt x="14256" y="2765"/>
                    <a:pt x="14143" y="2879"/>
                    <a:pt x="14001" y="2907"/>
                  </a:cubicBezTo>
                  <a:cubicBezTo>
                    <a:pt x="13887" y="2907"/>
                    <a:pt x="13774" y="2822"/>
                    <a:pt x="13745" y="2708"/>
                  </a:cubicBezTo>
                  <a:cubicBezTo>
                    <a:pt x="13717" y="2566"/>
                    <a:pt x="13802" y="2424"/>
                    <a:pt x="13944" y="2396"/>
                  </a:cubicBezTo>
                  <a:cubicBezTo>
                    <a:pt x="13962" y="2392"/>
                    <a:pt x="13980" y="2391"/>
                    <a:pt x="13998" y="2391"/>
                  </a:cubicBezTo>
                  <a:close/>
                  <a:moveTo>
                    <a:pt x="18019" y="3246"/>
                  </a:moveTo>
                  <a:cubicBezTo>
                    <a:pt x="18033" y="3246"/>
                    <a:pt x="18047" y="3246"/>
                    <a:pt x="18062" y="3248"/>
                  </a:cubicBezTo>
                  <a:cubicBezTo>
                    <a:pt x="18346" y="3248"/>
                    <a:pt x="18545" y="3475"/>
                    <a:pt x="18545" y="3731"/>
                  </a:cubicBezTo>
                  <a:lnTo>
                    <a:pt x="18545" y="3759"/>
                  </a:lnTo>
                  <a:cubicBezTo>
                    <a:pt x="18516" y="4015"/>
                    <a:pt x="18289" y="4214"/>
                    <a:pt x="18033" y="4214"/>
                  </a:cubicBezTo>
                  <a:cubicBezTo>
                    <a:pt x="17778" y="4214"/>
                    <a:pt x="17551" y="3986"/>
                    <a:pt x="17551" y="3731"/>
                  </a:cubicBezTo>
                  <a:cubicBezTo>
                    <a:pt x="17577" y="3463"/>
                    <a:pt x="17781" y="3246"/>
                    <a:pt x="18019" y="3246"/>
                  </a:cubicBezTo>
                  <a:close/>
                  <a:moveTo>
                    <a:pt x="27065" y="4904"/>
                  </a:moveTo>
                  <a:cubicBezTo>
                    <a:pt x="27131" y="4904"/>
                    <a:pt x="27199" y="4920"/>
                    <a:pt x="27263" y="4952"/>
                  </a:cubicBezTo>
                  <a:cubicBezTo>
                    <a:pt x="27434" y="5037"/>
                    <a:pt x="27519" y="5236"/>
                    <a:pt x="27490" y="5406"/>
                  </a:cubicBezTo>
                  <a:cubicBezTo>
                    <a:pt x="27434" y="5634"/>
                    <a:pt x="27320" y="5832"/>
                    <a:pt x="27150" y="6003"/>
                  </a:cubicBezTo>
                  <a:cubicBezTo>
                    <a:pt x="27074" y="6048"/>
                    <a:pt x="26981" y="6078"/>
                    <a:pt x="26890" y="6078"/>
                  </a:cubicBezTo>
                  <a:cubicBezTo>
                    <a:pt x="26811" y="6078"/>
                    <a:pt x="26733" y="6056"/>
                    <a:pt x="26667" y="6003"/>
                  </a:cubicBezTo>
                  <a:cubicBezTo>
                    <a:pt x="26556" y="5947"/>
                    <a:pt x="26499" y="5838"/>
                    <a:pt x="26523" y="5700"/>
                  </a:cubicBezTo>
                  <a:lnTo>
                    <a:pt x="26523" y="5700"/>
                  </a:lnTo>
                  <a:cubicBezTo>
                    <a:pt x="26523" y="5706"/>
                    <a:pt x="26524" y="5713"/>
                    <a:pt x="26525" y="5719"/>
                  </a:cubicBezTo>
                  <a:lnTo>
                    <a:pt x="26525" y="5690"/>
                  </a:lnTo>
                  <a:lnTo>
                    <a:pt x="26525" y="5690"/>
                  </a:lnTo>
                  <a:cubicBezTo>
                    <a:pt x="26524" y="5694"/>
                    <a:pt x="26523" y="5697"/>
                    <a:pt x="26523" y="5700"/>
                  </a:cubicBezTo>
                  <a:lnTo>
                    <a:pt x="26523" y="5700"/>
                  </a:lnTo>
                  <a:cubicBezTo>
                    <a:pt x="26501" y="5451"/>
                    <a:pt x="26586" y="5203"/>
                    <a:pt x="26780" y="5037"/>
                  </a:cubicBezTo>
                  <a:cubicBezTo>
                    <a:pt x="26851" y="4948"/>
                    <a:pt x="26956" y="4904"/>
                    <a:pt x="27065" y="4904"/>
                  </a:cubicBezTo>
                  <a:close/>
                  <a:moveTo>
                    <a:pt x="12158" y="6054"/>
                  </a:moveTo>
                  <a:cubicBezTo>
                    <a:pt x="12205" y="6054"/>
                    <a:pt x="12251" y="6056"/>
                    <a:pt x="12297" y="6060"/>
                  </a:cubicBezTo>
                  <a:lnTo>
                    <a:pt x="12382" y="6060"/>
                  </a:lnTo>
                  <a:cubicBezTo>
                    <a:pt x="12422" y="6060"/>
                    <a:pt x="12463" y="6058"/>
                    <a:pt x="12503" y="6058"/>
                  </a:cubicBezTo>
                  <a:cubicBezTo>
                    <a:pt x="12665" y="6058"/>
                    <a:pt x="12819" y="6077"/>
                    <a:pt x="12865" y="6258"/>
                  </a:cubicBezTo>
                  <a:cubicBezTo>
                    <a:pt x="12950" y="6514"/>
                    <a:pt x="12865" y="6798"/>
                    <a:pt x="12694" y="6968"/>
                  </a:cubicBezTo>
                  <a:cubicBezTo>
                    <a:pt x="12442" y="7153"/>
                    <a:pt x="12141" y="7248"/>
                    <a:pt x="11836" y="7248"/>
                  </a:cubicBezTo>
                  <a:cubicBezTo>
                    <a:pt x="11626" y="7248"/>
                    <a:pt x="11415" y="7203"/>
                    <a:pt x="11218" y="7110"/>
                  </a:cubicBezTo>
                  <a:cubicBezTo>
                    <a:pt x="10905" y="6940"/>
                    <a:pt x="10905" y="6485"/>
                    <a:pt x="11218" y="6315"/>
                  </a:cubicBezTo>
                  <a:cubicBezTo>
                    <a:pt x="11516" y="6141"/>
                    <a:pt x="11836" y="6054"/>
                    <a:pt x="12158" y="6054"/>
                  </a:cubicBezTo>
                  <a:close/>
                  <a:moveTo>
                    <a:pt x="24477" y="3323"/>
                  </a:moveTo>
                  <a:cubicBezTo>
                    <a:pt x="24640" y="3323"/>
                    <a:pt x="24799" y="3421"/>
                    <a:pt x="24849" y="3589"/>
                  </a:cubicBezTo>
                  <a:cubicBezTo>
                    <a:pt x="24934" y="3873"/>
                    <a:pt x="24991" y="4185"/>
                    <a:pt x="25020" y="4469"/>
                  </a:cubicBezTo>
                  <a:cubicBezTo>
                    <a:pt x="24934" y="5548"/>
                    <a:pt x="24452" y="6571"/>
                    <a:pt x="23685" y="7366"/>
                  </a:cubicBezTo>
                  <a:cubicBezTo>
                    <a:pt x="23543" y="7508"/>
                    <a:pt x="23344" y="7593"/>
                    <a:pt x="23145" y="7650"/>
                  </a:cubicBezTo>
                  <a:cubicBezTo>
                    <a:pt x="23096" y="7662"/>
                    <a:pt x="23047" y="7668"/>
                    <a:pt x="22999" y="7668"/>
                  </a:cubicBezTo>
                  <a:cubicBezTo>
                    <a:pt x="22712" y="7668"/>
                    <a:pt x="22451" y="7463"/>
                    <a:pt x="22379" y="7195"/>
                  </a:cubicBezTo>
                  <a:cubicBezTo>
                    <a:pt x="22322" y="6883"/>
                    <a:pt x="22350" y="6571"/>
                    <a:pt x="22492" y="6287"/>
                  </a:cubicBezTo>
                  <a:cubicBezTo>
                    <a:pt x="22606" y="6060"/>
                    <a:pt x="22719" y="5832"/>
                    <a:pt x="22890" y="5634"/>
                  </a:cubicBezTo>
                  <a:cubicBezTo>
                    <a:pt x="23259" y="5094"/>
                    <a:pt x="23628" y="4498"/>
                    <a:pt x="23912" y="3901"/>
                  </a:cubicBezTo>
                  <a:cubicBezTo>
                    <a:pt x="23997" y="3731"/>
                    <a:pt x="24082" y="3589"/>
                    <a:pt x="24168" y="3475"/>
                  </a:cubicBezTo>
                  <a:cubicBezTo>
                    <a:pt x="24249" y="3370"/>
                    <a:pt x="24364" y="3323"/>
                    <a:pt x="24477" y="3323"/>
                  </a:cubicBezTo>
                  <a:close/>
                  <a:moveTo>
                    <a:pt x="5545" y="3087"/>
                  </a:moveTo>
                  <a:cubicBezTo>
                    <a:pt x="5704" y="3087"/>
                    <a:pt x="5862" y="3092"/>
                    <a:pt x="6021" y="3106"/>
                  </a:cubicBezTo>
                  <a:cubicBezTo>
                    <a:pt x="6153" y="3102"/>
                    <a:pt x="6284" y="3101"/>
                    <a:pt x="6416" y="3101"/>
                  </a:cubicBezTo>
                  <a:cubicBezTo>
                    <a:pt x="7300" y="3101"/>
                    <a:pt x="8169" y="3181"/>
                    <a:pt x="9059" y="3305"/>
                  </a:cubicBezTo>
                  <a:cubicBezTo>
                    <a:pt x="10195" y="3418"/>
                    <a:pt x="11303" y="3617"/>
                    <a:pt x="12410" y="3873"/>
                  </a:cubicBezTo>
                  <a:cubicBezTo>
                    <a:pt x="14029" y="4242"/>
                    <a:pt x="15620" y="4782"/>
                    <a:pt x="17125" y="5463"/>
                  </a:cubicBezTo>
                  <a:cubicBezTo>
                    <a:pt x="18346" y="6088"/>
                    <a:pt x="19510" y="6826"/>
                    <a:pt x="20589" y="7678"/>
                  </a:cubicBezTo>
                  <a:cubicBezTo>
                    <a:pt x="21413" y="8331"/>
                    <a:pt x="22180" y="9041"/>
                    <a:pt x="22918" y="9808"/>
                  </a:cubicBezTo>
                  <a:cubicBezTo>
                    <a:pt x="23145" y="10007"/>
                    <a:pt x="23316" y="10263"/>
                    <a:pt x="23429" y="10547"/>
                  </a:cubicBezTo>
                  <a:cubicBezTo>
                    <a:pt x="23458" y="10660"/>
                    <a:pt x="23401" y="10745"/>
                    <a:pt x="23316" y="10802"/>
                  </a:cubicBezTo>
                  <a:cubicBezTo>
                    <a:pt x="23259" y="10802"/>
                    <a:pt x="23174" y="10802"/>
                    <a:pt x="23117" y="10774"/>
                  </a:cubicBezTo>
                  <a:cubicBezTo>
                    <a:pt x="23003" y="10660"/>
                    <a:pt x="22890" y="10518"/>
                    <a:pt x="22776" y="10405"/>
                  </a:cubicBezTo>
                  <a:cubicBezTo>
                    <a:pt x="21413" y="8928"/>
                    <a:pt x="19851" y="7621"/>
                    <a:pt x="18119" y="6599"/>
                  </a:cubicBezTo>
                  <a:cubicBezTo>
                    <a:pt x="16926" y="5918"/>
                    <a:pt x="15676" y="5350"/>
                    <a:pt x="14370" y="4924"/>
                  </a:cubicBezTo>
                  <a:cubicBezTo>
                    <a:pt x="12893" y="4469"/>
                    <a:pt x="11360" y="4128"/>
                    <a:pt x="9826" y="3930"/>
                  </a:cubicBezTo>
                  <a:cubicBezTo>
                    <a:pt x="8889" y="3788"/>
                    <a:pt x="7952" y="3702"/>
                    <a:pt x="6986" y="3702"/>
                  </a:cubicBezTo>
                  <a:lnTo>
                    <a:pt x="4203" y="3702"/>
                  </a:lnTo>
                  <a:cubicBezTo>
                    <a:pt x="4119" y="3695"/>
                    <a:pt x="4036" y="3691"/>
                    <a:pt x="3953" y="3691"/>
                  </a:cubicBezTo>
                  <a:cubicBezTo>
                    <a:pt x="3725" y="3691"/>
                    <a:pt x="3502" y="3718"/>
                    <a:pt x="3294" y="3759"/>
                  </a:cubicBezTo>
                  <a:lnTo>
                    <a:pt x="3010" y="3759"/>
                  </a:lnTo>
                  <a:cubicBezTo>
                    <a:pt x="2783" y="3731"/>
                    <a:pt x="2584" y="3560"/>
                    <a:pt x="2613" y="3418"/>
                  </a:cubicBezTo>
                  <a:cubicBezTo>
                    <a:pt x="2698" y="3220"/>
                    <a:pt x="2868" y="3220"/>
                    <a:pt x="3039" y="3220"/>
                  </a:cubicBezTo>
                  <a:cubicBezTo>
                    <a:pt x="3098" y="3221"/>
                    <a:pt x="3157" y="3222"/>
                    <a:pt x="3216" y="3222"/>
                  </a:cubicBezTo>
                  <a:cubicBezTo>
                    <a:pt x="3993" y="3222"/>
                    <a:pt x="4769" y="3087"/>
                    <a:pt x="5545" y="3087"/>
                  </a:cubicBezTo>
                  <a:close/>
                  <a:moveTo>
                    <a:pt x="17397" y="8622"/>
                  </a:moveTo>
                  <a:cubicBezTo>
                    <a:pt x="17551" y="8622"/>
                    <a:pt x="17708" y="8680"/>
                    <a:pt x="17835" y="8786"/>
                  </a:cubicBezTo>
                  <a:cubicBezTo>
                    <a:pt x="18005" y="8928"/>
                    <a:pt x="18062" y="9155"/>
                    <a:pt x="18005" y="9354"/>
                  </a:cubicBezTo>
                  <a:cubicBezTo>
                    <a:pt x="17891" y="9780"/>
                    <a:pt x="17693" y="10149"/>
                    <a:pt x="17409" y="10461"/>
                  </a:cubicBezTo>
                  <a:cubicBezTo>
                    <a:pt x="16131" y="11853"/>
                    <a:pt x="14427" y="12818"/>
                    <a:pt x="12552" y="13188"/>
                  </a:cubicBezTo>
                  <a:cubicBezTo>
                    <a:pt x="12439" y="13216"/>
                    <a:pt x="12354" y="13216"/>
                    <a:pt x="12268" y="13216"/>
                  </a:cubicBezTo>
                  <a:cubicBezTo>
                    <a:pt x="12183" y="13216"/>
                    <a:pt x="12126" y="13216"/>
                    <a:pt x="12070" y="13188"/>
                  </a:cubicBezTo>
                  <a:cubicBezTo>
                    <a:pt x="11842" y="13131"/>
                    <a:pt x="11757" y="12875"/>
                    <a:pt x="11842" y="12676"/>
                  </a:cubicBezTo>
                  <a:cubicBezTo>
                    <a:pt x="11956" y="12534"/>
                    <a:pt x="12098" y="12421"/>
                    <a:pt x="12268" y="12336"/>
                  </a:cubicBezTo>
                  <a:cubicBezTo>
                    <a:pt x="13064" y="11853"/>
                    <a:pt x="13774" y="11285"/>
                    <a:pt x="14398" y="10632"/>
                  </a:cubicBezTo>
                  <a:cubicBezTo>
                    <a:pt x="14938" y="10092"/>
                    <a:pt x="15534" y="9581"/>
                    <a:pt x="16188" y="9155"/>
                  </a:cubicBezTo>
                  <a:cubicBezTo>
                    <a:pt x="16500" y="8899"/>
                    <a:pt x="16841" y="8729"/>
                    <a:pt x="17238" y="8644"/>
                  </a:cubicBezTo>
                  <a:cubicBezTo>
                    <a:pt x="17290" y="8629"/>
                    <a:pt x="17343" y="8622"/>
                    <a:pt x="17397" y="8622"/>
                  </a:cubicBezTo>
                  <a:close/>
                  <a:moveTo>
                    <a:pt x="14393" y="0"/>
                  </a:moveTo>
                  <a:cubicBezTo>
                    <a:pt x="13590" y="0"/>
                    <a:pt x="12787" y="37"/>
                    <a:pt x="11984" y="124"/>
                  </a:cubicBezTo>
                  <a:cubicBezTo>
                    <a:pt x="11814" y="153"/>
                    <a:pt x="11757" y="238"/>
                    <a:pt x="11786" y="408"/>
                  </a:cubicBezTo>
                  <a:cubicBezTo>
                    <a:pt x="11842" y="891"/>
                    <a:pt x="11928" y="1345"/>
                    <a:pt x="12013" y="1800"/>
                  </a:cubicBezTo>
                  <a:cubicBezTo>
                    <a:pt x="12041" y="1970"/>
                    <a:pt x="12041" y="2112"/>
                    <a:pt x="12070" y="2282"/>
                  </a:cubicBezTo>
                  <a:cubicBezTo>
                    <a:pt x="12041" y="2396"/>
                    <a:pt x="11984" y="2510"/>
                    <a:pt x="11871" y="2538"/>
                  </a:cubicBezTo>
                  <a:cubicBezTo>
                    <a:pt x="11828" y="2560"/>
                    <a:pt x="11780" y="2569"/>
                    <a:pt x="11733" y="2569"/>
                  </a:cubicBezTo>
                  <a:cubicBezTo>
                    <a:pt x="11657" y="2569"/>
                    <a:pt x="11583" y="2545"/>
                    <a:pt x="11530" y="2510"/>
                  </a:cubicBezTo>
                  <a:cubicBezTo>
                    <a:pt x="11417" y="2396"/>
                    <a:pt x="11331" y="2282"/>
                    <a:pt x="11275" y="2169"/>
                  </a:cubicBezTo>
                  <a:cubicBezTo>
                    <a:pt x="10905" y="1629"/>
                    <a:pt x="10479" y="1118"/>
                    <a:pt x="9997" y="692"/>
                  </a:cubicBezTo>
                  <a:cubicBezTo>
                    <a:pt x="9866" y="519"/>
                    <a:pt x="9670" y="444"/>
                    <a:pt x="9470" y="444"/>
                  </a:cubicBezTo>
                  <a:cubicBezTo>
                    <a:pt x="9409" y="444"/>
                    <a:pt x="9347" y="452"/>
                    <a:pt x="9287" y="465"/>
                  </a:cubicBezTo>
                  <a:cubicBezTo>
                    <a:pt x="8435" y="664"/>
                    <a:pt x="7554" y="834"/>
                    <a:pt x="6702" y="1061"/>
                  </a:cubicBezTo>
                  <a:cubicBezTo>
                    <a:pt x="4658" y="1629"/>
                    <a:pt x="2698" y="2396"/>
                    <a:pt x="682" y="3021"/>
                  </a:cubicBezTo>
                  <a:cubicBezTo>
                    <a:pt x="597" y="3049"/>
                    <a:pt x="511" y="3078"/>
                    <a:pt x="426" y="3106"/>
                  </a:cubicBezTo>
                  <a:cubicBezTo>
                    <a:pt x="57" y="3305"/>
                    <a:pt x="0" y="3617"/>
                    <a:pt x="369" y="3873"/>
                  </a:cubicBezTo>
                  <a:cubicBezTo>
                    <a:pt x="483" y="3958"/>
                    <a:pt x="597" y="4015"/>
                    <a:pt x="710" y="4100"/>
                  </a:cubicBezTo>
                  <a:cubicBezTo>
                    <a:pt x="994" y="4242"/>
                    <a:pt x="1221" y="4441"/>
                    <a:pt x="1420" y="4668"/>
                  </a:cubicBezTo>
                  <a:cubicBezTo>
                    <a:pt x="1704" y="4952"/>
                    <a:pt x="1931" y="5264"/>
                    <a:pt x="2187" y="5577"/>
                  </a:cubicBezTo>
                  <a:cubicBezTo>
                    <a:pt x="2300" y="5804"/>
                    <a:pt x="2556" y="5946"/>
                    <a:pt x="2812" y="5974"/>
                  </a:cubicBezTo>
                  <a:cubicBezTo>
                    <a:pt x="3352" y="6016"/>
                    <a:pt x="3893" y="6042"/>
                    <a:pt x="4444" y="6042"/>
                  </a:cubicBezTo>
                  <a:cubicBezTo>
                    <a:pt x="4646" y="6042"/>
                    <a:pt x="4850" y="6039"/>
                    <a:pt x="5055" y="6031"/>
                  </a:cubicBezTo>
                  <a:lnTo>
                    <a:pt x="7015" y="6031"/>
                  </a:lnTo>
                  <a:cubicBezTo>
                    <a:pt x="7185" y="6031"/>
                    <a:pt x="7384" y="6060"/>
                    <a:pt x="7554" y="6145"/>
                  </a:cubicBezTo>
                  <a:cubicBezTo>
                    <a:pt x="7810" y="6258"/>
                    <a:pt x="7895" y="6571"/>
                    <a:pt x="7725" y="6798"/>
                  </a:cubicBezTo>
                  <a:cubicBezTo>
                    <a:pt x="7554" y="7025"/>
                    <a:pt x="7327" y="7195"/>
                    <a:pt x="7071" y="7309"/>
                  </a:cubicBezTo>
                  <a:cubicBezTo>
                    <a:pt x="6532" y="7508"/>
                    <a:pt x="5992" y="7678"/>
                    <a:pt x="5453" y="7735"/>
                  </a:cubicBezTo>
                  <a:cubicBezTo>
                    <a:pt x="4771" y="7820"/>
                    <a:pt x="4090" y="7905"/>
                    <a:pt x="3351" y="7991"/>
                  </a:cubicBezTo>
                  <a:cubicBezTo>
                    <a:pt x="3522" y="8672"/>
                    <a:pt x="3664" y="9240"/>
                    <a:pt x="3806" y="9837"/>
                  </a:cubicBezTo>
                  <a:cubicBezTo>
                    <a:pt x="3891" y="10149"/>
                    <a:pt x="3976" y="10518"/>
                    <a:pt x="4033" y="10802"/>
                  </a:cubicBezTo>
                  <a:cubicBezTo>
                    <a:pt x="4102" y="11033"/>
                    <a:pt x="4152" y="11095"/>
                    <a:pt x="4336" y="11095"/>
                  </a:cubicBezTo>
                  <a:cubicBezTo>
                    <a:pt x="4379" y="11095"/>
                    <a:pt x="4428" y="11091"/>
                    <a:pt x="4487" y="11086"/>
                  </a:cubicBezTo>
                  <a:lnTo>
                    <a:pt x="4771" y="11029"/>
                  </a:lnTo>
                  <a:cubicBezTo>
                    <a:pt x="6447" y="10717"/>
                    <a:pt x="8065" y="10263"/>
                    <a:pt x="9656" y="9638"/>
                  </a:cubicBezTo>
                  <a:cubicBezTo>
                    <a:pt x="10025" y="9496"/>
                    <a:pt x="10394" y="9382"/>
                    <a:pt x="10763" y="9269"/>
                  </a:cubicBezTo>
                  <a:cubicBezTo>
                    <a:pt x="10877" y="9212"/>
                    <a:pt x="11019" y="9183"/>
                    <a:pt x="11133" y="9183"/>
                  </a:cubicBezTo>
                  <a:cubicBezTo>
                    <a:pt x="11186" y="9161"/>
                    <a:pt x="11241" y="9150"/>
                    <a:pt x="11296" y="9150"/>
                  </a:cubicBezTo>
                  <a:cubicBezTo>
                    <a:pt x="11447" y="9150"/>
                    <a:pt x="11597" y="9229"/>
                    <a:pt x="11701" y="9354"/>
                  </a:cubicBezTo>
                  <a:cubicBezTo>
                    <a:pt x="11814" y="9553"/>
                    <a:pt x="11814" y="9780"/>
                    <a:pt x="11701" y="9950"/>
                  </a:cubicBezTo>
                  <a:cubicBezTo>
                    <a:pt x="11559" y="10177"/>
                    <a:pt x="11388" y="10376"/>
                    <a:pt x="11218" y="10575"/>
                  </a:cubicBezTo>
                  <a:cubicBezTo>
                    <a:pt x="10792" y="11029"/>
                    <a:pt x="10337" y="11455"/>
                    <a:pt x="9798" y="11824"/>
                  </a:cubicBezTo>
                  <a:cubicBezTo>
                    <a:pt x="8406" y="12875"/>
                    <a:pt x="6873" y="13670"/>
                    <a:pt x="5226" y="14182"/>
                  </a:cubicBezTo>
                  <a:cubicBezTo>
                    <a:pt x="4885" y="14295"/>
                    <a:pt x="4885" y="14324"/>
                    <a:pt x="4970" y="14636"/>
                  </a:cubicBezTo>
                  <a:cubicBezTo>
                    <a:pt x="5396" y="16084"/>
                    <a:pt x="5936" y="17476"/>
                    <a:pt x="6560" y="18839"/>
                  </a:cubicBezTo>
                  <a:cubicBezTo>
                    <a:pt x="6645" y="19009"/>
                    <a:pt x="6731" y="19151"/>
                    <a:pt x="6816" y="19322"/>
                  </a:cubicBezTo>
                  <a:cubicBezTo>
                    <a:pt x="6863" y="19416"/>
                    <a:pt x="6968" y="19471"/>
                    <a:pt x="7068" y="19471"/>
                  </a:cubicBezTo>
                  <a:cubicBezTo>
                    <a:pt x="7088" y="19471"/>
                    <a:pt x="7109" y="19469"/>
                    <a:pt x="7128" y="19464"/>
                  </a:cubicBezTo>
                  <a:cubicBezTo>
                    <a:pt x="7242" y="19435"/>
                    <a:pt x="7355" y="19407"/>
                    <a:pt x="7469" y="19379"/>
                  </a:cubicBezTo>
                  <a:cubicBezTo>
                    <a:pt x="9230" y="18896"/>
                    <a:pt x="10905" y="18101"/>
                    <a:pt x="12410" y="17050"/>
                  </a:cubicBezTo>
                  <a:cubicBezTo>
                    <a:pt x="13149" y="16510"/>
                    <a:pt x="13859" y="15942"/>
                    <a:pt x="14569" y="15374"/>
                  </a:cubicBezTo>
                  <a:cubicBezTo>
                    <a:pt x="14966" y="15062"/>
                    <a:pt x="15392" y="14750"/>
                    <a:pt x="15790" y="14466"/>
                  </a:cubicBezTo>
                  <a:cubicBezTo>
                    <a:pt x="15989" y="14324"/>
                    <a:pt x="16216" y="14210"/>
                    <a:pt x="16443" y="14153"/>
                  </a:cubicBezTo>
                  <a:cubicBezTo>
                    <a:pt x="16518" y="14126"/>
                    <a:pt x="16593" y="14114"/>
                    <a:pt x="16666" y="14114"/>
                  </a:cubicBezTo>
                  <a:cubicBezTo>
                    <a:pt x="16979" y="14114"/>
                    <a:pt x="17249" y="14347"/>
                    <a:pt x="17295" y="14693"/>
                  </a:cubicBezTo>
                  <a:cubicBezTo>
                    <a:pt x="17323" y="14863"/>
                    <a:pt x="17323" y="15034"/>
                    <a:pt x="17295" y="15176"/>
                  </a:cubicBezTo>
                  <a:cubicBezTo>
                    <a:pt x="17210" y="15744"/>
                    <a:pt x="16983" y="16255"/>
                    <a:pt x="16670" y="16737"/>
                  </a:cubicBezTo>
                  <a:cubicBezTo>
                    <a:pt x="16244" y="17419"/>
                    <a:pt x="15733" y="18072"/>
                    <a:pt x="15165" y="18669"/>
                  </a:cubicBezTo>
                  <a:cubicBezTo>
                    <a:pt x="14256" y="19577"/>
                    <a:pt x="13291" y="20429"/>
                    <a:pt x="12297" y="21253"/>
                  </a:cubicBezTo>
                  <a:cubicBezTo>
                    <a:pt x="12155" y="21338"/>
                    <a:pt x="11984" y="21395"/>
                    <a:pt x="12013" y="21622"/>
                  </a:cubicBezTo>
                  <a:cubicBezTo>
                    <a:pt x="12751" y="21565"/>
                    <a:pt x="13490" y="21423"/>
                    <a:pt x="14200" y="21139"/>
                  </a:cubicBezTo>
                  <a:cubicBezTo>
                    <a:pt x="16017" y="20458"/>
                    <a:pt x="17693" y="19464"/>
                    <a:pt x="19169" y="18186"/>
                  </a:cubicBezTo>
                  <a:cubicBezTo>
                    <a:pt x="20476" y="17078"/>
                    <a:pt x="21612" y="15800"/>
                    <a:pt x="22606" y="14409"/>
                  </a:cubicBezTo>
                  <a:cubicBezTo>
                    <a:pt x="22946" y="13869"/>
                    <a:pt x="23344" y="13358"/>
                    <a:pt x="23656" y="12818"/>
                  </a:cubicBezTo>
                  <a:cubicBezTo>
                    <a:pt x="23789" y="12526"/>
                    <a:pt x="24097" y="12333"/>
                    <a:pt x="24438" y="12333"/>
                  </a:cubicBezTo>
                  <a:cubicBezTo>
                    <a:pt x="24462" y="12333"/>
                    <a:pt x="24485" y="12334"/>
                    <a:pt x="24508" y="12336"/>
                  </a:cubicBezTo>
                  <a:cubicBezTo>
                    <a:pt x="25644" y="12307"/>
                    <a:pt x="26780" y="12137"/>
                    <a:pt x="27888" y="11796"/>
                  </a:cubicBezTo>
                  <a:cubicBezTo>
                    <a:pt x="28768" y="11540"/>
                    <a:pt x="29592" y="11143"/>
                    <a:pt x="30330" y="10603"/>
                  </a:cubicBezTo>
                  <a:cubicBezTo>
                    <a:pt x="31125" y="10035"/>
                    <a:pt x="31779" y="9269"/>
                    <a:pt x="32205" y="8417"/>
                  </a:cubicBezTo>
                  <a:cubicBezTo>
                    <a:pt x="32744" y="7309"/>
                    <a:pt x="32602" y="5747"/>
                    <a:pt x="31892" y="5037"/>
                  </a:cubicBezTo>
                  <a:cubicBezTo>
                    <a:pt x="31722" y="5066"/>
                    <a:pt x="31665" y="5293"/>
                    <a:pt x="31551" y="5435"/>
                  </a:cubicBezTo>
                  <a:cubicBezTo>
                    <a:pt x="30955" y="6230"/>
                    <a:pt x="30245" y="6911"/>
                    <a:pt x="29450" y="7479"/>
                  </a:cubicBezTo>
                  <a:cubicBezTo>
                    <a:pt x="29137" y="7735"/>
                    <a:pt x="28768" y="7877"/>
                    <a:pt x="28371" y="7934"/>
                  </a:cubicBezTo>
                  <a:cubicBezTo>
                    <a:pt x="28359" y="7935"/>
                    <a:pt x="28347" y="7936"/>
                    <a:pt x="28335" y="7936"/>
                  </a:cubicBezTo>
                  <a:cubicBezTo>
                    <a:pt x="28070" y="7936"/>
                    <a:pt x="27893" y="7640"/>
                    <a:pt x="28001" y="7423"/>
                  </a:cubicBezTo>
                  <a:cubicBezTo>
                    <a:pt x="28115" y="7167"/>
                    <a:pt x="28285" y="6940"/>
                    <a:pt x="28484" y="6769"/>
                  </a:cubicBezTo>
                  <a:cubicBezTo>
                    <a:pt x="29251" y="5804"/>
                    <a:pt x="29847" y="4753"/>
                    <a:pt x="30245" y="3617"/>
                  </a:cubicBezTo>
                  <a:cubicBezTo>
                    <a:pt x="30217" y="3560"/>
                    <a:pt x="30188" y="3532"/>
                    <a:pt x="30160" y="3504"/>
                  </a:cubicBezTo>
                  <a:cubicBezTo>
                    <a:pt x="30046" y="3418"/>
                    <a:pt x="29933" y="3333"/>
                    <a:pt x="29791" y="3276"/>
                  </a:cubicBezTo>
                  <a:cubicBezTo>
                    <a:pt x="27718" y="2112"/>
                    <a:pt x="25446" y="1288"/>
                    <a:pt x="23088" y="891"/>
                  </a:cubicBezTo>
                  <a:cubicBezTo>
                    <a:pt x="22855" y="849"/>
                    <a:pt x="22607" y="727"/>
                    <a:pt x="22342" y="727"/>
                  </a:cubicBezTo>
                  <a:cubicBezTo>
                    <a:pt x="22252" y="727"/>
                    <a:pt x="22160" y="741"/>
                    <a:pt x="22066" y="777"/>
                  </a:cubicBezTo>
                  <a:cubicBezTo>
                    <a:pt x="22009" y="1090"/>
                    <a:pt x="21981" y="1430"/>
                    <a:pt x="22038" y="1743"/>
                  </a:cubicBezTo>
                  <a:cubicBezTo>
                    <a:pt x="22038" y="2311"/>
                    <a:pt x="21924" y="2879"/>
                    <a:pt x="21697" y="3390"/>
                  </a:cubicBezTo>
                  <a:cubicBezTo>
                    <a:pt x="21640" y="3589"/>
                    <a:pt x="21498" y="3759"/>
                    <a:pt x="21356" y="3901"/>
                  </a:cubicBezTo>
                  <a:cubicBezTo>
                    <a:pt x="21246" y="4034"/>
                    <a:pt x="21101" y="4093"/>
                    <a:pt x="20961" y="4093"/>
                  </a:cubicBezTo>
                  <a:cubicBezTo>
                    <a:pt x="20739" y="4093"/>
                    <a:pt x="20528" y="3946"/>
                    <a:pt x="20476" y="3702"/>
                  </a:cubicBezTo>
                  <a:cubicBezTo>
                    <a:pt x="20362" y="3418"/>
                    <a:pt x="20334" y="3163"/>
                    <a:pt x="20334" y="2879"/>
                  </a:cubicBezTo>
                  <a:cubicBezTo>
                    <a:pt x="20277" y="2112"/>
                    <a:pt x="20135" y="1374"/>
                    <a:pt x="19851" y="692"/>
                  </a:cubicBezTo>
                  <a:cubicBezTo>
                    <a:pt x="19766" y="493"/>
                    <a:pt x="19595" y="351"/>
                    <a:pt x="19368" y="323"/>
                  </a:cubicBezTo>
                  <a:cubicBezTo>
                    <a:pt x="18573" y="238"/>
                    <a:pt x="17749" y="153"/>
                    <a:pt x="16926" y="96"/>
                  </a:cubicBezTo>
                  <a:cubicBezTo>
                    <a:pt x="16904" y="92"/>
                    <a:pt x="16884" y="90"/>
                    <a:pt x="16866" y="90"/>
                  </a:cubicBezTo>
                  <a:cubicBezTo>
                    <a:pt x="16742" y="90"/>
                    <a:pt x="16699" y="174"/>
                    <a:pt x="16699" y="323"/>
                  </a:cubicBezTo>
                  <a:cubicBezTo>
                    <a:pt x="16727" y="863"/>
                    <a:pt x="16670" y="1402"/>
                    <a:pt x="16528" y="1913"/>
                  </a:cubicBezTo>
                  <a:cubicBezTo>
                    <a:pt x="16472" y="2055"/>
                    <a:pt x="16415" y="2169"/>
                    <a:pt x="16330" y="2311"/>
                  </a:cubicBezTo>
                  <a:cubicBezTo>
                    <a:pt x="16267" y="2394"/>
                    <a:pt x="16174" y="2447"/>
                    <a:pt x="16073" y="2447"/>
                  </a:cubicBezTo>
                  <a:cubicBezTo>
                    <a:pt x="16036" y="2447"/>
                    <a:pt x="15998" y="2440"/>
                    <a:pt x="15960" y="2424"/>
                  </a:cubicBezTo>
                  <a:cubicBezTo>
                    <a:pt x="15847" y="2424"/>
                    <a:pt x="15762" y="2339"/>
                    <a:pt x="15705" y="2226"/>
                  </a:cubicBezTo>
                  <a:cubicBezTo>
                    <a:pt x="15676" y="2055"/>
                    <a:pt x="15648" y="1885"/>
                    <a:pt x="15620" y="1743"/>
                  </a:cubicBezTo>
                  <a:cubicBezTo>
                    <a:pt x="15563" y="1260"/>
                    <a:pt x="15478" y="749"/>
                    <a:pt x="15421" y="266"/>
                  </a:cubicBezTo>
                  <a:cubicBezTo>
                    <a:pt x="15421" y="124"/>
                    <a:pt x="15279" y="11"/>
                    <a:pt x="15137" y="11"/>
                  </a:cubicBezTo>
                  <a:cubicBezTo>
                    <a:pt x="14889" y="4"/>
                    <a:pt x="14641" y="0"/>
                    <a:pt x="14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77"/>
            <p:cNvSpPr/>
            <p:nvPr/>
          </p:nvSpPr>
          <p:spPr>
            <a:xfrm>
              <a:off x="2722300" y="999700"/>
              <a:ext cx="520450" cy="191800"/>
            </a:xfrm>
            <a:custGeom>
              <a:avLst/>
              <a:gdLst/>
              <a:ahLst/>
              <a:cxnLst/>
              <a:rect l="l" t="t" r="r" b="b"/>
              <a:pathLst>
                <a:path w="20818" h="7672" extrusionOk="0">
                  <a:moveTo>
                    <a:pt x="2933" y="1"/>
                  </a:moveTo>
                  <a:cubicBezTo>
                    <a:pt x="2157" y="1"/>
                    <a:pt x="1381" y="136"/>
                    <a:pt x="604" y="136"/>
                  </a:cubicBezTo>
                  <a:cubicBezTo>
                    <a:pt x="545" y="136"/>
                    <a:pt x="486" y="135"/>
                    <a:pt x="427" y="134"/>
                  </a:cubicBezTo>
                  <a:cubicBezTo>
                    <a:pt x="285" y="134"/>
                    <a:pt x="114" y="134"/>
                    <a:pt x="29" y="332"/>
                  </a:cubicBezTo>
                  <a:cubicBezTo>
                    <a:pt x="1" y="474"/>
                    <a:pt x="171" y="616"/>
                    <a:pt x="427" y="645"/>
                  </a:cubicBezTo>
                  <a:cubicBezTo>
                    <a:pt x="469" y="659"/>
                    <a:pt x="512" y="666"/>
                    <a:pt x="555" y="666"/>
                  </a:cubicBezTo>
                  <a:cubicBezTo>
                    <a:pt x="597" y="666"/>
                    <a:pt x="640" y="659"/>
                    <a:pt x="682" y="645"/>
                  </a:cubicBezTo>
                  <a:cubicBezTo>
                    <a:pt x="995" y="588"/>
                    <a:pt x="1307" y="588"/>
                    <a:pt x="1591" y="588"/>
                  </a:cubicBezTo>
                  <a:lnTo>
                    <a:pt x="4403" y="588"/>
                  </a:lnTo>
                  <a:cubicBezTo>
                    <a:pt x="5368" y="616"/>
                    <a:pt x="6305" y="702"/>
                    <a:pt x="7243" y="844"/>
                  </a:cubicBezTo>
                  <a:cubicBezTo>
                    <a:pt x="8776" y="1042"/>
                    <a:pt x="10281" y="1383"/>
                    <a:pt x="11758" y="1838"/>
                  </a:cubicBezTo>
                  <a:cubicBezTo>
                    <a:pt x="13064" y="2235"/>
                    <a:pt x="14314" y="2803"/>
                    <a:pt x="15507" y="3485"/>
                  </a:cubicBezTo>
                  <a:cubicBezTo>
                    <a:pt x="17211" y="4507"/>
                    <a:pt x="18801" y="5785"/>
                    <a:pt x="20136" y="7290"/>
                  </a:cubicBezTo>
                  <a:cubicBezTo>
                    <a:pt x="20249" y="7404"/>
                    <a:pt x="20363" y="7517"/>
                    <a:pt x="20505" y="7631"/>
                  </a:cubicBezTo>
                  <a:cubicBezTo>
                    <a:pt x="20545" y="7651"/>
                    <a:pt x="20585" y="7671"/>
                    <a:pt x="20635" y="7671"/>
                  </a:cubicBezTo>
                  <a:cubicBezTo>
                    <a:pt x="20656" y="7671"/>
                    <a:pt x="20679" y="7668"/>
                    <a:pt x="20704" y="7659"/>
                  </a:cubicBezTo>
                  <a:cubicBezTo>
                    <a:pt x="20789" y="7631"/>
                    <a:pt x="20817" y="7517"/>
                    <a:pt x="20789" y="7432"/>
                  </a:cubicBezTo>
                  <a:cubicBezTo>
                    <a:pt x="20675" y="7148"/>
                    <a:pt x="20505" y="6893"/>
                    <a:pt x="20278" y="6694"/>
                  </a:cubicBezTo>
                  <a:cubicBezTo>
                    <a:pt x="19568" y="5927"/>
                    <a:pt x="18801" y="5217"/>
                    <a:pt x="17977" y="4564"/>
                  </a:cubicBezTo>
                  <a:cubicBezTo>
                    <a:pt x="16898" y="3683"/>
                    <a:pt x="15734" y="2945"/>
                    <a:pt x="14484" y="2349"/>
                  </a:cubicBezTo>
                  <a:cubicBezTo>
                    <a:pt x="12979" y="1639"/>
                    <a:pt x="11417" y="1099"/>
                    <a:pt x="9798" y="758"/>
                  </a:cubicBezTo>
                  <a:cubicBezTo>
                    <a:pt x="8691" y="503"/>
                    <a:pt x="7555" y="304"/>
                    <a:pt x="6419" y="190"/>
                  </a:cubicBezTo>
                  <a:cubicBezTo>
                    <a:pt x="5591" y="72"/>
                    <a:pt x="4743" y="13"/>
                    <a:pt x="3908" y="13"/>
                  </a:cubicBezTo>
                  <a:cubicBezTo>
                    <a:pt x="3741" y="13"/>
                    <a:pt x="3574" y="15"/>
                    <a:pt x="3409" y="20"/>
                  </a:cubicBezTo>
                  <a:cubicBezTo>
                    <a:pt x="3250" y="6"/>
                    <a:pt x="3092" y="1"/>
                    <a:pt x="2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77"/>
            <p:cNvSpPr/>
            <p:nvPr/>
          </p:nvSpPr>
          <p:spPr>
            <a:xfrm>
              <a:off x="3084400" y="2508875"/>
              <a:ext cx="740525" cy="249225"/>
            </a:xfrm>
            <a:custGeom>
              <a:avLst/>
              <a:gdLst/>
              <a:ahLst/>
              <a:cxnLst/>
              <a:rect l="l" t="t" r="r" b="b"/>
              <a:pathLst>
                <a:path w="29621" h="9969" extrusionOk="0">
                  <a:moveTo>
                    <a:pt x="29620" y="1"/>
                  </a:moveTo>
                  <a:lnTo>
                    <a:pt x="29620" y="1"/>
                  </a:lnTo>
                  <a:cubicBezTo>
                    <a:pt x="29566" y="265"/>
                    <a:pt x="29511" y="529"/>
                    <a:pt x="29456" y="793"/>
                  </a:cubicBezTo>
                  <a:lnTo>
                    <a:pt x="29456" y="793"/>
                  </a:lnTo>
                  <a:cubicBezTo>
                    <a:pt x="29511" y="529"/>
                    <a:pt x="29566" y="265"/>
                    <a:pt x="29620" y="1"/>
                  </a:cubicBezTo>
                  <a:close/>
                  <a:moveTo>
                    <a:pt x="29456" y="793"/>
                  </a:moveTo>
                  <a:lnTo>
                    <a:pt x="29456" y="793"/>
                  </a:lnTo>
                  <a:cubicBezTo>
                    <a:pt x="29167" y="2174"/>
                    <a:pt x="28869" y="3546"/>
                    <a:pt x="28578" y="4925"/>
                  </a:cubicBezTo>
                  <a:lnTo>
                    <a:pt x="28578" y="4925"/>
                  </a:lnTo>
                  <a:cubicBezTo>
                    <a:pt x="28585" y="4921"/>
                    <a:pt x="28591" y="4917"/>
                    <a:pt x="28598" y="4914"/>
                  </a:cubicBezTo>
                  <a:cubicBezTo>
                    <a:pt x="28884" y="3531"/>
                    <a:pt x="29170" y="2169"/>
                    <a:pt x="29456" y="793"/>
                  </a:cubicBezTo>
                  <a:close/>
                  <a:moveTo>
                    <a:pt x="28578" y="4925"/>
                  </a:moveTo>
                  <a:lnTo>
                    <a:pt x="28578" y="4925"/>
                  </a:lnTo>
                  <a:cubicBezTo>
                    <a:pt x="26465" y="6118"/>
                    <a:pt x="21559" y="7867"/>
                    <a:pt x="13831" y="7867"/>
                  </a:cubicBezTo>
                  <a:cubicBezTo>
                    <a:pt x="7270" y="7867"/>
                    <a:pt x="2272" y="6163"/>
                    <a:pt x="0" y="5056"/>
                  </a:cubicBezTo>
                  <a:lnTo>
                    <a:pt x="0" y="5056"/>
                  </a:lnTo>
                  <a:cubicBezTo>
                    <a:pt x="199" y="5851"/>
                    <a:pt x="398" y="6646"/>
                    <a:pt x="625" y="7441"/>
                  </a:cubicBezTo>
                  <a:cubicBezTo>
                    <a:pt x="3948" y="8804"/>
                    <a:pt x="7469" y="9628"/>
                    <a:pt x="11047" y="9855"/>
                  </a:cubicBezTo>
                  <a:cubicBezTo>
                    <a:pt x="11928" y="9912"/>
                    <a:pt x="12865" y="9969"/>
                    <a:pt x="13831" y="9969"/>
                  </a:cubicBezTo>
                  <a:cubicBezTo>
                    <a:pt x="21044" y="9969"/>
                    <a:pt x="25758" y="8435"/>
                    <a:pt x="28087" y="7242"/>
                  </a:cubicBezTo>
                  <a:cubicBezTo>
                    <a:pt x="28172" y="6902"/>
                    <a:pt x="28229" y="6532"/>
                    <a:pt x="28314" y="6192"/>
                  </a:cubicBezTo>
                  <a:cubicBezTo>
                    <a:pt x="28401" y="5768"/>
                    <a:pt x="28489" y="5346"/>
                    <a:pt x="28578" y="49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77"/>
            <p:cNvSpPr/>
            <p:nvPr/>
          </p:nvSpPr>
          <p:spPr>
            <a:xfrm>
              <a:off x="2660550" y="1012425"/>
              <a:ext cx="609175" cy="450700"/>
            </a:xfrm>
            <a:custGeom>
              <a:avLst/>
              <a:gdLst/>
              <a:ahLst/>
              <a:cxnLst/>
              <a:rect l="l" t="t" r="r" b="b"/>
              <a:pathLst>
                <a:path w="24367" h="18028" extrusionOk="0">
                  <a:moveTo>
                    <a:pt x="12016" y="2459"/>
                  </a:moveTo>
                  <a:cubicBezTo>
                    <a:pt x="12063" y="2459"/>
                    <a:pt x="12109" y="2461"/>
                    <a:pt x="12155" y="2465"/>
                  </a:cubicBezTo>
                  <a:lnTo>
                    <a:pt x="12240" y="2465"/>
                  </a:lnTo>
                  <a:cubicBezTo>
                    <a:pt x="12439" y="2465"/>
                    <a:pt x="12666" y="2465"/>
                    <a:pt x="12723" y="2663"/>
                  </a:cubicBezTo>
                  <a:cubicBezTo>
                    <a:pt x="12808" y="2919"/>
                    <a:pt x="12751" y="3203"/>
                    <a:pt x="12552" y="3373"/>
                  </a:cubicBezTo>
                  <a:cubicBezTo>
                    <a:pt x="12300" y="3558"/>
                    <a:pt x="11999" y="3653"/>
                    <a:pt x="11694" y="3653"/>
                  </a:cubicBezTo>
                  <a:cubicBezTo>
                    <a:pt x="11484" y="3653"/>
                    <a:pt x="11273" y="3608"/>
                    <a:pt x="11076" y="3515"/>
                  </a:cubicBezTo>
                  <a:cubicBezTo>
                    <a:pt x="10763" y="3345"/>
                    <a:pt x="10763" y="2890"/>
                    <a:pt x="11076" y="2720"/>
                  </a:cubicBezTo>
                  <a:cubicBezTo>
                    <a:pt x="11374" y="2546"/>
                    <a:pt x="11694" y="2459"/>
                    <a:pt x="12016" y="2459"/>
                  </a:cubicBezTo>
                  <a:close/>
                  <a:moveTo>
                    <a:pt x="17255" y="5027"/>
                  </a:moveTo>
                  <a:cubicBezTo>
                    <a:pt x="17409" y="5027"/>
                    <a:pt x="17566" y="5085"/>
                    <a:pt x="17693" y="5191"/>
                  </a:cubicBezTo>
                  <a:cubicBezTo>
                    <a:pt x="17835" y="5333"/>
                    <a:pt x="17920" y="5560"/>
                    <a:pt x="17863" y="5759"/>
                  </a:cubicBezTo>
                  <a:cubicBezTo>
                    <a:pt x="17749" y="6185"/>
                    <a:pt x="17551" y="6554"/>
                    <a:pt x="17267" y="6866"/>
                  </a:cubicBezTo>
                  <a:cubicBezTo>
                    <a:pt x="15989" y="8258"/>
                    <a:pt x="14285" y="9223"/>
                    <a:pt x="12410" y="9593"/>
                  </a:cubicBezTo>
                  <a:cubicBezTo>
                    <a:pt x="12297" y="9621"/>
                    <a:pt x="12212" y="9621"/>
                    <a:pt x="12126" y="9621"/>
                  </a:cubicBezTo>
                  <a:lnTo>
                    <a:pt x="11928" y="9621"/>
                  </a:lnTo>
                  <a:cubicBezTo>
                    <a:pt x="11700" y="9536"/>
                    <a:pt x="11615" y="9309"/>
                    <a:pt x="11700" y="9110"/>
                  </a:cubicBezTo>
                  <a:cubicBezTo>
                    <a:pt x="11814" y="8939"/>
                    <a:pt x="11956" y="8826"/>
                    <a:pt x="12126" y="8741"/>
                  </a:cubicBezTo>
                  <a:cubicBezTo>
                    <a:pt x="12893" y="8286"/>
                    <a:pt x="13632" y="7690"/>
                    <a:pt x="14256" y="7037"/>
                  </a:cubicBezTo>
                  <a:cubicBezTo>
                    <a:pt x="14796" y="6497"/>
                    <a:pt x="15392" y="5986"/>
                    <a:pt x="16017" y="5560"/>
                  </a:cubicBezTo>
                  <a:cubicBezTo>
                    <a:pt x="16358" y="5304"/>
                    <a:pt x="16699" y="5134"/>
                    <a:pt x="17096" y="5049"/>
                  </a:cubicBezTo>
                  <a:cubicBezTo>
                    <a:pt x="17148" y="5034"/>
                    <a:pt x="17201" y="5027"/>
                    <a:pt x="17255" y="5027"/>
                  </a:cubicBezTo>
                  <a:close/>
                  <a:moveTo>
                    <a:pt x="1118" y="1"/>
                  </a:moveTo>
                  <a:cubicBezTo>
                    <a:pt x="696" y="1"/>
                    <a:pt x="327" y="8"/>
                    <a:pt x="0" y="22"/>
                  </a:cubicBezTo>
                  <a:cubicBezTo>
                    <a:pt x="57" y="136"/>
                    <a:pt x="114" y="221"/>
                    <a:pt x="227" y="278"/>
                  </a:cubicBezTo>
                  <a:cubicBezTo>
                    <a:pt x="341" y="363"/>
                    <a:pt x="455" y="420"/>
                    <a:pt x="568" y="505"/>
                  </a:cubicBezTo>
                  <a:cubicBezTo>
                    <a:pt x="852" y="647"/>
                    <a:pt x="1079" y="846"/>
                    <a:pt x="1278" y="1073"/>
                  </a:cubicBezTo>
                  <a:cubicBezTo>
                    <a:pt x="1562" y="1357"/>
                    <a:pt x="1818" y="1669"/>
                    <a:pt x="2045" y="2010"/>
                  </a:cubicBezTo>
                  <a:cubicBezTo>
                    <a:pt x="2158" y="2209"/>
                    <a:pt x="2414" y="2351"/>
                    <a:pt x="2670" y="2379"/>
                  </a:cubicBezTo>
                  <a:cubicBezTo>
                    <a:pt x="3408" y="2436"/>
                    <a:pt x="4146" y="2465"/>
                    <a:pt x="4913" y="2465"/>
                  </a:cubicBezTo>
                  <a:lnTo>
                    <a:pt x="6873" y="2465"/>
                  </a:lnTo>
                  <a:cubicBezTo>
                    <a:pt x="6922" y="2457"/>
                    <a:pt x="6970" y="2454"/>
                    <a:pt x="7017" y="2454"/>
                  </a:cubicBezTo>
                  <a:cubicBezTo>
                    <a:pt x="7157" y="2454"/>
                    <a:pt x="7284" y="2486"/>
                    <a:pt x="7412" y="2550"/>
                  </a:cubicBezTo>
                  <a:cubicBezTo>
                    <a:pt x="7668" y="2663"/>
                    <a:pt x="7753" y="2976"/>
                    <a:pt x="7583" y="3203"/>
                  </a:cubicBezTo>
                  <a:cubicBezTo>
                    <a:pt x="7412" y="3430"/>
                    <a:pt x="7185" y="3600"/>
                    <a:pt x="6929" y="3714"/>
                  </a:cubicBezTo>
                  <a:cubicBezTo>
                    <a:pt x="6418" y="3941"/>
                    <a:pt x="5850" y="4083"/>
                    <a:pt x="5311" y="4140"/>
                  </a:cubicBezTo>
                  <a:cubicBezTo>
                    <a:pt x="4629" y="4225"/>
                    <a:pt x="3976" y="4310"/>
                    <a:pt x="3209" y="4396"/>
                  </a:cubicBezTo>
                  <a:cubicBezTo>
                    <a:pt x="3380" y="5077"/>
                    <a:pt x="3522" y="5674"/>
                    <a:pt x="3664" y="6242"/>
                  </a:cubicBezTo>
                  <a:cubicBezTo>
                    <a:pt x="3749" y="6554"/>
                    <a:pt x="3834" y="6895"/>
                    <a:pt x="3919" y="7207"/>
                  </a:cubicBezTo>
                  <a:cubicBezTo>
                    <a:pt x="3963" y="7447"/>
                    <a:pt x="4006" y="7503"/>
                    <a:pt x="4166" y="7503"/>
                  </a:cubicBezTo>
                  <a:cubicBezTo>
                    <a:pt x="4214" y="7503"/>
                    <a:pt x="4273" y="7498"/>
                    <a:pt x="4345" y="7491"/>
                  </a:cubicBezTo>
                  <a:lnTo>
                    <a:pt x="4629" y="7434"/>
                  </a:lnTo>
                  <a:cubicBezTo>
                    <a:pt x="6305" y="7150"/>
                    <a:pt x="7952" y="6668"/>
                    <a:pt x="9542" y="6043"/>
                  </a:cubicBezTo>
                  <a:cubicBezTo>
                    <a:pt x="9911" y="5901"/>
                    <a:pt x="10309" y="5787"/>
                    <a:pt x="10678" y="5645"/>
                  </a:cubicBezTo>
                  <a:cubicBezTo>
                    <a:pt x="10792" y="5617"/>
                    <a:pt x="10905" y="5588"/>
                    <a:pt x="11019" y="5560"/>
                  </a:cubicBezTo>
                  <a:cubicBezTo>
                    <a:pt x="11066" y="5548"/>
                    <a:pt x="11114" y="5542"/>
                    <a:pt x="11160" y="5542"/>
                  </a:cubicBezTo>
                  <a:cubicBezTo>
                    <a:pt x="11336" y="5542"/>
                    <a:pt x="11497" y="5624"/>
                    <a:pt x="11587" y="5759"/>
                  </a:cubicBezTo>
                  <a:cubicBezTo>
                    <a:pt x="11700" y="5929"/>
                    <a:pt x="11700" y="6185"/>
                    <a:pt x="11587" y="6355"/>
                  </a:cubicBezTo>
                  <a:cubicBezTo>
                    <a:pt x="11445" y="6582"/>
                    <a:pt x="11303" y="6781"/>
                    <a:pt x="11133" y="6980"/>
                  </a:cubicBezTo>
                  <a:cubicBezTo>
                    <a:pt x="10707" y="7434"/>
                    <a:pt x="10224" y="7860"/>
                    <a:pt x="9713" y="8229"/>
                  </a:cubicBezTo>
                  <a:cubicBezTo>
                    <a:pt x="8321" y="9252"/>
                    <a:pt x="6759" y="10047"/>
                    <a:pt x="5112" y="10587"/>
                  </a:cubicBezTo>
                  <a:cubicBezTo>
                    <a:pt x="4800" y="10700"/>
                    <a:pt x="4800" y="10729"/>
                    <a:pt x="4885" y="11041"/>
                  </a:cubicBezTo>
                  <a:cubicBezTo>
                    <a:pt x="5311" y="12461"/>
                    <a:pt x="5822" y="13881"/>
                    <a:pt x="6475" y="15216"/>
                  </a:cubicBezTo>
                  <a:cubicBezTo>
                    <a:pt x="6532" y="15386"/>
                    <a:pt x="6645" y="15556"/>
                    <a:pt x="6731" y="15727"/>
                  </a:cubicBezTo>
                  <a:cubicBezTo>
                    <a:pt x="6774" y="15814"/>
                    <a:pt x="6851" y="15851"/>
                    <a:pt x="6935" y="15851"/>
                  </a:cubicBezTo>
                  <a:cubicBezTo>
                    <a:pt x="6961" y="15851"/>
                    <a:pt x="6988" y="15847"/>
                    <a:pt x="7015" y="15840"/>
                  </a:cubicBezTo>
                  <a:cubicBezTo>
                    <a:pt x="7128" y="15812"/>
                    <a:pt x="7242" y="15784"/>
                    <a:pt x="7384" y="15755"/>
                  </a:cubicBezTo>
                  <a:cubicBezTo>
                    <a:pt x="9145" y="15272"/>
                    <a:pt x="10820" y="14506"/>
                    <a:pt x="12297" y="13455"/>
                  </a:cubicBezTo>
                  <a:cubicBezTo>
                    <a:pt x="13035" y="12915"/>
                    <a:pt x="13774" y="12347"/>
                    <a:pt x="14484" y="11779"/>
                  </a:cubicBezTo>
                  <a:cubicBezTo>
                    <a:pt x="14881" y="11439"/>
                    <a:pt x="15279" y="11155"/>
                    <a:pt x="15705" y="10842"/>
                  </a:cubicBezTo>
                  <a:cubicBezTo>
                    <a:pt x="15904" y="10700"/>
                    <a:pt x="16102" y="10615"/>
                    <a:pt x="16330" y="10558"/>
                  </a:cubicBezTo>
                  <a:cubicBezTo>
                    <a:pt x="16404" y="10532"/>
                    <a:pt x="16480" y="10519"/>
                    <a:pt x="16556" y="10519"/>
                  </a:cubicBezTo>
                  <a:cubicBezTo>
                    <a:pt x="16882" y="10519"/>
                    <a:pt x="17187" y="10757"/>
                    <a:pt x="17210" y="11126"/>
                  </a:cubicBezTo>
                  <a:cubicBezTo>
                    <a:pt x="17210" y="11268"/>
                    <a:pt x="17210" y="11439"/>
                    <a:pt x="17210" y="11609"/>
                  </a:cubicBezTo>
                  <a:cubicBezTo>
                    <a:pt x="17096" y="12149"/>
                    <a:pt x="16898" y="12688"/>
                    <a:pt x="16585" y="13142"/>
                  </a:cubicBezTo>
                  <a:cubicBezTo>
                    <a:pt x="16159" y="13852"/>
                    <a:pt x="15648" y="14506"/>
                    <a:pt x="15052" y="15074"/>
                  </a:cubicBezTo>
                  <a:cubicBezTo>
                    <a:pt x="14143" y="15982"/>
                    <a:pt x="13149" y="16863"/>
                    <a:pt x="12126" y="17658"/>
                  </a:cubicBezTo>
                  <a:cubicBezTo>
                    <a:pt x="12013" y="17743"/>
                    <a:pt x="11814" y="17800"/>
                    <a:pt x="11871" y="18027"/>
                  </a:cubicBezTo>
                  <a:cubicBezTo>
                    <a:pt x="12609" y="17999"/>
                    <a:pt x="13348" y="17828"/>
                    <a:pt x="14029" y="17544"/>
                  </a:cubicBezTo>
                  <a:cubicBezTo>
                    <a:pt x="15847" y="16863"/>
                    <a:pt x="17551" y="15869"/>
                    <a:pt x="18999" y="14591"/>
                  </a:cubicBezTo>
                  <a:cubicBezTo>
                    <a:pt x="20334" y="13512"/>
                    <a:pt x="21470" y="12234"/>
                    <a:pt x="22464" y="10814"/>
                  </a:cubicBezTo>
                  <a:cubicBezTo>
                    <a:pt x="22804" y="10274"/>
                    <a:pt x="23174" y="9791"/>
                    <a:pt x="23514" y="9252"/>
                  </a:cubicBezTo>
                  <a:cubicBezTo>
                    <a:pt x="23656" y="8911"/>
                    <a:pt x="23997" y="8741"/>
                    <a:pt x="24366" y="8741"/>
                  </a:cubicBezTo>
                  <a:cubicBezTo>
                    <a:pt x="23912" y="8201"/>
                    <a:pt x="23486" y="7662"/>
                    <a:pt x="23032" y="7179"/>
                  </a:cubicBezTo>
                  <a:cubicBezTo>
                    <a:pt x="23003" y="7150"/>
                    <a:pt x="23003" y="7150"/>
                    <a:pt x="22975" y="7150"/>
                  </a:cubicBezTo>
                  <a:cubicBezTo>
                    <a:pt x="22833" y="7037"/>
                    <a:pt x="22719" y="6923"/>
                    <a:pt x="22606" y="6781"/>
                  </a:cubicBezTo>
                  <a:cubicBezTo>
                    <a:pt x="21271" y="5304"/>
                    <a:pt x="19681" y="4026"/>
                    <a:pt x="17977" y="2976"/>
                  </a:cubicBezTo>
                  <a:cubicBezTo>
                    <a:pt x="16784" y="2294"/>
                    <a:pt x="15534" y="1755"/>
                    <a:pt x="14228" y="1329"/>
                  </a:cubicBezTo>
                  <a:cubicBezTo>
                    <a:pt x="13007" y="959"/>
                    <a:pt x="11757" y="647"/>
                    <a:pt x="10508" y="477"/>
                  </a:cubicBezTo>
                  <a:cubicBezTo>
                    <a:pt x="8321" y="221"/>
                    <a:pt x="6163" y="221"/>
                    <a:pt x="4061" y="107"/>
                  </a:cubicBezTo>
                  <a:cubicBezTo>
                    <a:pt x="3977" y="100"/>
                    <a:pt x="3894" y="96"/>
                    <a:pt x="3811" y="96"/>
                  </a:cubicBezTo>
                  <a:cubicBezTo>
                    <a:pt x="3583" y="96"/>
                    <a:pt x="3360" y="123"/>
                    <a:pt x="3152" y="164"/>
                  </a:cubicBezTo>
                  <a:cubicBezTo>
                    <a:pt x="3110" y="178"/>
                    <a:pt x="3060" y="185"/>
                    <a:pt x="3010" y="185"/>
                  </a:cubicBezTo>
                  <a:cubicBezTo>
                    <a:pt x="2961" y="185"/>
                    <a:pt x="2911" y="178"/>
                    <a:pt x="2868" y="164"/>
                  </a:cubicBezTo>
                  <a:cubicBezTo>
                    <a:pt x="2755" y="164"/>
                    <a:pt x="2641" y="107"/>
                    <a:pt x="2556" y="22"/>
                  </a:cubicBezTo>
                  <a:cubicBezTo>
                    <a:pt x="2016" y="8"/>
                    <a:pt x="1541" y="1"/>
                    <a:pt x="1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57"/>
        <p:cNvGrpSpPr/>
        <p:nvPr/>
      </p:nvGrpSpPr>
      <p:grpSpPr>
        <a:xfrm>
          <a:off x="0" y="0"/>
          <a:ext cx="0" cy="0"/>
          <a:chOff x="0" y="0"/>
          <a:chExt cx="0" cy="0"/>
        </a:xfrm>
      </p:grpSpPr>
      <p:sp>
        <p:nvSpPr>
          <p:cNvPr id="7158" name="Google Shape;7158;p97"/>
          <p:cNvSpPr/>
          <p:nvPr/>
        </p:nvSpPr>
        <p:spPr>
          <a:xfrm>
            <a:off x="1528050" y="867250"/>
            <a:ext cx="6087900" cy="8116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59" name="Google Shape;7159;p97"/>
          <p:cNvSpPr txBox="1">
            <a:spLocks noGrp="1"/>
          </p:cNvSpPr>
          <p:nvPr>
            <p:ph type="title"/>
          </p:nvPr>
        </p:nvSpPr>
        <p:spPr>
          <a:xfrm>
            <a:off x="1996913" y="823450"/>
            <a:ext cx="5221800" cy="89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METHODOLOGY</a:t>
            </a:r>
            <a:endParaRPr sz="3000" dirty="0"/>
          </a:p>
        </p:txBody>
      </p:sp>
      <p:sp>
        <p:nvSpPr>
          <p:cNvPr id="7160" name="Google Shape;7160;p97"/>
          <p:cNvSpPr txBox="1">
            <a:spLocks noGrp="1"/>
          </p:cNvSpPr>
          <p:nvPr>
            <p:ph type="subTitle" idx="1"/>
          </p:nvPr>
        </p:nvSpPr>
        <p:spPr>
          <a:xfrm>
            <a:off x="1447801" y="2864637"/>
            <a:ext cx="5946850" cy="448200"/>
          </a:xfrm>
          <a:prstGeom prst="rect">
            <a:avLst/>
          </a:prstGeom>
        </p:spPr>
        <p:txBody>
          <a:bodyPr spcFirstLastPara="1" wrap="square" lIns="91425" tIns="91425" rIns="91425" bIns="91425" anchor="ctr" anchorCtr="0">
            <a:noAutofit/>
          </a:bodyPr>
          <a:lstStyle/>
          <a:p>
            <a:pPr marL="0" lvl="0" indent="0" algn="just"/>
            <a:r>
              <a:rPr lang="en-US" sz="1800" dirty="0">
                <a:effectLst/>
                <a:latin typeface="Times New Roman" panose="02020603050405020304" pitchFamily="18" charset="0"/>
                <a:ea typeface="Times New Roman" panose="02020603050405020304" pitchFamily="18" charset="0"/>
              </a:rPr>
              <a:t>This</a:t>
            </a:r>
            <a:r>
              <a:rPr lang="en-US" sz="1800" spc="5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r</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s</a:t>
            </a:r>
            <a:r>
              <a:rPr lang="en-US" sz="1800" spc="-5" dirty="0">
                <a:effectLst/>
                <a:latin typeface="Times New Roman" panose="02020603050405020304" pitchFamily="18" charset="0"/>
                <a:ea typeface="Times New Roman" panose="02020603050405020304" pitchFamily="18" charset="0"/>
              </a:rPr>
              <a:t>ea</a:t>
            </a:r>
            <a:r>
              <a:rPr lang="en-US" sz="1800" spc="5" dirty="0">
                <a:effectLst/>
                <a:latin typeface="Times New Roman" panose="02020603050405020304" pitchFamily="18" charset="0"/>
                <a:ea typeface="Times New Roman" panose="02020603050405020304" pitchFamily="18" charset="0"/>
              </a:rPr>
              <a:t>r</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h</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s</a:t>
            </a:r>
            <a:r>
              <a:rPr lang="en-US" sz="1800" spc="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includ</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d</a:t>
            </a:r>
            <a:r>
              <a:rPr lang="en-US" sz="1800" spc="4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a:t>
            </a:r>
            <a:r>
              <a:rPr lang="en-US" sz="1800" spc="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 qu</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l</a:t>
            </a:r>
            <a:r>
              <a:rPr lang="en-US" sz="1800" spc="5" dirty="0">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tative d</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s</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riptive</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method,</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using</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a:t>
            </a:r>
            <a:r>
              <a:rPr lang="en-US" sz="1800" spc="5" dirty="0">
                <a:effectLst/>
                <a:latin typeface="Times New Roman" panose="02020603050405020304" pitchFamily="18" charset="0"/>
                <a:ea typeface="Times New Roman" panose="02020603050405020304" pitchFamily="18" charset="0"/>
              </a:rPr>
              <a:t>t</a:t>
            </a:r>
            <a:r>
              <a:rPr lang="en-US" sz="1800" spc="-5" dirty="0">
                <a:effectLst/>
                <a:latin typeface="Times New Roman" panose="02020603050405020304" pitchFamily="18" charset="0"/>
                <a:ea typeface="Times New Roman" panose="02020603050405020304" pitchFamily="18" charset="0"/>
              </a:rPr>
              <a:t>e</a:t>
            </a:r>
            <a:r>
              <a:rPr lang="en-US" sz="1800" spc="5" dirty="0">
                <a:effectLst/>
                <a:latin typeface="Times New Roman" panose="02020603050405020304" pitchFamily="18" charset="0"/>
                <a:ea typeface="Times New Roman" panose="02020603050405020304" pitchFamily="18" charset="0"/>
              </a:rPr>
              <a:t>r</a:t>
            </a:r>
            <a:r>
              <a:rPr lang="en-US" sz="1800" dirty="0">
                <a:effectLst/>
                <a:latin typeface="Times New Roman" panose="02020603050405020304" pitchFamily="18" charset="0"/>
                <a:ea typeface="Times New Roman" panose="02020603050405020304" pitchFamily="18" charset="0"/>
              </a:rPr>
              <a:t>view </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nd</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ob</a:t>
            </a:r>
            <a:r>
              <a:rPr lang="en-US" sz="1800" spc="10" dirty="0">
                <a:effectLst/>
                <a:latin typeface="Times New Roman" panose="02020603050405020304" pitchFamily="18" charset="0"/>
                <a:ea typeface="Times New Roman" panose="02020603050405020304" pitchFamily="18" charset="0"/>
              </a:rPr>
              <a:t>s</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rv</a:t>
            </a:r>
            <a:r>
              <a:rPr lang="en-US" sz="1800" spc="-10"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t</a:t>
            </a:r>
            <a:r>
              <a:rPr lang="en-US" sz="1800" spc="5" dirty="0">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on</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r</a:t>
            </a:r>
            <a:r>
              <a:rPr lang="en-US" sz="1800" spc="-10"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s</a:t>
            </a:r>
            <a:r>
              <a:rPr lang="en-US" sz="1800" spc="5" dirty="0">
                <a:effectLst/>
                <a:latin typeface="Times New Roman" panose="02020603050405020304" pitchFamily="18" charset="0"/>
                <a:ea typeface="Times New Roman" panose="02020603050405020304" pitchFamily="18" charset="0"/>
              </a:rPr>
              <a:t>e</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r</a:t>
            </a:r>
            <a:r>
              <a:rPr lang="en-US" sz="1800" spc="-10"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h ins</a:t>
            </a:r>
            <a:r>
              <a:rPr lang="en-US" sz="1800" spc="5" dirty="0">
                <a:effectLst/>
                <a:latin typeface="Times New Roman" panose="02020603050405020304" pitchFamily="18" charset="0"/>
                <a:ea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rPr>
              <a:t>rum</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nts.</a:t>
            </a:r>
            <a:r>
              <a:rPr lang="en-US" sz="1800" spc="-4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3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r</a:t>
            </a:r>
            <a:r>
              <a:rPr lang="en-US" sz="1800" spc="-10"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s</a:t>
            </a:r>
            <a:r>
              <a:rPr lang="en-US" sz="1800" spc="-5" dirty="0">
                <a:effectLst/>
                <a:latin typeface="Times New Roman" panose="02020603050405020304" pitchFamily="18" charset="0"/>
                <a:ea typeface="Times New Roman" panose="02020603050405020304" pitchFamily="18" charset="0"/>
              </a:rPr>
              <a:t>e</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rch</a:t>
            </a:r>
            <a:r>
              <a:rPr lang="en-US" sz="1800" spc="-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s</a:t>
            </a:r>
            <a:r>
              <a:rPr lang="en-US" sz="1800" spc="-25"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ondu</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ted</a:t>
            </a:r>
            <a:r>
              <a:rPr lang="en-US" sz="1800" spc="-25"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t</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one</a:t>
            </a:r>
            <a:r>
              <a:rPr lang="en-US" sz="1800" spc="-30" dirty="0">
                <a:effectLst/>
                <a:latin typeface="Times New Roman" panose="02020603050405020304" pitchFamily="18" charset="0"/>
                <a:ea typeface="Times New Roman" panose="02020603050405020304" pitchFamily="18" charset="0"/>
              </a:rPr>
              <a:t> </a:t>
            </a:r>
            <a:r>
              <a:rPr lang="en-US" sz="1800" spc="10" dirty="0">
                <a:effectLst/>
                <a:latin typeface="Times New Roman" panose="02020603050405020304" pitchFamily="18" charset="0"/>
                <a:ea typeface="Times New Roman" panose="02020603050405020304" pitchFamily="18" charset="0"/>
              </a:rPr>
              <a:t>o</a:t>
            </a:r>
            <a:r>
              <a:rPr lang="en-US" sz="1800" dirty="0">
                <a:effectLst/>
                <a:latin typeface="Times New Roman" panose="02020603050405020304" pitchFamily="18" charset="0"/>
                <a:ea typeface="Times New Roman" panose="02020603050405020304" pitchFamily="18" charset="0"/>
              </a:rPr>
              <a:t>f</a:t>
            </a:r>
            <a:r>
              <a:rPr lang="en-US" sz="1800" spc="-3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publ</a:t>
            </a:r>
            <a:r>
              <a:rPr lang="en-US" sz="1800" spc="5" dirty="0">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c</a:t>
            </a:r>
            <a:r>
              <a:rPr lang="en-US" sz="1800" spc="-3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jun</a:t>
            </a:r>
            <a:r>
              <a:rPr lang="en-US" sz="1800" spc="5" dirty="0">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or</a:t>
            </a:r>
            <a:r>
              <a:rPr lang="en-US" sz="1800" spc="-3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high</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a:t>
            </a:r>
            <a:r>
              <a:rPr lang="en-US" sz="1800" spc="-1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hools</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 Cir</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bon.</a:t>
            </a:r>
            <a:r>
              <a:rPr lang="en-US" sz="1800" spc="-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sub</a:t>
            </a:r>
            <a:r>
              <a:rPr lang="en-US" sz="1800" spc="15" dirty="0">
                <a:effectLst/>
                <a:latin typeface="Times New Roman" panose="02020603050405020304" pitchFamily="18" charset="0"/>
                <a:ea typeface="Times New Roman" panose="02020603050405020304" pitchFamily="18" charset="0"/>
              </a:rPr>
              <a:t>j</a:t>
            </a:r>
            <a:r>
              <a:rPr lang="en-US" sz="1800" spc="-5" dirty="0">
                <a:effectLst/>
                <a:latin typeface="Times New Roman" panose="02020603050405020304" pitchFamily="18" charset="0"/>
                <a:ea typeface="Times New Roman" panose="02020603050405020304" pitchFamily="18" charset="0"/>
              </a:rPr>
              <a:t>ec</a:t>
            </a:r>
            <a:r>
              <a:rPr lang="en-US" sz="1800" dirty="0">
                <a:effectLst/>
                <a:latin typeface="Times New Roman" panose="02020603050405020304" pitchFamily="18" charset="0"/>
                <a:ea typeface="Times New Roman" panose="02020603050405020304" pitchFamily="18" charset="0"/>
              </a:rPr>
              <a:t>t</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of</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a:t>
            </a:r>
            <a:r>
              <a:rPr lang="en-US" sz="1800" spc="5" dirty="0">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s</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study</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is </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n</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English</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a:t>
            </a:r>
            <a:r>
              <a:rPr lang="en-US" sz="1800" spc="10" dirty="0">
                <a:effectLst/>
                <a:latin typeface="Times New Roman" panose="02020603050405020304" pitchFamily="18" charset="0"/>
                <a:ea typeface="Times New Roman" panose="02020603050405020304" pitchFamily="18" charset="0"/>
              </a:rPr>
              <a:t>e</a:t>
            </a:r>
            <a:r>
              <a:rPr lang="en-US" sz="1800" spc="-5" dirty="0">
                <a:effectLst/>
                <a:latin typeface="Times New Roman" panose="02020603050405020304" pitchFamily="18" charset="0"/>
                <a:ea typeface="Times New Roman" panose="02020603050405020304" pitchFamily="18" charset="0"/>
              </a:rPr>
              <a:t>ac</a:t>
            </a:r>
            <a:r>
              <a:rPr lang="en-US" sz="1800" dirty="0">
                <a:effectLst/>
                <a:latin typeface="Times New Roman" panose="02020603050405020304" pitchFamily="18" charset="0"/>
                <a:ea typeface="Times New Roman" panose="02020603050405020304" pitchFamily="18" charset="0"/>
              </a:rPr>
              <a:t>h</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r</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who</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u</a:t>
            </a:r>
            <a:r>
              <a:rPr lang="en-US" sz="1800" spc="10" dirty="0">
                <a:effectLst/>
                <a:latin typeface="Times New Roman" panose="02020603050405020304" pitchFamily="18" charset="0"/>
                <a:ea typeface="Times New Roman" panose="02020603050405020304" pitchFamily="18" charset="0"/>
              </a:rPr>
              <a:t>s</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s</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te</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hnol</a:t>
            </a:r>
            <a:r>
              <a:rPr lang="en-US" sz="1800" spc="15" dirty="0">
                <a:effectLst/>
                <a:latin typeface="Times New Roman" panose="02020603050405020304" pitchFamily="18" charset="0"/>
                <a:ea typeface="Times New Roman" panose="02020603050405020304" pitchFamily="18" charset="0"/>
              </a:rPr>
              <a:t>o</a:t>
            </a:r>
            <a:r>
              <a:rPr lang="en-US" sz="1800" dirty="0">
                <a:effectLst/>
                <a:latin typeface="Times New Roman" panose="02020603050405020304" pitchFamily="18" charset="0"/>
                <a:ea typeface="Times New Roman" panose="02020603050405020304" pitchFamily="18" charset="0"/>
              </a:rPr>
              <a:t>gy</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his le</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rning.</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Class</a:t>
            </a:r>
            <a:r>
              <a:rPr lang="en-US" sz="1800" spc="-5" dirty="0">
                <a:effectLst/>
                <a:latin typeface="Times New Roman" panose="02020603050405020304" pitchFamily="18" charset="0"/>
                <a:ea typeface="Times New Roman" panose="02020603050405020304" pitchFamily="18" charset="0"/>
              </a:rPr>
              <a:t>r</a:t>
            </a:r>
            <a:r>
              <a:rPr lang="en-US" sz="1800" dirty="0">
                <a:effectLst/>
                <a:latin typeface="Times New Roman" panose="02020603050405020304" pitchFamily="18" charset="0"/>
                <a:ea typeface="Times New Roman" panose="02020603050405020304" pitchFamily="18" charset="0"/>
              </a:rPr>
              <a:t>oom</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obs</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rv</a:t>
            </a:r>
            <a:r>
              <a:rPr lang="en-US" sz="1800" spc="-10"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t</a:t>
            </a:r>
            <a:r>
              <a:rPr lang="en-US" sz="1800" spc="5" dirty="0">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on</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s</a:t>
            </a:r>
            <a:r>
              <a:rPr lang="en-US" sz="1800" spc="5"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c</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r</a:t>
            </a:r>
            <a:r>
              <a:rPr lang="en-US" sz="1800" spc="-5" dirty="0">
                <a:effectLst/>
                <a:latin typeface="Times New Roman" panose="02020603050405020304" pitchFamily="18" charset="0"/>
                <a:ea typeface="Times New Roman" panose="02020603050405020304" pitchFamily="18" charset="0"/>
              </a:rPr>
              <a:t>r</a:t>
            </a:r>
            <a:r>
              <a:rPr lang="en-US" sz="1800" dirty="0">
                <a:effectLst/>
                <a:latin typeface="Times New Roman" panose="02020603050405020304" pitchFamily="18" charset="0"/>
                <a:ea typeface="Times New Roman" panose="02020603050405020304" pitchFamily="18" charset="0"/>
              </a:rPr>
              <a:t>ied out</a:t>
            </a:r>
            <a:r>
              <a:rPr lang="en-US" sz="1800" spc="5" dirty="0">
                <a:effectLst/>
                <a:latin typeface="Times New Roman" panose="02020603050405020304" pitchFamily="18" charset="0"/>
                <a:ea typeface="Times New Roman" panose="02020603050405020304" pitchFamily="18" charset="0"/>
              </a:rPr>
              <a:t> </a:t>
            </a:r>
            <a:r>
              <a:rPr lang="en-US" sz="1800" spc="15" dirty="0">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n</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two</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di</a:t>
            </a:r>
            <a:r>
              <a:rPr lang="en-US" sz="1800" spc="-25" dirty="0">
                <a:effectLst/>
                <a:latin typeface="Times New Roman" panose="02020603050405020304" pitchFamily="18" charset="0"/>
                <a:ea typeface="Times New Roman" panose="02020603050405020304" pitchFamily="18" charset="0"/>
              </a:rPr>
              <a:t>f</a:t>
            </a:r>
            <a:r>
              <a:rPr lang="en-US" sz="1800" dirty="0">
                <a:effectLst/>
                <a:latin typeface="Times New Roman" panose="02020603050405020304" pitchFamily="18" charset="0"/>
                <a:ea typeface="Times New Roman" panose="02020603050405020304" pitchFamily="18" charset="0"/>
              </a:rPr>
              <a:t>f</a:t>
            </a:r>
            <a:r>
              <a:rPr lang="en-US" sz="1800" spc="-10" dirty="0">
                <a:effectLst/>
                <a:latin typeface="Times New Roman" panose="02020603050405020304" pitchFamily="18" charset="0"/>
                <a:ea typeface="Times New Roman" panose="02020603050405020304" pitchFamily="18" charset="0"/>
              </a:rPr>
              <a:t>e</a:t>
            </a:r>
            <a:r>
              <a:rPr lang="en-US" sz="1800" spc="5" dirty="0">
                <a:effectLst/>
                <a:latin typeface="Times New Roman" panose="02020603050405020304" pitchFamily="18" charset="0"/>
                <a:ea typeface="Times New Roman" panose="02020603050405020304" pitchFamily="18" charset="0"/>
              </a:rPr>
              <a:t>r</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nt</a:t>
            </a:r>
            <a:r>
              <a:rPr lang="en-US" sz="1800" spc="5"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lass</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s</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to</a:t>
            </a:r>
            <a:r>
              <a:rPr lang="en-US" sz="1800" spc="20"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ol</a:t>
            </a:r>
            <a:r>
              <a:rPr lang="en-US" sz="1800" spc="5" dirty="0">
                <a:effectLst/>
                <a:latin typeface="Times New Roman" panose="02020603050405020304" pitchFamily="18" charset="0"/>
                <a:ea typeface="Times New Roman" panose="02020603050405020304" pitchFamily="18" charset="0"/>
              </a:rPr>
              <a:t>l</a:t>
            </a:r>
            <a:r>
              <a:rPr lang="en-US" sz="1800" spc="-5" dirty="0">
                <a:effectLst/>
                <a:latin typeface="Times New Roman" panose="02020603050405020304" pitchFamily="18" charset="0"/>
                <a:ea typeface="Times New Roman" panose="02020603050405020304" pitchFamily="18" charset="0"/>
              </a:rPr>
              <a:t>ec</a:t>
            </a:r>
            <a:r>
              <a:rPr lang="en-US" sz="1800" dirty="0">
                <a:effectLst/>
                <a:latin typeface="Times New Roman" panose="02020603050405020304" pitchFamily="18" charset="0"/>
                <a:ea typeface="Times New Roman" panose="02020603050405020304" pitchFamily="18" charset="0"/>
              </a:rPr>
              <a:t>t d</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ta</a:t>
            </a:r>
            <a:r>
              <a:rPr lang="en-US" sz="1800" spc="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on</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role</a:t>
            </a:r>
            <a:r>
              <a:rPr lang="en-US" sz="1800" spc="3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of</a:t>
            </a:r>
            <a:r>
              <a:rPr lang="en-US" sz="1800" spc="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te</a:t>
            </a:r>
            <a:r>
              <a:rPr lang="en-US" sz="1800" spc="-5" dirty="0">
                <a:effectLst/>
                <a:latin typeface="Times New Roman" panose="02020603050405020304" pitchFamily="18" charset="0"/>
                <a:ea typeface="Times New Roman" panose="02020603050405020304" pitchFamily="18" charset="0"/>
              </a:rPr>
              <a:t>c</a:t>
            </a:r>
            <a:r>
              <a:rPr lang="en-US" sz="1800" spc="10" dirty="0">
                <a:effectLst/>
                <a:latin typeface="Times New Roman" panose="02020603050405020304" pitchFamily="18" charset="0"/>
                <a:ea typeface="Times New Roman" panose="02020603050405020304" pitchFamily="18" charset="0"/>
              </a:rPr>
              <a:t>h</a:t>
            </a:r>
            <a:r>
              <a:rPr lang="en-US" sz="1800" dirty="0">
                <a:effectLst/>
                <a:latin typeface="Times New Roman" panose="02020603050405020304" pitchFamily="18" charset="0"/>
                <a:ea typeface="Times New Roman" panose="02020603050405020304" pitchFamily="18" charset="0"/>
              </a:rPr>
              <a:t>nology</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le</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rning.</a:t>
            </a:r>
            <a:endParaRPr dirty="0"/>
          </a:p>
        </p:txBody>
      </p:sp>
      <p:grpSp>
        <p:nvGrpSpPr>
          <p:cNvPr id="7165" name="Google Shape;7165;p97"/>
          <p:cNvGrpSpPr/>
          <p:nvPr/>
        </p:nvGrpSpPr>
        <p:grpSpPr>
          <a:xfrm>
            <a:off x="7768350" y="2272600"/>
            <a:ext cx="1174850" cy="2506000"/>
            <a:chOff x="8505100" y="2272600"/>
            <a:chExt cx="1174850" cy="2506000"/>
          </a:xfrm>
        </p:grpSpPr>
        <p:sp>
          <p:nvSpPr>
            <p:cNvPr id="7166" name="Google Shape;7166;p97"/>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67" name="Google Shape;7167;p97"/>
            <p:cNvGrpSpPr/>
            <p:nvPr/>
          </p:nvGrpSpPr>
          <p:grpSpPr>
            <a:xfrm>
              <a:off x="8505100" y="2272600"/>
              <a:ext cx="1174850" cy="2455800"/>
              <a:chOff x="8428900" y="2272600"/>
              <a:chExt cx="1174850" cy="2455800"/>
            </a:xfrm>
          </p:grpSpPr>
          <p:sp>
            <p:nvSpPr>
              <p:cNvPr id="7168" name="Google Shape;7168;p97"/>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97"/>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97"/>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97"/>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97"/>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97"/>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97"/>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97"/>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97"/>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97"/>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97"/>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97"/>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97"/>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97"/>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97"/>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97"/>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97"/>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97"/>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97"/>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97"/>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97"/>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97"/>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97"/>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97"/>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97"/>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97"/>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97"/>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97"/>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97"/>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97"/>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97"/>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97"/>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97"/>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97"/>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97"/>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97"/>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97"/>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97"/>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97"/>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97"/>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97"/>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97"/>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12"/>
        <p:cNvGrpSpPr/>
        <p:nvPr/>
      </p:nvGrpSpPr>
      <p:grpSpPr>
        <a:xfrm>
          <a:off x="0" y="0"/>
          <a:ext cx="0" cy="0"/>
          <a:chOff x="0" y="0"/>
          <a:chExt cx="0" cy="0"/>
        </a:xfrm>
      </p:grpSpPr>
      <p:sp>
        <p:nvSpPr>
          <p:cNvPr id="4820" name="Google Shape;4820;p73"/>
          <p:cNvSpPr/>
          <p:nvPr/>
        </p:nvSpPr>
        <p:spPr>
          <a:xfrm>
            <a:off x="2407313" y="839113"/>
            <a:ext cx="5029200" cy="5376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73"/>
          <p:cNvSpPr txBox="1">
            <a:spLocks noGrp="1"/>
          </p:cNvSpPr>
          <p:nvPr>
            <p:ph type="subTitle" idx="1"/>
          </p:nvPr>
        </p:nvSpPr>
        <p:spPr>
          <a:xfrm>
            <a:off x="2845887" y="2389031"/>
            <a:ext cx="5221787" cy="5082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The use</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of</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n</a:t>
            </a:r>
            <a:r>
              <a:rPr lang="en-US" sz="1800" spc="10" dirty="0">
                <a:effectLst/>
                <a:latin typeface="Times New Roman" panose="02020603050405020304" pitchFamily="18" charset="0"/>
                <a:ea typeface="Times New Roman" panose="02020603050405020304" pitchFamily="18" charset="0"/>
              </a:rPr>
              <a:t>v</a:t>
            </a:r>
            <a:r>
              <a:rPr lang="en-US" sz="1800" dirty="0">
                <a:effectLst/>
                <a:latin typeface="Times New Roman" panose="02020603050405020304" pitchFamily="18" charset="0"/>
                <a:ea typeface="Times New Roman" panose="02020603050405020304" pitchFamily="18" charset="0"/>
              </a:rPr>
              <a:t>a</a:t>
            </a:r>
            <a:r>
              <a:rPr lang="en-US" sz="1800" spc="15"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s</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l</a:t>
            </a:r>
            <a:r>
              <a:rPr lang="en-US" sz="1800" spc="10" dirty="0">
                <a:effectLst/>
                <a:latin typeface="Times New Roman" panose="02020603050405020304" pitchFamily="18" charset="0"/>
                <a:ea typeface="Times New Roman" panose="02020603050405020304" pitchFamily="18" charset="0"/>
              </a:rPr>
              <a:t>e</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rning</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med</a:t>
            </a:r>
            <a:r>
              <a:rPr lang="en-US" sz="1800" spc="20" dirty="0">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a</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is</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v</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ry</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h</a:t>
            </a:r>
            <a:r>
              <a:rPr lang="en-US" sz="1800" spc="-5" dirty="0">
                <a:effectLst/>
                <a:latin typeface="Times New Roman" panose="02020603050405020304" pitchFamily="18" charset="0"/>
                <a:ea typeface="Times New Roman" panose="02020603050405020304" pitchFamily="18" charset="0"/>
              </a:rPr>
              <a:t>e</a:t>
            </a:r>
            <a:r>
              <a:rPr lang="en-US" sz="1800" spc="15" dirty="0">
                <a:effectLst/>
                <a:latin typeface="Times New Roman" panose="02020603050405020304" pitchFamily="18" charset="0"/>
                <a:ea typeface="Times New Roman" panose="02020603050405020304" pitchFamily="18" charset="0"/>
              </a:rPr>
              <a:t>l</a:t>
            </a:r>
            <a:r>
              <a:rPr lang="en-US" sz="1800" dirty="0">
                <a:effectLst/>
                <a:latin typeface="Times New Roman" panose="02020603050405020304" pitchFamily="18" charset="0"/>
                <a:ea typeface="Times New Roman" panose="02020603050405020304" pitchFamily="18" charset="0"/>
              </a:rPr>
              <a:t>pful</a:t>
            </a:r>
            <a:r>
              <a:rPr lang="en-US" sz="1800" spc="5"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nd</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ma</a:t>
            </a:r>
            <a:r>
              <a:rPr lang="en-US" sz="1800" spc="10" dirty="0">
                <a:effectLst/>
                <a:latin typeface="Times New Roman" panose="02020603050405020304" pitchFamily="18" charset="0"/>
                <a:ea typeface="Times New Roman" panose="02020603050405020304" pitchFamily="18" charset="0"/>
              </a:rPr>
              <a:t>k</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s</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it</a:t>
            </a:r>
            <a:r>
              <a:rPr lang="en-US" sz="1800" spc="25"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ea</a:t>
            </a:r>
            <a:r>
              <a:rPr lang="en-US" sz="1800" dirty="0">
                <a:effectLst/>
                <a:latin typeface="Times New Roman" panose="02020603050405020304" pitchFamily="18" charset="0"/>
                <a:ea typeface="Times New Roman" panose="02020603050405020304" pitchFamily="18" charset="0"/>
              </a:rPr>
              <a:t>sier</a:t>
            </a:r>
            <a:r>
              <a:rPr lang="en-US" sz="1800" spc="15"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f</a:t>
            </a:r>
            <a:r>
              <a:rPr lang="en-US" sz="1800" dirty="0">
                <a:effectLst/>
                <a:latin typeface="Times New Roman" panose="02020603050405020304" pitchFamily="18" charset="0"/>
                <a:ea typeface="Times New Roman" panose="02020603050405020304" pitchFamily="18" charset="0"/>
              </a:rPr>
              <a:t>or students</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to</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a:t>
            </a:r>
            <a:r>
              <a:rPr lang="en-US" sz="1800" spc="-5" dirty="0">
                <a:effectLst/>
                <a:latin typeface="Times New Roman" panose="02020603050405020304" pitchFamily="18" charset="0"/>
                <a:ea typeface="Times New Roman" panose="02020603050405020304" pitchFamily="18" charset="0"/>
              </a:rPr>
              <a:t>r</a:t>
            </a:r>
            <a:r>
              <a:rPr lang="en-US" sz="1800" dirty="0">
                <a:effectLst/>
                <a:latin typeface="Times New Roman" panose="02020603050405020304" pitchFamily="18" charset="0"/>
                <a:ea typeface="Times New Roman" panose="02020603050405020304" pitchFamily="18" charset="0"/>
              </a:rPr>
              <a:t>i</a:t>
            </a:r>
            <a:r>
              <a:rPr lang="en-US" sz="1800" spc="5" dirty="0">
                <a:effectLst/>
                <a:latin typeface="Times New Roman" panose="02020603050405020304" pitchFamily="18" charset="0"/>
                <a:ea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rPr>
              <a:t>e r</a:t>
            </a:r>
            <a:r>
              <a:rPr lang="en-US" sz="1800" spc="-10" dirty="0">
                <a:effectLst/>
                <a:latin typeface="Times New Roman" panose="02020603050405020304" pitchFamily="18" charset="0"/>
                <a:ea typeface="Times New Roman" panose="02020603050405020304" pitchFamily="18" charset="0"/>
              </a:rPr>
              <a:t>e</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o</a:t>
            </a:r>
            <a:r>
              <a:rPr lang="en-US" sz="1800" spc="10" dirty="0">
                <a:effectLst/>
                <a:latin typeface="Times New Roman" panose="02020603050405020304" pitchFamily="18" charset="0"/>
                <a:ea typeface="Times New Roman" panose="02020603050405020304" pitchFamily="18" charset="0"/>
              </a:rPr>
              <a:t>u</a:t>
            </a:r>
            <a:r>
              <a:rPr lang="en-US" sz="1800" dirty="0">
                <a:effectLst/>
                <a:latin typeface="Times New Roman" panose="02020603050405020304" pitchFamily="18" charset="0"/>
                <a:ea typeface="Times New Roman" panose="02020603050405020304" pitchFamily="18" charset="0"/>
              </a:rPr>
              <a:t>nt</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text</a:t>
            </a:r>
            <a:r>
              <a:rPr lang="en-US" sz="1800" spc="5"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nd</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hone stud</a:t>
            </a:r>
            <a:r>
              <a:rPr lang="en-US" sz="1800" spc="10"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nts'</a:t>
            </a:r>
            <a:r>
              <a:rPr lang="en-US" sz="1800" spc="10"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r</a:t>
            </a:r>
            <a:r>
              <a:rPr lang="en-US" sz="1800" spc="-10" dirty="0">
                <a:effectLst/>
                <a:latin typeface="Times New Roman" panose="02020603050405020304" pitchFamily="18" charset="0"/>
                <a:ea typeface="Times New Roman" panose="02020603050405020304" pitchFamily="18" charset="0"/>
              </a:rPr>
              <a:t>e</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t</a:t>
            </a:r>
            <a:r>
              <a:rPr lang="en-US" sz="1800" spc="5" dirty="0">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vi</a:t>
            </a:r>
            <a:r>
              <a:rPr lang="en-US" sz="1800" spc="5" dirty="0">
                <a:effectLst/>
                <a:latin typeface="Times New Roman" panose="02020603050405020304" pitchFamily="18" charset="0"/>
                <a:ea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rPr>
              <a:t>y</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a:t>
            </a:r>
            <a:r>
              <a:rPr lang="en-US" sz="1800" spc="10"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re</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t</a:t>
            </a:r>
            <a:r>
              <a:rPr lang="en-US" sz="1800" spc="5" dirty="0">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ng</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wo</a:t>
            </a:r>
            <a:r>
              <a:rPr lang="en-US" sz="1800" spc="-5" dirty="0">
                <a:effectLst/>
                <a:latin typeface="Times New Roman" panose="02020603050405020304" pitchFamily="18" charset="0"/>
                <a:ea typeface="Times New Roman" panose="02020603050405020304" pitchFamily="18" charset="0"/>
              </a:rPr>
              <a:t>r</a:t>
            </a:r>
            <a:r>
              <a:rPr lang="en-US" sz="1800" dirty="0">
                <a:effectLst/>
                <a:latin typeface="Times New Roman" panose="02020603050405020304" pitchFamily="18" charset="0"/>
                <a:ea typeface="Times New Roman" panose="02020603050405020304" pitchFamily="18" charset="0"/>
              </a:rPr>
              <a:t>ks dig</a:t>
            </a:r>
            <a:r>
              <a:rPr lang="en-US" sz="1800" spc="5" dirty="0">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tall</a:t>
            </a:r>
            <a:r>
              <a:rPr lang="en-US" sz="1800" spc="-70" dirty="0">
                <a:effectLst/>
                <a:latin typeface="Times New Roman" panose="02020603050405020304" pitchFamily="18" charset="0"/>
                <a:ea typeface="Times New Roman" panose="02020603050405020304" pitchFamily="18" charset="0"/>
              </a:rPr>
              <a:t>y</a:t>
            </a:r>
            <a:r>
              <a:rPr lang="en-US" sz="1800" dirty="0">
                <a:effectLst/>
                <a:latin typeface="Times New Roman" panose="02020603050405020304" pitchFamily="18" charset="0"/>
                <a:ea typeface="Times New Roman" panose="02020603050405020304" pitchFamily="18" charset="0"/>
              </a:rPr>
              <a:t>. T</a:t>
            </a:r>
            <a:r>
              <a:rPr lang="en-US" sz="1800" spc="10" dirty="0">
                <a:effectLst/>
                <a:latin typeface="Times New Roman" panose="02020603050405020304" pitchFamily="18" charset="0"/>
                <a:ea typeface="Times New Roman" panose="02020603050405020304" pitchFamily="18" charset="0"/>
              </a:rPr>
              <a:t>h</a:t>
            </a:r>
            <a:r>
              <a:rPr lang="en-US" sz="1800" dirty="0">
                <a:effectLst/>
                <a:latin typeface="Times New Roman" panose="02020603050405020304" pitchFamily="18" charset="0"/>
                <a:ea typeface="Times New Roman" panose="02020603050405020304" pitchFamily="18" charset="0"/>
              </a:rPr>
              <a:t>e</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a:t>
            </a:r>
            <a:r>
              <a:rPr lang="en-US" sz="1800" spc="5" dirty="0">
                <a:effectLst/>
                <a:latin typeface="Times New Roman" panose="02020603050405020304" pitchFamily="18" charset="0"/>
                <a:ea typeface="Times New Roman" panose="02020603050405020304" pitchFamily="18" charset="0"/>
              </a:rPr>
              <a:t>t</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gr</a:t>
            </a:r>
            <a:r>
              <a:rPr lang="en-US" sz="1800" spc="-10"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t</a:t>
            </a:r>
            <a:r>
              <a:rPr lang="en-US" sz="1800" spc="5" dirty="0">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on</a:t>
            </a:r>
            <a:r>
              <a:rPr lang="en-US" sz="1800" spc="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of</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dig</a:t>
            </a:r>
            <a:r>
              <a:rPr lang="en-US" sz="1800" spc="5" dirty="0">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tal</a:t>
            </a:r>
            <a:r>
              <a:rPr lang="en-US" sz="1800" spc="4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too</a:t>
            </a:r>
            <a:r>
              <a:rPr lang="en-US" sz="1800" spc="5" dirty="0">
                <a:effectLst/>
                <a:latin typeface="Times New Roman" panose="02020603050405020304" pitchFamily="18" charset="0"/>
                <a:ea typeface="Times New Roman" panose="02020603050405020304" pitchFamily="18" charset="0"/>
              </a:rPr>
              <a:t>l</a:t>
            </a:r>
            <a:r>
              <a:rPr lang="en-US" sz="1800" dirty="0">
                <a:effectLst/>
                <a:latin typeface="Times New Roman" panose="02020603050405020304" pitchFamily="18" charset="0"/>
                <a:ea typeface="Times New Roman" panose="02020603050405020304" pitchFamily="18" charset="0"/>
              </a:rPr>
              <a:t>s</a:t>
            </a:r>
            <a:r>
              <a:rPr lang="en-US" sz="1800" spc="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l</a:t>
            </a:r>
            <a:r>
              <a:rPr lang="en-US" sz="1800" spc="5" dirty="0">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ke</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nva</a:t>
            </a:r>
            <a:r>
              <a:rPr lang="en-US" sz="1800" spc="20"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ca</a:t>
            </a:r>
            <a:r>
              <a:rPr lang="en-US" sz="1800" dirty="0">
                <a:effectLst/>
                <a:latin typeface="Times New Roman" panose="02020603050405020304" pitchFamily="18" charset="0"/>
                <a:ea typeface="Times New Roman" panose="02020603050405020304" pitchFamily="18" charset="0"/>
              </a:rPr>
              <a:t>n</a:t>
            </a:r>
            <a:r>
              <a:rPr lang="en-US" sz="1800" spc="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sign</a:t>
            </a:r>
            <a:r>
              <a:rPr lang="en-US" sz="1800" spc="5" dirty="0">
                <a:effectLst/>
                <a:latin typeface="Times New Roman" panose="02020603050405020304" pitchFamily="18" charset="0"/>
                <a:ea typeface="Times New Roman" panose="02020603050405020304" pitchFamily="18" charset="0"/>
              </a:rPr>
              <a:t>if</a:t>
            </a:r>
            <a:r>
              <a:rPr lang="en-US" sz="1800" dirty="0">
                <a:effectLst/>
                <a:latin typeface="Times New Roman" panose="02020603050405020304" pitchFamily="18" charset="0"/>
                <a:ea typeface="Times New Roman" panose="02020603050405020304" pitchFamily="18" charset="0"/>
              </a:rPr>
              <a:t>ic</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nt</a:t>
            </a:r>
            <a:r>
              <a:rPr lang="en-US" sz="1800" spc="5" dirty="0">
                <a:effectLst/>
                <a:latin typeface="Times New Roman" panose="02020603050405020304" pitchFamily="18" charset="0"/>
                <a:ea typeface="Times New Roman" panose="02020603050405020304" pitchFamily="18" charset="0"/>
              </a:rPr>
              <a:t>l</a:t>
            </a:r>
            <a:r>
              <a:rPr lang="en-US" sz="1800" dirty="0">
                <a:effectLst/>
                <a:latin typeface="Times New Roman" panose="02020603050405020304" pitchFamily="18" charset="0"/>
                <a:ea typeface="Times New Roman" panose="02020603050405020304" pitchFamily="18" charset="0"/>
              </a:rPr>
              <a:t>y i</a:t>
            </a:r>
            <a:r>
              <a:rPr lang="en-US" sz="1800" spc="5" dirty="0">
                <a:effectLst/>
                <a:latin typeface="Times New Roman" panose="02020603050405020304" pitchFamily="18" charset="0"/>
                <a:ea typeface="Times New Roman" panose="02020603050405020304" pitchFamily="18" charset="0"/>
              </a:rPr>
              <a:t>m</a:t>
            </a:r>
            <a:r>
              <a:rPr lang="en-US" sz="1800" dirty="0">
                <a:effectLst/>
                <a:latin typeface="Times New Roman" panose="02020603050405020304" pitchFamily="18" charset="0"/>
                <a:ea typeface="Times New Roman" panose="02020603050405020304" pitchFamily="18" charset="0"/>
              </a:rPr>
              <a:t>prove</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students'</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a:t>
            </a:r>
            <a:r>
              <a:rPr lang="en-US" sz="1800" spc="-5" dirty="0">
                <a:effectLst/>
                <a:latin typeface="Times New Roman" panose="02020603050405020304" pitchFamily="18" charset="0"/>
                <a:ea typeface="Times New Roman" panose="02020603050405020304" pitchFamily="18" charset="0"/>
              </a:rPr>
              <a:t>r</a:t>
            </a:r>
            <a:r>
              <a:rPr lang="en-US" sz="1800" dirty="0">
                <a:effectLst/>
                <a:latin typeface="Times New Roman" panose="02020603050405020304" pitchFamily="18" charset="0"/>
                <a:ea typeface="Times New Roman" panose="02020603050405020304" pitchFamily="18" charset="0"/>
              </a:rPr>
              <a:t>i</a:t>
            </a:r>
            <a:r>
              <a:rPr lang="en-US" sz="1800" spc="5" dirty="0">
                <a:effectLst/>
                <a:latin typeface="Times New Roman" panose="02020603050405020304" pitchFamily="18" charset="0"/>
                <a:ea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rPr>
              <a:t>i</a:t>
            </a:r>
            <a:r>
              <a:rPr lang="en-US" sz="1800" spc="-10" dirty="0">
                <a:effectLst/>
                <a:latin typeface="Times New Roman" panose="02020603050405020304" pitchFamily="18" charset="0"/>
                <a:ea typeface="Times New Roman" panose="02020603050405020304" pitchFamily="18" charset="0"/>
              </a:rPr>
              <a:t>n</a:t>
            </a:r>
            <a:r>
              <a:rPr lang="en-US" sz="1800" dirty="0">
                <a:effectLst/>
                <a:latin typeface="Times New Roman" panose="02020603050405020304" pitchFamily="18" charset="0"/>
                <a:ea typeface="Times New Roman" panose="02020603050405020304" pitchFamily="18" charset="0"/>
              </a:rPr>
              <a:t>g</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ski</a:t>
            </a:r>
            <a:r>
              <a:rPr lang="en-US" sz="1800" spc="5" dirty="0">
                <a:effectLst/>
                <a:latin typeface="Times New Roman" panose="02020603050405020304" pitchFamily="18" charset="0"/>
                <a:ea typeface="Times New Roman" panose="02020603050405020304" pitchFamily="18" charset="0"/>
              </a:rPr>
              <a:t>l</a:t>
            </a:r>
            <a:r>
              <a:rPr lang="en-US" sz="1800" dirty="0">
                <a:effectLst/>
                <a:latin typeface="Times New Roman" panose="02020603050405020304" pitchFamily="18" charset="0"/>
                <a:ea typeface="Times New Roman" panose="02020603050405020304" pitchFamily="18" charset="0"/>
              </a:rPr>
              <a:t>ls</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by</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providing</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 visually</a:t>
            </a:r>
            <a:r>
              <a:rPr lang="en-US" sz="1800" spc="20"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pp</a:t>
            </a:r>
            <a:r>
              <a:rPr lang="en-US" sz="1800" spc="-5" dirty="0">
                <a:effectLst/>
                <a:latin typeface="Times New Roman" panose="02020603050405020304" pitchFamily="18" charset="0"/>
                <a:ea typeface="Times New Roman" panose="02020603050405020304" pitchFamily="18" charset="0"/>
              </a:rPr>
              <a:t>ea</a:t>
            </a:r>
            <a:r>
              <a:rPr lang="en-US" sz="1800" dirty="0">
                <a:effectLst/>
                <a:latin typeface="Times New Roman" panose="02020603050405020304" pitchFamily="18" charset="0"/>
                <a:ea typeface="Times New Roman" panose="02020603050405020304" pitchFamily="18" charset="0"/>
              </a:rPr>
              <a:t>l</a:t>
            </a:r>
            <a:r>
              <a:rPr lang="en-US" sz="1800" spc="5" dirty="0">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ng</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plat</a:t>
            </a:r>
            <a:r>
              <a:rPr lang="en-US" sz="1800" spc="-5" dirty="0">
                <a:effectLst/>
                <a:latin typeface="Times New Roman" panose="02020603050405020304" pitchFamily="18" charset="0"/>
                <a:ea typeface="Times New Roman" panose="02020603050405020304" pitchFamily="18" charset="0"/>
              </a:rPr>
              <a:t>f</a:t>
            </a:r>
            <a:r>
              <a:rPr lang="en-US" sz="1800" dirty="0">
                <a:effectLst/>
                <a:latin typeface="Times New Roman" panose="02020603050405020304" pitchFamily="18" charset="0"/>
                <a:ea typeface="Times New Roman" panose="02020603050405020304" pitchFamily="18" charset="0"/>
              </a:rPr>
              <a:t>orm</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that supports the</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stru</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turing of th</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ir id</a:t>
            </a:r>
            <a:r>
              <a:rPr lang="en-US" sz="1800" spc="-5" dirty="0">
                <a:effectLst/>
                <a:latin typeface="Times New Roman" panose="02020603050405020304" pitchFamily="18" charset="0"/>
                <a:ea typeface="Times New Roman" panose="02020603050405020304" pitchFamily="18" charset="0"/>
              </a:rPr>
              <a:t>ea</a:t>
            </a:r>
            <a:r>
              <a:rPr lang="en-US" sz="1800" dirty="0">
                <a:effectLst/>
                <a:latin typeface="Times New Roman" panose="02020603050405020304" pitchFamily="18" charset="0"/>
                <a:ea typeface="Times New Roman" panose="02020603050405020304" pitchFamily="18" charset="0"/>
              </a:rPr>
              <a:t>s </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nd </a:t>
            </a:r>
            <a:r>
              <a:rPr lang="en-US" sz="1800" spc="10" dirty="0">
                <a:effectLst/>
                <a:latin typeface="Times New Roman" panose="02020603050405020304" pitchFamily="18" charset="0"/>
                <a:ea typeface="Times New Roman" panose="02020603050405020304" pitchFamily="18" charset="0"/>
              </a:rPr>
              <a:t>n</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r</a:t>
            </a:r>
            <a:r>
              <a:rPr lang="en-US" sz="1800" spc="5" dirty="0">
                <a:effectLst/>
                <a:latin typeface="Times New Roman" panose="02020603050405020304" pitchFamily="18" charset="0"/>
                <a:ea typeface="Times New Roman" panose="02020603050405020304" pitchFamily="18" charset="0"/>
              </a:rPr>
              <a:t>r</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t</a:t>
            </a:r>
            <a:r>
              <a:rPr lang="en-US" sz="1800" spc="5" dirty="0">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v</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s.</a:t>
            </a:r>
            <a:endParaRPr dirty="0"/>
          </a:p>
        </p:txBody>
      </p:sp>
      <p:sp>
        <p:nvSpPr>
          <p:cNvPr id="4823" name="Google Shape;4823;p73"/>
          <p:cNvSpPr txBox="1">
            <a:spLocks noGrp="1"/>
          </p:cNvSpPr>
          <p:nvPr>
            <p:ph type="title"/>
          </p:nvPr>
        </p:nvSpPr>
        <p:spPr>
          <a:xfrm>
            <a:off x="3889013" y="935563"/>
            <a:ext cx="2390100" cy="34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a:t>FINDINGS</a:t>
            </a:r>
            <a:endParaRPr sz="3000" dirty="0"/>
          </a:p>
        </p:txBody>
      </p:sp>
      <p:grpSp>
        <p:nvGrpSpPr>
          <p:cNvPr id="4824" name="Google Shape;4824;p73"/>
          <p:cNvGrpSpPr/>
          <p:nvPr/>
        </p:nvGrpSpPr>
        <p:grpSpPr>
          <a:xfrm>
            <a:off x="1542534" y="1381299"/>
            <a:ext cx="1341002" cy="3305251"/>
            <a:chOff x="1542534" y="1381299"/>
            <a:chExt cx="1341002" cy="3305251"/>
          </a:xfrm>
        </p:grpSpPr>
        <p:sp>
          <p:nvSpPr>
            <p:cNvPr id="4825" name="Google Shape;4825;p73"/>
            <p:cNvSpPr/>
            <p:nvPr/>
          </p:nvSpPr>
          <p:spPr>
            <a:xfrm>
              <a:off x="1644675" y="4417750"/>
              <a:ext cx="1132500" cy="26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26" name="Google Shape;4826;p73"/>
            <p:cNvGrpSpPr/>
            <p:nvPr/>
          </p:nvGrpSpPr>
          <p:grpSpPr>
            <a:xfrm flipH="1">
              <a:off x="1542534" y="1381299"/>
              <a:ext cx="1341002" cy="3227921"/>
              <a:chOff x="6865535" y="1179352"/>
              <a:chExt cx="1371729" cy="3227921"/>
            </a:xfrm>
          </p:grpSpPr>
          <p:sp>
            <p:nvSpPr>
              <p:cNvPr id="4827" name="Google Shape;4827;p73"/>
              <p:cNvSpPr/>
              <p:nvPr/>
            </p:nvSpPr>
            <p:spPr>
              <a:xfrm>
                <a:off x="6865535" y="1765781"/>
                <a:ext cx="226417" cy="286802"/>
              </a:xfrm>
              <a:custGeom>
                <a:avLst/>
                <a:gdLst/>
                <a:ahLst/>
                <a:cxnLst/>
                <a:rect l="l" t="t" r="r" b="b"/>
                <a:pathLst>
                  <a:path w="3937" h="4987" extrusionOk="0">
                    <a:moveTo>
                      <a:pt x="842" y="0"/>
                    </a:moveTo>
                    <a:cubicBezTo>
                      <a:pt x="834" y="0"/>
                      <a:pt x="827" y="1"/>
                      <a:pt x="820" y="2"/>
                    </a:cubicBezTo>
                    <a:cubicBezTo>
                      <a:pt x="463" y="68"/>
                      <a:pt x="1585" y="1798"/>
                      <a:pt x="1612" y="1838"/>
                    </a:cubicBezTo>
                    <a:cubicBezTo>
                      <a:pt x="1592" y="1819"/>
                      <a:pt x="1344" y="1528"/>
                      <a:pt x="1094" y="1528"/>
                    </a:cubicBezTo>
                    <a:cubicBezTo>
                      <a:pt x="1003" y="1528"/>
                      <a:pt x="913" y="1565"/>
                      <a:pt x="833" y="1666"/>
                    </a:cubicBezTo>
                    <a:cubicBezTo>
                      <a:pt x="635" y="1917"/>
                      <a:pt x="1084" y="2300"/>
                      <a:pt x="1084" y="2300"/>
                    </a:cubicBezTo>
                    <a:cubicBezTo>
                      <a:pt x="1084" y="2300"/>
                      <a:pt x="1065" y="2299"/>
                      <a:pt x="1035" y="2299"/>
                    </a:cubicBezTo>
                    <a:cubicBezTo>
                      <a:pt x="912" y="2299"/>
                      <a:pt x="598" y="2316"/>
                      <a:pt x="503" y="2485"/>
                    </a:cubicBezTo>
                    <a:cubicBezTo>
                      <a:pt x="397" y="2696"/>
                      <a:pt x="687" y="3040"/>
                      <a:pt x="687" y="3040"/>
                    </a:cubicBezTo>
                    <a:cubicBezTo>
                      <a:pt x="687" y="3040"/>
                      <a:pt x="1" y="3172"/>
                      <a:pt x="133" y="3515"/>
                    </a:cubicBezTo>
                    <a:cubicBezTo>
                      <a:pt x="238" y="3753"/>
                      <a:pt x="555" y="3832"/>
                      <a:pt x="727" y="3859"/>
                    </a:cubicBezTo>
                    <a:cubicBezTo>
                      <a:pt x="780" y="3872"/>
                      <a:pt x="820" y="3872"/>
                      <a:pt x="859" y="3872"/>
                    </a:cubicBezTo>
                    <a:cubicBezTo>
                      <a:pt x="859" y="3872"/>
                      <a:pt x="886" y="3925"/>
                      <a:pt x="925" y="3991"/>
                    </a:cubicBezTo>
                    <a:cubicBezTo>
                      <a:pt x="1114" y="4280"/>
                      <a:pt x="1637" y="4987"/>
                      <a:pt x="2313" y="4987"/>
                    </a:cubicBezTo>
                    <a:cubicBezTo>
                      <a:pt x="2347" y="4987"/>
                      <a:pt x="2382" y="4985"/>
                      <a:pt x="2418" y="4981"/>
                    </a:cubicBezTo>
                    <a:cubicBezTo>
                      <a:pt x="3316" y="4902"/>
                      <a:pt x="3672" y="3740"/>
                      <a:pt x="3672" y="3740"/>
                    </a:cubicBezTo>
                    <a:cubicBezTo>
                      <a:pt x="3672" y="3740"/>
                      <a:pt x="3936" y="2168"/>
                      <a:pt x="3580" y="1785"/>
                    </a:cubicBezTo>
                    <a:cubicBezTo>
                      <a:pt x="3473" y="1663"/>
                      <a:pt x="3327" y="1621"/>
                      <a:pt x="3178" y="1621"/>
                    </a:cubicBezTo>
                    <a:cubicBezTo>
                      <a:pt x="2940" y="1621"/>
                      <a:pt x="2695" y="1728"/>
                      <a:pt x="2589" y="1785"/>
                    </a:cubicBezTo>
                    <a:lnTo>
                      <a:pt x="2523" y="1812"/>
                    </a:lnTo>
                    <a:lnTo>
                      <a:pt x="2457" y="1719"/>
                    </a:lnTo>
                    <a:cubicBezTo>
                      <a:pt x="2186" y="1345"/>
                      <a:pt x="1184" y="0"/>
                      <a:pt x="842" y="0"/>
                    </a:cubicBezTo>
                    <a:close/>
                  </a:path>
                </a:pathLst>
              </a:custGeom>
              <a:solidFill>
                <a:srgbClr val="B88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73"/>
              <p:cNvSpPr/>
              <p:nvPr/>
            </p:nvSpPr>
            <p:spPr>
              <a:xfrm>
                <a:off x="6908092" y="1909901"/>
                <a:ext cx="81319" cy="85402"/>
              </a:xfrm>
              <a:custGeom>
                <a:avLst/>
                <a:gdLst/>
                <a:ahLst/>
                <a:cxnLst/>
                <a:rect l="l" t="t" r="r" b="b"/>
                <a:pathLst>
                  <a:path w="1414" h="1485" extrusionOk="0">
                    <a:moveTo>
                      <a:pt x="811" y="1"/>
                    </a:moveTo>
                    <a:cubicBezTo>
                      <a:pt x="788" y="1"/>
                      <a:pt x="763" y="15"/>
                      <a:pt x="753" y="45"/>
                    </a:cubicBezTo>
                    <a:cubicBezTo>
                      <a:pt x="740" y="72"/>
                      <a:pt x="740" y="85"/>
                      <a:pt x="753" y="111"/>
                    </a:cubicBezTo>
                    <a:cubicBezTo>
                      <a:pt x="753" y="124"/>
                      <a:pt x="766" y="138"/>
                      <a:pt x="779" y="138"/>
                    </a:cubicBezTo>
                    <a:cubicBezTo>
                      <a:pt x="912" y="190"/>
                      <a:pt x="1044" y="256"/>
                      <a:pt x="1162" y="349"/>
                    </a:cubicBezTo>
                    <a:cubicBezTo>
                      <a:pt x="1202" y="375"/>
                      <a:pt x="1228" y="415"/>
                      <a:pt x="1255" y="455"/>
                    </a:cubicBezTo>
                    <a:cubicBezTo>
                      <a:pt x="1255" y="468"/>
                      <a:pt x="1255" y="481"/>
                      <a:pt x="1228" y="507"/>
                    </a:cubicBezTo>
                    <a:cubicBezTo>
                      <a:pt x="1147" y="589"/>
                      <a:pt x="961" y="612"/>
                      <a:pt x="785" y="612"/>
                    </a:cubicBezTo>
                    <a:cubicBezTo>
                      <a:pt x="649" y="612"/>
                      <a:pt x="519" y="598"/>
                      <a:pt x="449" y="587"/>
                    </a:cubicBezTo>
                    <a:cubicBezTo>
                      <a:pt x="442" y="584"/>
                      <a:pt x="435" y="583"/>
                      <a:pt x="428" y="583"/>
                    </a:cubicBezTo>
                    <a:cubicBezTo>
                      <a:pt x="397" y="583"/>
                      <a:pt x="370" y="607"/>
                      <a:pt x="370" y="639"/>
                    </a:cubicBezTo>
                    <a:cubicBezTo>
                      <a:pt x="357" y="666"/>
                      <a:pt x="370" y="706"/>
                      <a:pt x="410" y="719"/>
                    </a:cubicBezTo>
                    <a:cubicBezTo>
                      <a:pt x="608" y="798"/>
                      <a:pt x="779" y="943"/>
                      <a:pt x="872" y="1141"/>
                    </a:cubicBezTo>
                    <a:cubicBezTo>
                      <a:pt x="872" y="1181"/>
                      <a:pt x="872" y="1207"/>
                      <a:pt x="845" y="1234"/>
                    </a:cubicBezTo>
                    <a:cubicBezTo>
                      <a:pt x="753" y="1326"/>
                      <a:pt x="304" y="1353"/>
                      <a:pt x="40" y="1353"/>
                    </a:cubicBezTo>
                    <a:cubicBezTo>
                      <a:pt x="27" y="1353"/>
                      <a:pt x="13" y="1353"/>
                      <a:pt x="0" y="1366"/>
                    </a:cubicBezTo>
                    <a:cubicBezTo>
                      <a:pt x="40" y="1366"/>
                      <a:pt x="93" y="1366"/>
                      <a:pt x="132" y="1379"/>
                    </a:cubicBezTo>
                    <a:cubicBezTo>
                      <a:pt x="132" y="1379"/>
                      <a:pt x="159" y="1419"/>
                      <a:pt x="198" y="1485"/>
                    </a:cubicBezTo>
                    <a:cubicBezTo>
                      <a:pt x="396" y="1485"/>
                      <a:pt x="595" y="1458"/>
                      <a:pt x="779" y="1419"/>
                    </a:cubicBezTo>
                    <a:cubicBezTo>
                      <a:pt x="845" y="1392"/>
                      <a:pt x="898" y="1366"/>
                      <a:pt x="951" y="1326"/>
                    </a:cubicBezTo>
                    <a:cubicBezTo>
                      <a:pt x="1004" y="1273"/>
                      <a:pt x="1017" y="1194"/>
                      <a:pt x="1004" y="1115"/>
                    </a:cubicBezTo>
                    <a:cubicBezTo>
                      <a:pt x="951" y="970"/>
                      <a:pt x="859" y="838"/>
                      <a:pt x="727" y="745"/>
                    </a:cubicBezTo>
                    <a:lnTo>
                      <a:pt x="727" y="745"/>
                    </a:lnTo>
                    <a:cubicBezTo>
                      <a:pt x="760" y="747"/>
                      <a:pt x="794" y="748"/>
                      <a:pt x="828" y="748"/>
                    </a:cubicBezTo>
                    <a:cubicBezTo>
                      <a:pt x="1023" y="748"/>
                      <a:pt x="1224" y="712"/>
                      <a:pt x="1347" y="600"/>
                    </a:cubicBezTo>
                    <a:cubicBezTo>
                      <a:pt x="1387" y="547"/>
                      <a:pt x="1413" y="494"/>
                      <a:pt x="1400" y="428"/>
                    </a:cubicBezTo>
                    <a:cubicBezTo>
                      <a:pt x="1387" y="402"/>
                      <a:pt x="1374" y="362"/>
                      <a:pt x="1361" y="336"/>
                    </a:cubicBezTo>
                    <a:cubicBezTo>
                      <a:pt x="1321" y="296"/>
                      <a:pt x="1281" y="243"/>
                      <a:pt x="1228" y="217"/>
                    </a:cubicBezTo>
                    <a:cubicBezTo>
                      <a:pt x="1110" y="124"/>
                      <a:pt x="978" y="58"/>
                      <a:pt x="832" y="6"/>
                    </a:cubicBezTo>
                    <a:cubicBezTo>
                      <a:pt x="826" y="2"/>
                      <a:pt x="818" y="1"/>
                      <a:pt x="811" y="1"/>
                    </a:cubicBezTo>
                    <a:close/>
                  </a:path>
                </a:pathLst>
              </a:custGeom>
              <a:solidFill>
                <a:srgbClr val="9C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73"/>
              <p:cNvSpPr/>
              <p:nvPr/>
            </p:nvSpPr>
            <p:spPr>
              <a:xfrm>
                <a:off x="6953640" y="1893626"/>
                <a:ext cx="44858" cy="31055"/>
              </a:xfrm>
              <a:custGeom>
                <a:avLst/>
                <a:gdLst/>
                <a:ahLst/>
                <a:cxnLst/>
                <a:rect l="l" t="t" r="r" b="b"/>
                <a:pathLst>
                  <a:path w="780" h="540" extrusionOk="0">
                    <a:moveTo>
                      <a:pt x="661" y="1"/>
                    </a:moveTo>
                    <a:cubicBezTo>
                      <a:pt x="644" y="1"/>
                      <a:pt x="625" y="8"/>
                      <a:pt x="608" y="24"/>
                    </a:cubicBezTo>
                    <a:cubicBezTo>
                      <a:pt x="582" y="38"/>
                      <a:pt x="582" y="77"/>
                      <a:pt x="595" y="104"/>
                    </a:cubicBezTo>
                    <a:cubicBezTo>
                      <a:pt x="621" y="170"/>
                      <a:pt x="635" y="249"/>
                      <a:pt x="635" y="315"/>
                    </a:cubicBezTo>
                    <a:cubicBezTo>
                      <a:pt x="635" y="355"/>
                      <a:pt x="621" y="381"/>
                      <a:pt x="595" y="394"/>
                    </a:cubicBezTo>
                    <a:cubicBezTo>
                      <a:pt x="555" y="407"/>
                      <a:pt x="516" y="407"/>
                      <a:pt x="476" y="407"/>
                    </a:cubicBezTo>
                    <a:cubicBezTo>
                      <a:pt x="304" y="381"/>
                      <a:pt x="159" y="355"/>
                      <a:pt x="1" y="302"/>
                    </a:cubicBezTo>
                    <a:lnTo>
                      <a:pt x="1" y="302"/>
                    </a:lnTo>
                    <a:cubicBezTo>
                      <a:pt x="14" y="315"/>
                      <a:pt x="14" y="328"/>
                      <a:pt x="27" y="328"/>
                    </a:cubicBezTo>
                    <a:cubicBezTo>
                      <a:pt x="172" y="381"/>
                      <a:pt x="304" y="447"/>
                      <a:pt x="423" y="539"/>
                    </a:cubicBezTo>
                    <a:lnTo>
                      <a:pt x="463" y="539"/>
                    </a:lnTo>
                    <a:cubicBezTo>
                      <a:pt x="516" y="539"/>
                      <a:pt x="555" y="539"/>
                      <a:pt x="608" y="526"/>
                    </a:cubicBezTo>
                    <a:cubicBezTo>
                      <a:pt x="621" y="526"/>
                      <a:pt x="635" y="513"/>
                      <a:pt x="648" y="513"/>
                    </a:cubicBezTo>
                    <a:cubicBezTo>
                      <a:pt x="714" y="473"/>
                      <a:pt x="767" y="407"/>
                      <a:pt x="780" y="341"/>
                    </a:cubicBezTo>
                    <a:cubicBezTo>
                      <a:pt x="780" y="236"/>
                      <a:pt x="767" y="130"/>
                      <a:pt x="714" y="38"/>
                    </a:cubicBezTo>
                    <a:cubicBezTo>
                      <a:pt x="706" y="15"/>
                      <a:pt x="685" y="1"/>
                      <a:pt x="661" y="1"/>
                    </a:cubicBezTo>
                    <a:close/>
                  </a:path>
                </a:pathLst>
              </a:custGeom>
              <a:solidFill>
                <a:srgbClr val="9C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73"/>
              <p:cNvSpPr/>
              <p:nvPr/>
            </p:nvSpPr>
            <p:spPr>
              <a:xfrm>
                <a:off x="6984005" y="1864641"/>
                <a:ext cx="78329" cy="60328"/>
              </a:xfrm>
              <a:custGeom>
                <a:avLst/>
                <a:gdLst/>
                <a:ahLst/>
                <a:cxnLst/>
                <a:rect l="l" t="t" r="r" b="b"/>
                <a:pathLst>
                  <a:path w="1362" h="1049" extrusionOk="0">
                    <a:moveTo>
                      <a:pt x="410" y="0"/>
                    </a:moveTo>
                    <a:cubicBezTo>
                      <a:pt x="252" y="185"/>
                      <a:pt x="1" y="542"/>
                      <a:pt x="186" y="859"/>
                    </a:cubicBezTo>
                    <a:cubicBezTo>
                      <a:pt x="225" y="951"/>
                      <a:pt x="318" y="1017"/>
                      <a:pt x="410" y="1043"/>
                    </a:cubicBezTo>
                    <a:cubicBezTo>
                      <a:pt x="447" y="1047"/>
                      <a:pt x="482" y="1048"/>
                      <a:pt x="517" y="1048"/>
                    </a:cubicBezTo>
                    <a:cubicBezTo>
                      <a:pt x="622" y="1048"/>
                      <a:pt x="721" y="1034"/>
                      <a:pt x="820" y="1004"/>
                    </a:cubicBezTo>
                    <a:cubicBezTo>
                      <a:pt x="991" y="938"/>
                      <a:pt x="1163" y="859"/>
                      <a:pt x="1322" y="766"/>
                    </a:cubicBezTo>
                    <a:cubicBezTo>
                      <a:pt x="1348" y="740"/>
                      <a:pt x="1361" y="700"/>
                      <a:pt x="1335" y="660"/>
                    </a:cubicBezTo>
                    <a:cubicBezTo>
                      <a:pt x="1318" y="644"/>
                      <a:pt x="1297" y="633"/>
                      <a:pt x="1277" y="633"/>
                    </a:cubicBezTo>
                    <a:cubicBezTo>
                      <a:pt x="1264" y="633"/>
                      <a:pt x="1252" y="637"/>
                      <a:pt x="1242" y="647"/>
                    </a:cubicBezTo>
                    <a:cubicBezTo>
                      <a:pt x="1124" y="730"/>
                      <a:pt x="772" y="919"/>
                      <a:pt x="529" y="919"/>
                    </a:cubicBezTo>
                    <a:cubicBezTo>
                      <a:pt x="501" y="919"/>
                      <a:pt x="474" y="917"/>
                      <a:pt x="450" y="911"/>
                    </a:cubicBezTo>
                    <a:cubicBezTo>
                      <a:pt x="384" y="885"/>
                      <a:pt x="331" y="859"/>
                      <a:pt x="305" y="793"/>
                    </a:cubicBezTo>
                    <a:cubicBezTo>
                      <a:pt x="159" y="542"/>
                      <a:pt x="397" y="225"/>
                      <a:pt x="529" y="66"/>
                    </a:cubicBezTo>
                    <a:lnTo>
                      <a:pt x="529" y="66"/>
                    </a:lnTo>
                    <a:lnTo>
                      <a:pt x="476" y="93"/>
                    </a:lnTo>
                    <a:lnTo>
                      <a:pt x="410" y="0"/>
                    </a:lnTo>
                    <a:close/>
                  </a:path>
                </a:pathLst>
              </a:custGeom>
              <a:solidFill>
                <a:srgbClr val="9C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73"/>
              <p:cNvSpPr/>
              <p:nvPr/>
            </p:nvSpPr>
            <p:spPr>
              <a:xfrm>
                <a:off x="6988606" y="1924566"/>
                <a:ext cx="46353" cy="90981"/>
              </a:xfrm>
              <a:custGeom>
                <a:avLst/>
                <a:gdLst/>
                <a:ahLst/>
                <a:cxnLst/>
                <a:rect l="l" t="t" r="r" b="b"/>
                <a:pathLst>
                  <a:path w="806" h="1582" extrusionOk="0">
                    <a:moveTo>
                      <a:pt x="81" y="0"/>
                    </a:moveTo>
                    <a:cubicBezTo>
                      <a:pt x="58" y="0"/>
                      <a:pt x="35" y="12"/>
                      <a:pt x="27" y="28"/>
                    </a:cubicBezTo>
                    <a:cubicBezTo>
                      <a:pt x="0" y="54"/>
                      <a:pt x="13" y="107"/>
                      <a:pt x="40" y="120"/>
                    </a:cubicBezTo>
                    <a:cubicBezTo>
                      <a:pt x="40" y="134"/>
                      <a:pt x="594" y="517"/>
                      <a:pt x="647" y="966"/>
                    </a:cubicBezTo>
                    <a:cubicBezTo>
                      <a:pt x="660" y="1150"/>
                      <a:pt x="594" y="1335"/>
                      <a:pt x="462" y="1467"/>
                    </a:cubicBezTo>
                    <a:cubicBezTo>
                      <a:pt x="436" y="1494"/>
                      <a:pt x="436" y="1533"/>
                      <a:pt x="462" y="1560"/>
                    </a:cubicBezTo>
                    <a:cubicBezTo>
                      <a:pt x="478" y="1575"/>
                      <a:pt x="493" y="1582"/>
                      <a:pt x="509" y="1582"/>
                    </a:cubicBezTo>
                    <a:cubicBezTo>
                      <a:pt x="520" y="1582"/>
                      <a:pt x="531" y="1579"/>
                      <a:pt x="542" y="1573"/>
                    </a:cubicBezTo>
                    <a:cubicBezTo>
                      <a:pt x="542" y="1573"/>
                      <a:pt x="555" y="1573"/>
                      <a:pt x="568" y="1560"/>
                    </a:cubicBezTo>
                    <a:cubicBezTo>
                      <a:pt x="727" y="1401"/>
                      <a:pt x="806" y="1177"/>
                      <a:pt x="779" y="952"/>
                    </a:cubicBezTo>
                    <a:cubicBezTo>
                      <a:pt x="727" y="437"/>
                      <a:pt x="145" y="28"/>
                      <a:pt x="119" y="15"/>
                    </a:cubicBezTo>
                    <a:cubicBezTo>
                      <a:pt x="109" y="5"/>
                      <a:pt x="95" y="0"/>
                      <a:pt x="81" y="0"/>
                    </a:cubicBezTo>
                    <a:close/>
                  </a:path>
                </a:pathLst>
              </a:custGeom>
              <a:solidFill>
                <a:srgbClr val="9C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73"/>
              <p:cNvSpPr/>
              <p:nvPr/>
            </p:nvSpPr>
            <p:spPr>
              <a:xfrm>
                <a:off x="6993897" y="1688430"/>
                <a:ext cx="709443" cy="555432"/>
              </a:xfrm>
              <a:custGeom>
                <a:avLst/>
                <a:gdLst/>
                <a:ahLst/>
                <a:cxnLst/>
                <a:rect l="l" t="t" r="r" b="b"/>
                <a:pathLst>
                  <a:path w="12336" h="9658" extrusionOk="0">
                    <a:moveTo>
                      <a:pt x="9074" y="0"/>
                    </a:moveTo>
                    <a:lnTo>
                      <a:pt x="8374" y="1783"/>
                    </a:lnTo>
                    <a:cubicBezTo>
                      <a:pt x="8268" y="2074"/>
                      <a:pt x="8162" y="2377"/>
                      <a:pt x="8043" y="2668"/>
                    </a:cubicBezTo>
                    <a:cubicBezTo>
                      <a:pt x="7938" y="2959"/>
                      <a:pt x="7832" y="3262"/>
                      <a:pt x="7713" y="3553"/>
                    </a:cubicBezTo>
                    <a:cubicBezTo>
                      <a:pt x="7608" y="3843"/>
                      <a:pt x="7502" y="4134"/>
                      <a:pt x="7383" y="4424"/>
                    </a:cubicBezTo>
                    <a:cubicBezTo>
                      <a:pt x="7277" y="4715"/>
                      <a:pt x="7159" y="4992"/>
                      <a:pt x="7040" y="5270"/>
                    </a:cubicBezTo>
                    <a:cubicBezTo>
                      <a:pt x="6921" y="5547"/>
                      <a:pt x="6815" y="5824"/>
                      <a:pt x="6696" y="6062"/>
                    </a:cubicBezTo>
                    <a:cubicBezTo>
                      <a:pt x="6630" y="6181"/>
                      <a:pt x="6577" y="6287"/>
                      <a:pt x="6525" y="6379"/>
                    </a:cubicBezTo>
                    <a:lnTo>
                      <a:pt x="6498" y="6432"/>
                    </a:lnTo>
                    <a:lnTo>
                      <a:pt x="6485" y="6458"/>
                    </a:lnTo>
                    <a:lnTo>
                      <a:pt x="6485" y="6471"/>
                    </a:lnTo>
                    <a:lnTo>
                      <a:pt x="6485" y="6498"/>
                    </a:lnTo>
                    <a:lnTo>
                      <a:pt x="6485" y="6524"/>
                    </a:lnTo>
                    <a:cubicBezTo>
                      <a:pt x="6485" y="6537"/>
                      <a:pt x="6459" y="6551"/>
                      <a:pt x="6419" y="6564"/>
                    </a:cubicBezTo>
                    <a:cubicBezTo>
                      <a:pt x="6318" y="6604"/>
                      <a:pt x="6210" y="6621"/>
                      <a:pt x="6099" y="6621"/>
                    </a:cubicBezTo>
                    <a:cubicBezTo>
                      <a:pt x="6065" y="6621"/>
                      <a:pt x="6031" y="6620"/>
                      <a:pt x="5996" y="6617"/>
                    </a:cubicBezTo>
                    <a:cubicBezTo>
                      <a:pt x="5759" y="6604"/>
                      <a:pt x="5534" y="6564"/>
                      <a:pt x="5310" y="6498"/>
                    </a:cubicBezTo>
                    <a:cubicBezTo>
                      <a:pt x="5046" y="6432"/>
                      <a:pt x="4795" y="6353"/>
                      <a:pt x="4544" y="6260"/>
                    </a:cubicBezTo>
                    <a:cubicBezTo>
                      <a:pt x="3989" y="6049"/>
                      <a:pt x="3461" y="5798"/>
                      <a:pt x="2946" y="5521"/>
                    </a:cubicBezTo>
                    <a:cubicBezTo>
                      <a:pt x="2404" y="5243"/>
                      <a:pt x="2021" y="5019"/>
                      <a:pt x="1493" y="4702"/>
                    </a:cubicBezTo>
                    <a:cubicBezTo>
                      <a:pt x="1321" y="5481"/>
                      <a:pt x="753" y="6115"/>
                      <a:pt x="1" y="6379"/>
                    </a:cubicBezTo>
                    <a:cubicBezTo>
                      <a:pt x="502" y="6841"/>
                      <a:pt x="1031" y="7277"/>
                      <a:pt x="1585" y="7673"/>
                    </a:cubicBezTo>
                    <a:cubicBezTo>
                      <a:pt x="2153" y="8096"/>
                      <a:pt x="2761" y="8466"/>
                      <a:pt x="3381" y="8796"/>
                    </a:cubicBezTo>
                    <a:cubicBezTo>
                      <a:pt x="3712" y="8967"/>
                      <a:pt x="4055" y="9126"/>
                      <a:pt x="4412" y="9258"/>
                    </a:cubicBezTo>
                    <a:cubicBezTo>
                      <a:pt x="4795" y="9403"/>
                      <a:pt x="5191" y="9522"/>
                      <a:pt x="5600" y="9588"/>
                    </a:cubicBezTo>
                    <a:cubicBezTo>
                      <a:pt x="5838" y="9628"/>
                      <a:pt x="6062" y="9654"/>
                      <a:pt x="6300" y="9654"/>
                    </a:cubicBezTo>
                    <a:cubicBezTo>
                      <a:pt x="6345" y="9656"/>
                      <a:pt x="6391" y="9658"/>
                      <a:pt x="6436" y="9658"/>
                    </a:cubicBezTo>
                    <a:cubicBezTo>
                      <a:pt x="6655" y="9658"/>
                      <a:pt x="6874" y="9632"/>
                      <a:pt x="7093" y="9588"/>
                    </a:cubicBezTo>
                    <a:cubicBezTo>
                      <a:pt x="7383" y="9535"/>
                      <a:pt x="7674" y="9443"/>
                      <a:pt x="7938" y="9311"/>
                    </a:cubicBezTo>
                    <a:cubicBezTo>
                      <a:pt x="8228" y="9166"/>
                      <a:pt x="8479" y="8981"/>
                      <a:pt x="8717" y="8769"/>
                    </a:cubicBezTo>
                    <a:cubicBezTo>
                      <a:pt x="8823" y="8664"/>
                      <a:pt x="8928" y="8558"/>
                      <a:pt x="9034" y="8439"/>
                    </a:cubicBezTo>
                    <a:lnTo>
                      <a:pt x="9100" y="8360"/>
                    </a:lnTo>
                    <a:lnTo>
                      <a:pt x="9153" y="8281"/>
                    </a:lnTo>
                    <a:lnTo>
                      <a:pt x="9206" y="8201"/>
                    </a:lnTo>
                    <a:lnTo>
                      <a:pt x="9258" y="8135"/>
                    </a:lnTo>
                    <a:cubicBezTo>
                      <a:pt x="9377" y="7951"/>
                      <a:pt x="9483" y="7779"/>
                      <a:pt x="9589" y="7620"/>
                    </a:cubicBezTo>
                    <a:cubicBezTo>
                      <a:pt x="9773" y="7290"/>
                      <a:pt x="9932" y="6986"/>
                      <a:pt x="10090" y="6670"/>
                    </a:cubicBezTo>
                    <a:cubicBezTo>
                      <a:pt x="10249" y="6366"/>
                      <a:pt x="10381" y="6062"/>
                      <a:pt x="10526" y="5758"/>
                    </a:cubicBezTo>
                    <a:cubicBezTo>
                      <a:pt x="10658" y="5441"/>
                      <a:pt x="10804" y="5138"/>
                      <a:pt x="10922" y="4834"/>
                    </a:cubicBezTo>
                    <a:cubicBezTo>
                      <a:pt x="11054" y="4530"/>
                      <a:pt x="11187" y="4226"/>
                      <a:pt x="11305" y="3923"/>
                    </a:cubicBezTo>
                    <a:cubicBezTo>
                      <a:pt x="11424" y="3619"/>
                      <a:pt x="11543" y="3315"/>
                      <a:pt x="11662" y="2998"/>
                    </a:cubicBezTo>
                    <a:cubicBezTo>
                      <a:pt x="11781" y="2694"/>
                      <a:pt x="11900" y="2391"/>
                      <a:pt x="12005" y="2087"/>
                    </a:cubicBezTo>
                    <a:lnTo>
                      <a:pt x="12177" y="1625"/>
                    </a:lnTo>
                    <a:lnTo>
                      <a:pt x="12256" y="1387"/>
                    </a:lnTo>
                    <a:cubicBezTo>
                      <a:pt x="12283" y="1308"/>
                      <a:pt x="12309" y="1228"/>
                      <a:pt x="12336" y="1149"/>
                    </a:cubicBezTo>
                    <a:lnTo>
                      <a:pt x="90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73"/>
              <p:cNvSpPr/>
              <p:nvPr/>
            </p:nvSpPr>
            <p:spPr>
              <a:xfrm>
                <a:off x="7038697" y="1984607"/>
                <a:ext cx="88910" cy="113985"/>
              </a:xfrm>
              <a:custGeom>
                <a:avLst/>
                <a:gdLst/>
                <a:ahLst/>
                <a:cxnLst/>
                <a:rect l="l" t="t" r="r" b="b"/>
                <a:pathLst>
                  <a:path w="1546" h="1982" extrusionOk="0">
                    <a:moveTo>
                      <a:pt x="1454" y="1"/>
                    </a:moveTo>
                    <a:cubicBezTo>
                      <a:pt x="1401" y="1"/>
                      <a:pt x="1361" y="40"/>
                      <a:pt x="1361" y="93"/>
                    </a:cubicBezTo>
                    <a:cubicBezTo>
                      <a:pt x="1361" y="106"/>
                      <a:pt x="1361" y="1467"/>
                      <a:pt x="106" y="1797"/>
                    </a:cubicBezTo>
                    <a:cubicBezTo>
                      <a:pt x="1" y="1823"/>
                      <a:pt x="27" y="1982"/>
                      <a:pt x="133" y="1982"/>
                    </a:cubicBezTo>
                    <a:cubicBezTo>
                      <a:pt x="146" y="1982"/>
                      <a:pt x="146" y="1969"/>
                      <a:pt x="159" y="1969"/>
                    </a:cubicBezTo>
                    <a:cubicBezTo>
                      <a:pt x="1546" y="1599"/>
                      <a:pt x="1546" y="106"/>
                      <a:pt x="1546" y="80"/>
                    </a:cubicBezTo>
                    <a:cubicBezTo>
                      <a:pt x="1546" y="40"/>
                      <a:pt x="1506" y="1"/>
                      <a:pt x="14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73"/>
              <p:cNvSpPr/>
              <p:nvPr/>
            </p:nvSpPr>
            <p:spPr>
              <a:xfrm>
                <a:off x="7027310" y="2032915"/>
                <a:ext cx="58545" cy="48999"/>
              </a:xfrm>
              <a:custGeom>
                <a:avLst/>
                <a:gdLst/>
                <a:ahLst/>
                <a:cxnLst/>
                <a:rect l="l" t="t" r="r" b="b"/>
                <a:pathLst>
                  <a:path w="1018" h="852" extrusionOk="0">
                    <a:moveTo>
                      <a:pt x="96" y="1"/>
                    </a:moveTo>
                    <a:cubicBezTo>
                      <a:pt x="68" y="1"/>
                      <a:pt x="42" y="11"/>
                      <a:pt x="27" y="32"/>
                    </a:cubicBezTo>
                    <a:cubicBezTo>
                      <a:pt x="1" y="72"/>
                      <a:pt x="1" y="125"/>
                      <a:pt x="40" y="164"/>
                    </a:cubicBezTo>
                    <a:lnTo>
                      <a:pt x="859" y="838"/>
                    </a:lnTo>
                    <a:cubicBezTo>
                      <a:pt x="886" y="838"/>
                      <a:pt x="899" y="851"/>
                      <a:pt x="925" y="851"/>
                    </a:cubicBezTo>
                    <a:cubicBezTo>
                      <a:pt x="952" y="851"/>
                      <a:pt x="978" y="838"/>
                      <a:pt x="991" y="825"/>
                    </a:cubicBezTo>
                    <a:cubicBezTo>
                      <a:pt x="1018" y="785"/>
                      <a:pt x="1018" y="719"/>
                      <a:pt x="978" y="693"/>
                    </a:cubicBezTo>
                    <a:lnTo>
                      <a:pt x="159" y="19"/>
                    </a:lnTo>
                    <a:cubicBezTo>
                      <a:pt x="141" y="7"/>
                      <a:pt x="118"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73"/>
              <p:cNvSpPr/>
              <p:nvPr/>
            </p:nvSpPr>
            <p:spPr>
              <a:xfrm>
                <a:off x="7072916" y="2005138"/>
                <a:ext cx="20531" cy="18058"/>
              </a:xfrm>
              <a:custGeom>
                <a:avLst/>
                <a:gdLst/>
                <a:ahLst/>
                <a:cxnLst/>
                <a:rect l="l" t="t" r="r" b="b"/>
                <a:pathLst>
                  <a:path w="357" h="314" extrusionOk="0">
                    <a:moveTo>
                      <a:pt x="211" y="0"/>
                    </a:moveTo>
                    <a:cubicBezTo>
                      <a:pt x="66" y="0"/>
                      <a:pt x="0" y="172"/>
                      <a:pt x="93" y="265"/>
                    </a:cubicBezTo>
                    <a:cubicBezTo>
                      <a:pt x="122" y="299"/>
                      <a:pt x="161" y="313"/>
                      <a:pt x="198" y="313"/>
                    </a:cubicBezTo>
                    <a:cubicBezTo>
                      <a:pt x="278" y="313"/>
                      <a:pt x="357" y="248"/>
                      <a:pt x="357" y="159"/>
                    </a:cubicBezTo>
                    <a:cubicBezTo>
                      <a:pt x="357" y="80"/>
                      <a:pt x="291"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73"/>
              <p:cNvSpPr/>
              <p:nvPr/>
            </p:nvSpPr>
            <p:spPr>
              <a:xfrm>
                <a:off x="7362249" y="2064833"/>
                <a:ext cx="49459" cy="49286"/>
              </a:xfrm>
              <a:custGeom>
                <a:avLst/>
                <a:gdLst/>
                <a:ahLst/>
                <a:cxnLst/>
                <a:rect l="l" t="t" r="r" b="b"/>
                <a:pathLst>
                  <a:path w="860" h="857" extrusionOk="0">
                    <a:moveTo>
                      <a:pt x="88" y="0"/>
                    </a:moveTo>
                    <a:cubicBezTo>
                      <a:pt x="64" y="0"/>
                      <a:pt x="42" y="10"/>
                      <a:pt x="27" y="32"/>
                    </a:cubicBezTo>
                    <a:cubicBezTo>
                      <a:pt x="1" y="72"/>
                      <a:pt x="14" y="138"/>
                      <a:pt x="54" y="164"/>
                    </a:cubicBezTo>
                    <a:cubicBezTo>
                      <a:pt x="291" y="349"/>
                      <a:pt x="503" y="574"/>
                      <a:pt x="688" y="824"/>
                    </a:cubicBezTo>
                    <a:cubicBezTo>
                      <a:pt x="701" y="838"/>
                      <a:pt x="727" y="851"/>
                      <a:pt x="754" y="851"/>
                    </a:cubicBezTo>
                    <a:cubicBezTo>
                      <a:pt x="761" y="855"/>
                      <a:pt x="768" y="856"/>
                      <a:pt x="774" y="856"/>
                    </a:cubicBezTo>
                    <a:cubicBezTo>
                      <a:pt x="788" y="856"/>
                      <a:pt x="797" y="847"/>
                      <a:pt x="806" y="838"/>
                    </a:cubicBezTo>
                    <a:cubicBezTo>
                      <a:pt x="846" y="811"/>
                      <a:pt x="859" y="758"/>
                      <a:pt x="833" y="719"/>
                    </a:cubicBezTo>
                    <a:cubicBezTo>
                      <a:pt x="635" y="455"/>
                      <a:pt x="410" y="217"/>
                      <a:pt x="146" y="19"/>
                    </a:cubicBezTo>
                    <a:cubicBezTo>
                      <a:pt x="128" y="7"/>
                      <a:pt x="108" y="0"/>
                      <a:pt x="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73"/>
              <p:cNvSpPr/>
              <p:nvPr/>
            </p:nvSpPr>
            <p:spPr>
              <a:xfrm>
                <a:off x="7364549" y="2068744"/>
                <a:ext cx="13745" cy="50379"/>
              </a:xfrm>
              <a:custGeom>
                <a:avLst/>
                <a:gdLst/>
                <a:ahLst/>
                <a:cxnLst/>
                <a:rect l="l" t="t" r="r" b="b"/>
                <a:pathLst>
                  <a:path w="239" h="876" extrusionOk="0">
                    <a:moveTo>
                      <a:pt x="106" y="0"/>
                    </a:moveTo>
                    <a:cubicBezTo>
                      <a:pt x="98" y="0"/>
                      <a:pt x="89" y="1"/>
                      <a:pt x="80" y="4"/>
                    </a:cubicBezTo>
                    <a:cubicBezTo>
                      <a:pt x="27" y="17"/>
                      <a:pt x="0" y="70"/>
                      <a:pt x="27" y="109"/>
                    </a:cubicBezTo>
                    <a:cubicBezTo>
                      <a:pt x="66" y="334"/>
                      <a:pt x="66" y="558"/>
                      <a:pt x="27" y="770"/>
                    </a:cubicBezTo>
                    <a:cubicBezTo>
                      <a:pt x="14" y="823"/>
                      <a:pt x="40" y="862"/>
                      <a:pt x="93" y="875"/>
                    </a:cubicBezTo>
                    <a:lnTo>
                      <a:pt x="106" y="875"/>
                    </a:lnTo>
                    <a:cubicBezTo>
                      <a:pt x="146" y="875"/>
                      <a:pt x="172" y="849"/>
                      <a:pt x="185" y="823"/>
                    </a:cubicBezTo>
                    <a:cubicBezTo>
                      <a:pt x="238" y="572"/>
                      <a:pt x="238" y="307"/>
                      <a:pt x="185" y="57"/>
                    </a:cubicBezTo>
                    <a:cubicBezTo>
                      <a:pt x="174" y="24"/>
                      <a:pt x="146" y="0"/>
                      <a:pt x="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73"/>
              <p:cNvSpPr/>
              <p:nvPr/>
            </p:nvSpPr>
            <p:spPr>
              <a:xfrm>
                <a:off x="7051637" y="4092233"/>
                <a:ext cx="322056" cy="298534"/>
              </a:xfrm>
              <a:custGeom>
                <a:avLst/>
                <a:gdLst/>
                <a:ahLst/>
                <a:cxnLst/>
                <a:rect l="l" t="t" r="r" b="b"/>
                <a:pathLst>
                  <a:path w="5600" h="5191" extrusionOk="0">
                    <a:moveTo>
                      <a:pt x="5019" y="1"/>
                    </a:moveTo>
                    <a:cubicBezTo>
                      <a:pt x="5019" y="1"/>
                      <a:pt x="2127" y="2787"/>
                      <a:pt x="1796" y="3302"/>
                    </a:cubicBezTo>
                    <a:cubicBezTo>
                      <a:pt x="1479" y="3831"/>
                      <a:pt x="0" y="5072"/>
                      <a:pt x="489" y="5138"/>
                    </a:cubicBezTo>
                    <a:cubicBezTo>
                      <a:pt x="674" y="5163"/>
                      <a:pt x="1082" y="5190"/>
                      <a:pt x="1550" y="5190"/>
                    </a:cubicBezTo>
                    <a:cubicBezTo>
                      <a:pt x="2316" y="5190"/>
                      <a:pt x="3242" y="5118"/>
                      <a:pt x="3619" y="4848"/>
                    </a:cubicBezTo>
                    <a:cubicBezTo>
                      <a:pt x="4213" y="4412"/>
                      <a:pt x="5019" y="3131"/>
                      <a:pt x="5019" y="3131"/>
                    </a:cubicBezTo>
                    <a:lnTo>
                      <a:pt x="5230" y="4544"/>
                    </a:lnTo>
                    <a:lnTo>
                      <a:pt x="5587" y="4544"/>
                    </a:lnTo>
                    <a:cubicBezTo>
                      <a:pt x="5573" y="4029"/>
                      <a:pt x="5547" y="1493"/>
                      <a:pt x="5573" y="978"/>
                    </a:cubicBezTo>
                    <a:cubicBezTo>
                      <a:pt x="5600" y="463"/>
                      <a:pt x="5019" y="1"/>
                      <a:pt x="5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73"/>
              <p:cNvSpPr/>
              <p:nvPr/>
            </p:nvSpPr>
            <p:spPr>
              <a:xfrm>
                <a:off x="7130598" y="4013272"/>
                <a:ext cx="229465" cy="302388"/>
              </a:xfrm>
              <a:custGeom>
                <a:avLst/>
                <a:gdLst/>
                <a:ahLst/>
                <a:cxnLst/>
                <a:rect l="l" t="t" r="r" b="b"/>
                <a:pathLst>
                  <a:path w="3990" h="5258" extrusionOk="0">
                    <a:moveTo>
                      <a:pt x="1850" y="0"/>
                    </a:moveTo>
                    <a:cubicBezTo>
                      <a:pt x="1850" y="0"/>
                      <a:pt x="1797" y="1242"/>
                      <a:pt x="1704" y="1744"/>
                    </a:cubicBezTo>
                    <a:cubicBezTo>
                      <a:pt x="1612" y="2311"/>
                      <a:pt x="1440" y="2866"/>
                      <a:pt x="1216" y="3381"/>
                    </a:cubicBezTo>
                    <a:cubicBezTo>
                      <a:pt x="938" y="3975"/>
                      <a:pt x="1" y="5085"/>
                      <a:pt x="318" y="5230"/>
                    </a:cubicBezTo>
                    <a:cubicBezTo>
                      <a:pt x="356" y="5248"/>
                      <a:pt x="404" y="5257"/>
                      <a:pt x="461" y="5257"/>
                    </a:cubicBezTo>
                    <a:cubicBezTo>
                      <a:pt x="891" y="5257"/>
                      <a:pt x="1791" y="4756"/>
                      <a:pt x="2246" y="4266"/>
                    </a:cubicBezTo>
                    <a:cubicBezTo>
                      <a:pt x="2827" y="3606"/>
                      <a:pt x="3434" y="2734"/>
                      <a:pt x="3606" y="2179"/>
                    </a:cubicBezTo>
                    <a:cubicBezTo>
                      <a:pt x="3699" y="1876"/>
                      <a:pt x="3699" y="1559"/>
                      <a:pt x="3606" y="1255"/>
                    </a:cubicBezTo>
                    <a:lnTo>
                      <a:pt x="3989" y="119"/>
                    </a:lnTo>
                    <a:lnTo>
                      <a:pt x="1850" y="0"/>
                    </a:lnTo>
                    <a:close/>
                  </a:path>
                </a:pathLst>
              </a:custGeom>
              <a:solidFill>
                <a:srgbClr val="B88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73"/>
              <p:cNvSpPr/>
              <p:nvPr/>
            </p:nvSpPr>
            <p:spPr>
              <a:xfrm>
                <a:off x="7770857" y="4078603"/>
                <a:ext cx="223369" cy="328670"/>
              </a:xfrm>
              <a:custGeom>
                <a:avLst/>
                <a:gdLst/>
                <a:ahLst/>
                <a:cxnLst/>
                <a:rect l="l" t="t" r="r" b="b"/>
                <a:pathLst>
                  <a:path w="3884" h="5715" extrusionOk="0">
                    <a:moveTo>
                      <a:pt x="701" y="0"/>
                    </a:moveTo>
                    <a:cubicBezTo>
                      <a:pt x="701" y="0"/>
                      <a:pt x="41" y="264"/>
                      <a:pt x="14" y="1189"/>
                    </a:cubicBezTo>
                    <a:cubicBezTo>
                      <a:pt x="1" y="2113"/>
                      <a:pt x="1" y="4794"/>
                      <a:pt x="1" y="4794"/>
                    </a:cubicBezTo>
                    <a:lnTo>
                      <a:pt x="331" y="4794"/>
                    </a:lnTo>
                    <a:lnTo>
                      <a:pt x="529" y="3658"/>
                    </a:lnTo>
                    <a:cubicBezTo>
                      <a:pt x="529" y="3658"/>
                      <a:pt x="648" y="4570"/>
                      <a:pt x="1110" y="5164"/>
                    </a:cubicBezTo>
                    <a:cubicBezTo>
                      <a:pt x="1444" y="5584"/>
                      <a:pt x="2055" y="5714"/>
                      <a:pt x="2617" y="5714"/>
                    </a:cubicBezTo>
                    <a:cubicBezTo>
                      <a:pt x="2832" y="5714"/>
                      <a:pt x="3040" y="5695"/>
                      <a:pt x="3223" y="5666"/>
                    </a:cubicBezTo>
                    <a:cubicBezTo>
                      <a:pt x="3884" y="5573"/>
                      <a:pt x="3395" y="4345"/>
                      <a:pt x="3131" y="3671"/>
                    </a:cubicBezTo>
                    <a:cubicBezTo>
                      <a:pt x="2867" y="2998"/>
                      <a:pt x="2299" y="1360"/>
                      <a:pt x="2299" y="1360"/>
                    </a:cubicBezTo>
                    <a:lnTo>
                      <a:pt x="7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73"/>
              <p:cNvSpPr/>
              <p:nvPr/>
            </p:nvSpPr>
            <p:spPr>
              <a:xfrm>
                <a:off x="7784545" y="4001885"/>
                <a:ext cx="161833" cy="329187"/>
              </a:xfrm>
              <a:custGeom>
                <a:avLst/>
                <a:gdLst/>
                <a:ahLst/>
                <a:cxnLst/>
                <a:rect l="l" t="t" r="r" b="b"/>
                <a:pathLst>
                  <a:path w="2814" h="5724" extrusionOk="0">
                    <a:moveTo>
                      <a:pt x="635" y="0"/>
                    </a:moveTo>
                    <a:cubicBezTo>
                      <a:pt x="635" y="0"/>
                      <a:pt x="661" y="1136"/>
                      <a:pt x="463" y="1321"/>
                    </a:cubicBezTo>
                    <a:cubicBezTo>
                      <a:pt x="278" y="1519"/>
                      <a:pt x="1" y="2153"/>
                      <a:pt x="199" y="2932"/>
                    </a:cubicBezTo>
                    <a:cubicBezTo>
                      <a:pt x="397" y="3711"/>
                      <a:pt x="529" y="4847"/>
                      <a:pt x="978" y="5336"/>
                    </a:cubicBezTo>
                    <a:cubicBezTo>
                      <a:pt x="1219" y="5599"/>
                      <a:pt x="1675" y="5724"/>
                      <a:pt x="2061" y="5724"/>
                    </a:cubicBezTo>
                    <a:cubicBezTo>
                      <a:pt x="2392" y="5724"/>
                      <a:pt x="2672" y="5631"/>
                      <a:pt x="2721" y="5455"/>
                    </a:cubicBezTo>
                    <a:cubicBezTo>
                      <a:pt x="2814" y="5058"/>
                      <a:pt x="2114" y="3619"/>
                      <a:pt x="2087" y="2866"/>
                    </a:cubicBezTo>
                    <a:cubicBezTo>
                      <a:pt x="2048" y="2113"/>
                      <a:pt x="1916" y="106"/>
                      <a:pt x="1916" y="106"/>
                    </a:cubicBezTo>
                    <a:lnTo>
                      <a:pt x="635" y="0"/>
                    </a:lnTo>
                    <a:close/>
                  </a:path>
                </a:pathLst>
              </a:custGeom>
              <a:solidFill>
                <a:srgbClr val="B88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73"/>
              <p:cNvSpPr/>
              <p:nvPr/>
            </p:nvSpPr>
            <p:spPr>
              <a:xfrm>
                <a:off x="7392671" y="2299071"/>
                <a:ext cx="562045" cy="422008"/>
              </a:xfrm>
              <a:custGeom>
                <a:avLst/>
                <a:gdLst/>
                <a:ahLst/>
                <a:cxnLst/>
                <a:rect l="l" t="t" r="r" b="b"/>
                <a:pathLst>
                  <a:path w="9773" h="7338" extrusionOk="0">
                    <a:moveTo>
                      <a:pt x="1466" y="0"/>
                    </a:moveTo>
                    <a:cubicBezTo>
                      <a:pt x="1466" y="0"/>
                      <a:pt x="1360" y="159"/>
                      <a:pt x="1228" y="449"/>
                    </a:cubicBezTo>
                    <a:lnTo>
                      <a:pt x="1149" y="608"/>
                    </a:lnTo>
                    <a:cubicBezTo>
                      <a:pt x="872" y="1202"/>
                      <a:pt x="660" y="1810"/>
                      <a:pt x="502" y="2443"/>
                    </a:cubicBezTo>
                    <a:cubicBezTo>
                      <a:pt x="502" y="2457"/>
                      <a:pt x="502" y="2470"/>
                      <a:pt x="502" y="2470"/>
                    </a:cubicBezTo>
                    <a:lnTo>
                      <a:pt x="462" y="2655"/>
                    </a:lnTo>
                    <a:lnTo>
                      <a:pt x="462" y="2694"/>
                    </a:lnTo>
                    <a:cubicBezTo>
                      <a:pt x="357" y="3196"/>
                      <a:pt x="264" y="3725"/>
                      <a:pt x="198" y="4240"/>
                    </a:cubicBezTo>
                    <a:cubicBezTo>
                      <a:pt x="185" y="4306"/>
                      <a:pt x="172" y="4372"/>
                      <a:pt x="172" y="4438"/>
                    </a:cubicBezTo>
                    <a:cubicBezTo>
                      <a:pt x="26" y="5547"/>
                      <a:pt x="0" y="6102"/>
                      <a:pt x="449" y="6366"/>
                    </a:cubicBezTo>
                    <a:cubicBezTo>
                      <a:pt x="1450" y="6934"/>
                      <a:pt x="3300" y="7338"/>
                      <a:pt x="5179" y="7338"/>
                    </a:cubicBezTo>
                    <a:cubicBezTo>
                      <a:pt x="6399" y="7338"/>
                      <a:pt x="7631" y="7168"/>
                      <a:pt x="8650" y="6762"/>
                    </a:cubicBezTo>
                    <a:cubicBezTo>
                      <a:pt x="9601" y="6392"/>
                      <a:pt x="9773" y="6155"/>
                      <a:pt x="9694" y="4451"/>
                    </a:cubicBezTo>
                    <a:lnTo>
                      <a:pt x="9694" y="4266"/>
                    </a:lnTo>
                    <a:cubicBezTo>
                      <a:pt x="9694" y="4134"/>
                      <a:pt x="9680" y="3989"/>
                      <a:pt x="9667" y="3857"/>
                    </a:cubicBezTo>
                    <a:cubicBezTo>
                      <a:pt x="9667" y="3804"/>
                      <a:pt x="9667" y="3738"/>
                      <a:pt x="9654" y="3672"/>
                    </a:cubicBezTo>
                    <a:cubicBezTo>
                      <a:pt x="9641" y="3434"/>
                      <a:pt x="9614" y="3196"/>
                      <a:pt x="9588" y="2972"/>
                    </a:cubicBezTo>
                    <a:lnTo>
                      <a:pt x="9575" y="2787"/>
                    </a:lnTo>
                    <a:cubicBezTo>
                      <a:pt x="9522" y="2351"/>
                      <a:pt x="9430" y="1915"/>
                      <a:pt x="9324" y="1493"/>
                    </a:cubicBezTo>
                    <a:cubicBezTo>
                      <a:pt x="9311" y="1427"/>
                      <a:pt x="9297" y="1374"/>
                      <a:pt x="9284" y="1308"/>
                    </a:cubicBezTo>
                    <a:cubicBezTo>
                      <a:pt x="9192" y="978"/>
                      <a:pt x="9113" y="766"/>
                      <a:pt x="9113" y="766"/>
                    </a:cubicBezTo>
                    <a:cubicBezTo>
                      <a:pt x="8690" y="832"/>
                      <a:pt x="8267" y="872"/>
                      <a:pt x="7832" y="885"/>
                    </a:cubicBezTo>
                    <a:lnTo>
                      <a:pt x="7647" y="885"/>
                    </a:lnTo>
                    <a:cubicBezTo>
                      <a:pt x="7514" y="889"/>
                      <a:pt x="7382" y="891"/>
                      <a:pt x="7249" y="891"/>
                    </a:cubicBezTo>
                    <a:cubicBezTo>
                      <a:pt x="5148" y="891"/>
                      <a:pt x="3067" y="420"/>
                      <a:pt x="2073" y="172"/>
                    </a:cubicBezTo>
                    <a:lnTo>
                      <a:pt x="1889" y="119"/>
                    </a:lnTo>
                    <a:cubicBezTo>
                      <a:pt x="1624" y="40"/>
                      <a:pt x="1466" y="0"/>
                      <a:pt x="14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73"/>
              <p:cNvSpPr/>
              <p:nvPr/>
            </p:nvSpPr>
            <p:spPr>
              <a:xfrm>
                <a:off x="7418493" y="2305915"/>
                <a:ext cx="92706" cy="148146"/>
              </a:xfrm>
              <a:custGeom>
                <a:avLst/>
                <a:gdLst/>
                <a:ahLst/>
                <a:cxnLst/>
                <a:rect l="l" t="t" r="r" b="b"/>
                <a:pathLst>
                  <a:path w="1612" h="2576" extrusionOk="0">
                    <a:moveTo>
                      <a:pt x="1440" y="0"/>
                    </a:moveTo>
                    <a:cubicBezTo>
                      <a:pt x="1308" y="528"/>
                      <a:pt x="1096" y="1043"/>
                      <a:pt x="819" y="1506"/>
                    </a:cubicBezTo>
                    <a:cubicBezTo>
                      <a:pt x="792" y="1559"/>
                      <a:pt x="753" y="1611"/>
                      <a:pt x="726" y="1664"/>
                    </a:cubicBezTo>
                    <a:cubicBezTo>
                      <a:pt x="542" y="1928"/>
                      <a:pt x="317" y="2153"/>
                      <a:pt x="53" y="2324"/>
                    </a:cubicBezTo>
                    <a:cubicBezTo>
                      <a:pt x="40" y="2338"/>
                      <a:pt x="40" y="2338"/>
                      <a:pt x="53" y="2351"/>
                    </a:cubicBezTo>
                    <a:lnTo>
                      <a:pt x="13" y="2536"/>
                    </a:lnTo>
                    <a:cubicBezTo>
                      <a:pt x="0" y="2549"/>
                      <a:pt x="0" y="2562"/>
                      <a:pt x="0" y="2575"/>
                    </a:cubicBezTo>
                    <a:cubicBezTo>
                      <a:pt x="357" y="2364"/>
                      <a:pt x="660" y="2087"/>
                      <a:pt x="885" y="1743"/>
                    </a:cubicBezTo>
                    <a:cubicBezTo>
                      <a:pt x="925" y="1704"/>
                      <a:pt x="951" y="1651"/>
                      <a:pt x="991" y="1598"/>
                    </a:cubicBezTo>
                    <a:cubicBezTo>
                      <a:pt x="1268" y="1109"/>
                      <a:pt x="1479" y="594"/>
                      <a:pt x="1611" y="53"/>
                    </a:cubicBezTo>
                    <a:lnTo>
                      <a:pt x="14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73"/>
              <p:cNvSpPr/>
              <p:nvPr/>
            </p:nvSpPr>
            <p:spPr>
              <a:xfrm>
                <a:off x="7832393" y="2349163"/>
                <a:ext cx="116285" cy="170977"/>
              </a:xfrm>
              <a:custGeom>
                <a:avLst/>
                <a:gdLst/>
                <a:ahLst/>
                <a:cxnLst/>
                <a:rect l="l" t="t" r="r" b="b"/>
                <a:pathLst>
                  <a:path w="2022" h="2973" extrusionOk="0">
                    <a:moveTo>
                      <a:pt x="186" y="1"/>
                    </a:moveTo>
                    <a:lnTo>
                      <a:pt x="1" y="27"/>
                    </a:lnTo>
                    <a:cubicBezTo>
                      <a:pt x="53" y="582"/>
                      <a:pt x="199" y="1137"/>
                      <a:pt x="436" y="1652"/>
                    </a:cubicBezTo>
                    <a:cubicBezTo>
                      <a:pt x="463" y="1718"/>
                      <a:pt x="489" y="1771"/>
                      <a:pt x="516" y="1823"/>
                    </a:cubicBezTo>
                    <a:cubicBezTo>
                      <a:pt x="674" y="2114"/>
                      <a:pt x="899" y="2378"/>
                      <a:pt x="1150" y="2589"/>
                    </a:cubicBezTo>
                    <a:cubicBezTo>
                      <a:pt x="1414" y="2787"/>
                      <a:pt x="1704" y="2920"/>
                      <a:pt x="2021" y="2972"/>
                    </a:cubicBezTo>
                    <a:cubicBezTo>
                      <a:pt x="2021" y="2920"/>
                      <a:pt x="2021" y="2854"/>
                      <a:pt x="2008" y="2787"/>
                    </a:cubicBezTo>
                    <a:cubicBezTo>
                      <a:pt x="1731" y="2735"/>
                      <a:pt x="1480" y="2603"/>
                      <a:pt x="1268" y="2431"/>
                    </a:cubicBezTo>
                    <a:cubicBezTo>
                      <a:pt x="1044" y="2259"/>
                      <a:pt x="846" y="2035"/>
                      <a:pt x="714" y="1771"/>
                    </a:cubicBezTo>
                    <a:cubicBezTo>
                      <a:pt x="674" y="1718"/>
                      <a:pt x="648" y="1665"/>
                      <a:pt x="621" y="1612"/>
                    </a:cubicBezTo>
                    <a:cubicBezTo>
                      <a:pt x="384" y="1110"/>
                      <a:pt x="238" y="569"/>
                      <a:pt x="1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73"/>
              <p:cNvSpPr/>
              <p:nvPr/>
            </p:nvSpPr>
            <p:spPr>
              <a:xfrm>
                <a:off x="7458750" y="2324893"/>
                <a:ext cx="470144" cy="72923"/>
              </a:xfrm>
              <a:custGeom>
                <a:avLst/>
                <a:gdLst/>
                <a:ahLst/>
                <a:cxnLst/>
                <a:rect l="l" t="t" r="r" b="b"/>
                <a:pathLst>
                  <a:path w="8175" h="1268" extrusionOk="0">
                    <a:moveTo>
                      <a:pt x="92" y="0"/>
                    </a:moveTo>
                    <a:lnTo>
                      <a:pt x="0" y="172"/>
                    </a:lnTo>
                    <a:cubicBezTo>
                      <a:pt x="132" y="225"/>
                      <a:pt x="264" y="278"/>
                      <a:pt x="409" y="344"/>
                    </a:cubicBezTo>
                    <a:cubicBezTo>
                      <a:pt x="462" y="357"/>
                      <a:pt x="528" y="383"/>
                      <a:pt x="568" y="410"/>
                    </a:cubicBezTo>
                    <a:cubicBezTo>
                      <a:pt x="1585" y="806"/>
                      <a:pt x="2641" y="1083"/>
                      <a:pt x="3724" y="1202"/>
                    </a:cubicBezTo>
                    <a:lnTo>
                      <a:pt x="3856" y="1215"/>
                    </a:lnTo>
                    <a:cubicBezTo>
                      <a:pt x="4312" y="1250"/>
                      <a:pt x="4771" y="1267"/>
                      <a:pt x="5229" y="1267"/>
                    </a:cubicBezTo>
                    <a:cubicBezTo>
                      <a:pt x="5807" y="1267"/>
                      <a:pt x="6386" y="1240"/>
                      <a:pt x="6960" y="1189"/>
                    </a:cubicBezTo>
                    <a:lnTo>
                      <a:pt x="7158" y="1162"/>
                    </a:lnTo>
                    <a:cubicBezTo>
                      <a:pt x="7541" y="1123"/>
                      <a:pt x="7884" y="1083"/>
                      <a:pt x="8175" y="1030"/>
                    </a:cubicBezTo>
                    <a:cubicBezTo>
                      <a:pt x="8148" y="978"/>
                      <a:pt x="8135" y="912"/>
                      <a:pt x="8122" y="859"/>
                    </a:cubicBezTo>
                    <a:cubicBezTo>
                      <a:pt x="7832" y="898"/>
                      <a:pt x="7475" y="951"/>
                      <a:pt x="7079" y="991"/>
                    </a:cubicBezTo>
                    <a:lnTo>
                      <a:pt x="6894" y="1004"/>
                    </a:lnTo>
                    <a:cubicBezTo>
                      <a:pt x="6355" y="1059"/>
                      <a:pt x="5812" y="1085"/>
                      <a:pt x="5270" y="1085"/>
                    </a:cubicBezTo>
                    <a:cubicBezTo>
                      <a:pt x="4762" y="1085"/>
                      <a:pt x="4255" y="1062"/>
                      <a:pt x="3751" y="1017"/>
                    </a:cubicBezTo>
                    <a:cubicBezTo>
                      <a:pt x="2694" y="885"/>
                      <a:pt x="1664" y="634"/>
                      <a:pt x="674" y="238"/>
                    </a:cubicBezTo>
                    <a:lnTo>
                      <a:pt x="502" y="172"/>
                    </a:lnTo>
                    <a:cubicBezTo>
                      <a:pt x="357" y="106"/>
                      <a:pt x="211" y="53"/>
                      <a:pt x="92" y="0"/>
                    </a:cubicBezTo>
                    <a:close/>
                  </a:path>
                </a:pathLst>
              </a:custGeom>
              <a:solidFill>
                <a:srgbClr val="594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73"/>
              <p:cNvSpPr/>
              <p:nvPr/>
            </p:nvSpPr>
            <p:spPr>
              <a:xfrm>
                <a:off x="7219451" y="2542856"/>
                <a:ext cx="436788" cy="1533504"/>
              </a:xfrm>
              <a:custGeom>
                <a:avLst/>
                <a:gdLst/>
                <a:ahLst/>
                <a:cxnLst/>
                <a:rect l="l" t="t" r="r" b="b"/>
                <a:pathLst>
                  <a:path w="7595" h="26665" extrusionOk="0">
                    <a:moveTo>
                      <a:pt x="3184" y="1"/>
                    </a:moveTo>
                    <a:cubicBezTo>
                      <a:pt x="2193" y="3474"/>
                      <a:pt x="1599" y="7951"/>
                      <a:pt x="1480" y="12705"/>
                    </a:cubicBezTo>
                    <a:lnTo>
                      <a:pt x="1427" y="13207"/>
                    </a:lnTo>
                    <a:lnTo>
                      <a:pt x="1414" y="13432"/>
                    </a:lnTo>
                    <a:lnTo>
                      <a:pt x="1" y="26664"/>
                    </a:lnTo>
                    <a:lnTo>
                      <a:pt x="2589" y="26664"/>
                    </a:lnTo>
                    <a:cubicBezTo>
                      <a:pt x="2986" y="25185"/>
                      <a:pt x="3540" y="23191"/>
                      <a:pt x="4055" y="21342"/>
                    </a:cubicBezTo>
                    <a:cubicBezTo>
                      <a:pt x="5429" y="16707"/>
                      <a:pt x="4702" y="13484"/>
                      <a:pt x="4702" y="13484"/>
                    </a:cubicBezTo>
                    <a:cubicBezTo>
                      <a:pt x="5878" y="10011"/>
                      <a:pt x="7383" y="7277"/>
                      <a:pt x="7595" y="2048"/>
                    </a:cubicBezTo>
                    <a:lnTo>
                      <a:pt x="31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73"/>
              <p:cNvSpPr/>
              <p:nvPr/>
            </p:nvSpPr>
            <p:spPr>
              <a:xfrm>
                <a:off x="7221752" y="4028455"/>
                <a:ext cx="160338" cy="12192"/>
              </a:xfrm>
              <a:custGeom>
                <a:avLst/>
                <a:gdLst/>
                <a:ahLst/>
                <a:cxnLst/>
                <a:rect l="l" t="t" r="r" b="b"/>
                <a:pathLst>
                  <a:path w="2788" h="212" extrusionOk="0">
                    <a:moveTo>
                      <a:pt x="2668" y="0"/>
                    </a:moveTo>
                    <a:lnTo>
                      <a:pt x="119" y="40"/>
                    </a:lnTo>
                    <a:cubicBezTo>
                      <a:pt x="1" y="40"/>
                      <a:pt x="1" y="212"/>
                      <a:pt x="119" y="212"/>
                    </a:cubicBezTo>
                    <a:lnTo>
                      <a:pt x="2668" y="185"/>
                    </a:lnTo>
                    <a:cubicBezTo>
                      <a:pt x="2787" y="185"/>
                      <a:pt x="2787" y="0"/>
                      <a:pt x="26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73"/>
              <p:cNvSpPr/>
              <p:nvPr/>
            </p:nvSpPr>
            <p:spPr>
              <a:xfrm>
                <a:off x="7300770" y="3301471"/>
                <a:ext cx="79306" cy="16908"/>
              </a:xfrm>
              <a:custGeom>
                <a:avLst/>
                <a:gdLst/>
                <a:ahLst/>
                <a:cxnLst/>
                <a:rect l="l" t="t" r="r" b="b"/>
                <a:pathLst>
                  <a:path w="1379" h="294" extrusionOk="0">
                    <a:moveTo>
                      <a:pt x="1213" y="1"/>
                    </a:moveTo>
                    <a:cubicBezTo>
                      <a:pt x="1205" y="1"/>
                      <a:pt x="1197" y="1"/>
                      <a:pt x="1189" y="3"/>
                    </a:cubicBezTo>
                    <a:cubicBezTo>
                      <a:pt x="990" y="51"/>
                      <a:pt x="787" y="74"/>
                      <a:pt x="585" y="74"/>
                    </a:cubicBezTo>
                    <a:cubicBezTo>
                      <a:pt x="398" y="74"/>
                      <a:pt x="211" y="54"/>
                      <a:pt x="26" y="16"/>
                    </a:cubicBezTo>
                    <a:lnTo>
                      <a:pt x="0" y="241"/>
                    </a:lnTo>
                    <a:cubicBezTo>
                      <a:pt x="185" y="280"/>
                      <a:pt x="383" y="293"/>
                      <a:pt x="581" y="293"/>
                    </a:cubicBezTo>
                    <a:cubicBezTo>
                      <a:pt x="806" y="293"/>
                      <a:pt x="1030" y="267"/>
                      <a:pt x="1241" y="214"/>
                    </a:cubicBezTo>
                    <a:cubicBezTo>
                      <a:pt x="1378" y="189"/>
                      <a:pt x="1339" y="1"/>
                      <a:pt x="1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73"/>
              <p:cNvSpPr/>
              <p:nvPr/>
            </p:nvSpPr>
            <p:spPr>
              <a:xfrm>
                <a:off x="7345571" y="2725163"/>
                <a:ext cx="275760" cy="1308640"/>
              </a:xfrm>
              <a:custGeom>
                <a:avLst/>
                <a:gdLst/>
                <a:ahLst/>
                <a:cxnLst/>
                <a:rect l="l" t="t" r="r" b="b"/>
                <a:pathLst>
                  <a:path w="4795" h="22755" extrusionOk="0">
                    <a:moveTo>
                      <a:pt x="4702" y="0"/>
                    </a:moveTo>
                    <a:cubicBezTo>
                      <a:pt x="4649" y="0"/>
                      <a:pt x="4609" y="40"/>
                      <a:pt x="4609" y="79"/>
                    </a:cubicBezTo>
                    <a:cubicBezTo>
                      <a:pt x="4240" y="3513"/>
                      <a:pt x="3275" y="6854"/>
                      <a:pt x="1757" y="9945"/>
                    </a:cubicBezTo>
                    <a:cubicBezTo>
                      <a:pt x="1744" y="9958"/>
                      <a:pt x="1744" y="9971"/>
                      <a:pt x="1744" y="9997"/>
                    </a:cubicBezTo>
                    <a:cubicBezTo>
                      <a:pt x="1744" y="10037"/>
                      <a:pt x="1981" y="14818"/>
                      <a:pt x="1242" y="17802"/>
                    </a:cubicBezTo>
                    <a:cubicBezTo>
                      <a:pt x="898" y="19268"/>
                      <a:pt x="410" y="21170"/>
                      <a:pt x="0" y="22755"/>
                    </a:cubicBezTo>
                    <a:lnTo>
                      <a:pt x="185" y="22755"/>
                    </a:lnTo>
                    <a:cubicBezTo>
                      <a:pt x="608" y="21183"/>
                      <a:pt x="1070" y="19295"/>
                      <a:pt x="1427" y="17855"/>
                    </a:cubicBezTo>
                    <a:cubicBezTo>
                      <a:pt x="2140" y="14950"/>
                      <a:pt x="1942" y="10394"/>
                      <a:pt x="1928" y="9997"/>
                    </a:cubicBezTo>
                    <a:cubicBezTo>
                      <a:pt x="3460" y="6894"/>
                      <a:pt x="4424" y="3539"/>
                      <a:pt x="4794" y="93"/>
                    </a:cubicBezTo>
                    <a:cubicBezTo>
                      <a:pt x="4794" y="53"/>
                      <a:pt x="4755" y="0"/>
                      <a:pt x="47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73"/>
              <p:cNvSpPr/>
              <p:nvPr/>
            </p:nvSpPr>
            <p:spPr>
              <a:xfrm>
                <a:off x="7670617" y="2554243"/>
                <a:ext cx="345635" cy="1522117"/>
              </a:xfrm>
              <a:custGeom>
                <a:avLst/>
                <a:gdLst/>
                <a:ahLst/>
                <a:cxnLst/>
                <a:rect l="l" t="t" r="r" b="b"/>
                <a:pathLst>
                  <a:path w="6010" h="26467" extrusionOk="0">
                    <a:moveTo>
                      <a:pt x="4874" y="1"/>
                    </a:moveTo>
                    <a:lnTo>
                      <a:pt x="1" y="2616"/>
                    </a:lnTo>
                    <a:cubicBezTo>
                      <a:pt x="80" y="4874"/>
                      <a:pt x="1044" y="13577"/>
                      <a:pt x="1044" y="13577"/>
                    </a:cubicBezTo>
                    <a:cubicBezTo>
                      <a:pt x="1044" y="13577"/>
                      <a:pt x="252" y="15267"/>
                      <a:pt x="991" y="19678"/>
                    </a:cubicBezTo>
                    <a:cubicBezTo>
                      <a:pt x="1401" y="22174"/>
                      <a:pt x="1836" y="24736"/>
                      <a:pt x="2127" y="26466"/>
                    </a:cubicBezTo>
                    <a:lnTo>
                      <a:pt x="4583" y="26466"/>
                    </a:lnTo>
                    <a:lnTo>
                      <a:pt x="4781" y="14013"/>
                    </a:lnTo>
                    <a:cubicBezTo>
                      <a:pt x="4795" y="13749"/>
                      <a:pt x="4808" y="13484"/>
                      <a:pt x="4808" y="13234"/>
                    </a:cubicBezTo>
                    <a:cubicBezTo>
                      <a:pt x="4808" y="13154"/>
                      <a:pt x="4821" y="13075"/>
                      <a:pt x="4821" y="12996"/>
                    </a:cubicBezTo>
                    <a:cubicBezTo>
                      <a:pt x="6010" y="3910"/>
                      <a:pt x="4874" y="1"/>
                      <a:pt x="48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73"/>
              <p:cNvSpPr/>
              <p:nvPr/>
            </p:nvSpPr>
            <p:spPr>
              <a:xfrm>
                <a:off x="7685052" y="2719699"/>
                <a:ext cx="131468" cy="1314104"/>
              </a:xfrm>
              <a:custGeom>
                <a:avLst/>
                <a:gdLst/>
                <a:ahLst/>
                <a:cxnLst/>
                <a:rect l="l" t="t" r="r" b="b"/>
                <a:pathLst>
                  <a:path w="2286" h="22850" extrusionOk="0">
                    <a:moveTo>
                      <a:pt x="118" y="0"/>
                    </a:moveTo>
                    <a:cubicBezTo>
                      <a:pt x="110" y="0"/>
                      <a:pt x="102" y="1"/>
                      <a:pt x="93" y="3"/>
                    </a:cubicBezTo>
                    <a:cubicBezTo>
                      <a:pt x="40" y="3"/>
                      <a:pt x="1" y="56"/>
                      <a:pt x="14" y="108"/>
                    </a:cubicBezTo>
                    <a:lnTo>
                      <a:pt x="1268" y="10489"/>
                    </a:lnTo>
                    <a:cubicBezTo>
                      <a:pt x="1202" y="10726"/>
                      <a:pt x="648" y="13051"/>
                      <a:pt x="925" y="14873"/>
                    </a:cubicBezTo>
                    <a:cubicBezTo>
                      <a:pt x="1031" y="15586"/>
                      <a:pt x="1651" y="19865"/>
                      <a:pt x="2100" y="22850"/>
                    </a:cubicBezTo>
                    <a:lnTo>
                      <a:pt x="2285" y="22850"/>
                    </a:lnTo>
                    <a:cubicBezTo>
                      <a:pt x="1849" y="19852"/>
                      <a:pt x="1229" y="15560"/>
                      <a:pt x="1123" y="14834"/>
                    </a:cubicBezTo>
                    <a:cubicBezTo>
                      <a:pt x="846" y="12971"/>
                      <a:pt x="1466" y="10555"/>
                      <a:pt x="1480" y="10528"/>
                    </a:cubicBezTo>
                    <a:cubicBezTo>
                      <a:pt x="1480" y="10515"/>
                      <a:pt x="1480" y="10502"/>
                      <a:pt x="1480" y="10489"/>
                    </a:cubicBezTo>
                    <a:lnTo>
                      <a:pt x="212" y="82"/>
                    </a:lnTo>
                    <a:cubicBezTo>
                      <a:pt x="212" y="36"/>
                      <a:pt x="172" y="0"/>
                      <a:pt x="1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73"/>
              <p:cNvSpPr/>
              <p:nvPr/>
            </p:nvSpPr>
            <p:spPr>
              <a:xfrm>
                <a:off x="7782302" y="4024659"/>
                <a:ext cx="154989" cy="10697"/>
              </a:xfrm>
              <a:custGeom>
                <a:avLst/>
                <a:gdLst/>
                <a:ahLst/>
                <a:cxnLst/>
                <a:rect l="l" t="t" r="r" b="b"/>
                <a:pathLst>
                  <a:path w="2695" h="186" extrusionOk="0">
                    <a:moveTo>
                      <a:pt x="119" y="0"/>
                    </a:moveTo>
                    <a:cubicBezTo>
                      <a:pt x="0" y="0"/>
                      <a:pt x="0" y="185"/>
                      <a:pt x="119" y="185"/>
                    </a:cubicBezTo>
                    <a:lnTo>
                      <a:pt x="2588" y="185"/>
                    </a:lnTo>
                    <a:cubicBezTo>
                      <a:pt x="2694" y="185"/>
                      <a:pt x="2694" y="0"/>
                      <a:pt x="25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73"/>
              <p:cNvSpPr/>
              <p:nvPr/>
            </p:nvSpPr>
            <p:spPr>
              <a:xfrm>
                <a:off x="7847575" y="3301586"/>
                <a:ext cx="100355" cy="22084"/>
              </a:xfrm>
              <a:custGeom>
                <a:avLst/>
                <a:gdLst/>
                <a:ahLst/>
                <a:cxnLst/>
                <a:rect l="l" t="t" r="r" b="b"/>
                <a:pathLst>
                  <a:path w="1745" h="384" extrusionOk="0">
                    <a:moveTo>
                      <a:pt x="1744" y="1"/>
                    </a:moveTo>
                    <a:cubicBezTo>
                      <a:pt x="1431" y="105"/>
                      <a:pt x="1103" y="156"/>
                      <a:pt x="776" y="156"/>
                    </a:cubicBezTo>
                    <a:cubicBezTo>
                      <a:pt x="565" y="156"/>
                      <a:pt x="353" y="135"/>
                      <a:pt x="146" y="93"/>
                    </a:cubicBezTo>
                    <a:cubicBezTo>
                      <a:pt x="137" y="91"/>
                      <a:pt x="128" y="90"/>
                      <a:pt x="119" y="90"/>
                    </a:cubicBezTo>
                    <a:cubicBezTo>
                      <a:pt x="73" y="90"/>
                      <a:pt x="25" y="118"/>
                      <a:pt x="14" y="173"/>
                    </a:cubicBezTo>
                    <a:cubicBezTo>
                      <a:pt x="1" y="225"/>
                      <a:pt x="40" y="291"/>
                      <a:pt x="93" y="305"/>
                    </a:cubicBezTo>
                    <a:cubicBezTo>
                      <a:pt x="305" y="357"/>
                      <a:pt x="529" y="384"/>
                      <a:pt x="754" y="384"/>
                    </a:cubicBezTo>
                    <a:cubicBezTo>
                      <a:pt x="1084" y="384"/>
                      <a:pt x="1427" y="331"/>
                      <a:pt x="1744" y="239"/>
                    </a:cubicBezTo>
                    <a:lnTo>
                      <a:pt x="17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73"/>
              <p:cNvSpPr/>
              <p:nvPr/>
            </p:nvSpPr>
            <p:spPr>
              <a:xfrm>
                <a:off x="7635709" y="2384129"/>
                <a:ext cx="38014" cy="290943"/>
              </a:xfrm>
              <a:custGeom>
                <a:avLst/>
                <a:gdLst/>
                <a:ahLst/>
                <a:cxnLst/>
                <a:rect l="l" t="t" r="r" b="b"/>
                <a:pathLst>
                  <a:path w="661" h="5059" extrusionOk="0">
                    <a:moveTo>
                      <a:pt x="476" y="0"/>
                    </a:moveTo>
                    <a:cubicBezTo>
                      <a:pt x="462" y="132"/>
                      <a:pt x="449" y="291"/>
                      <a:pt x="436" y="463"/>
                    </a:cubicBezTo>
                    <a:cubicBezTo>
                      <a:pt x="436" y="515"/>
                      <a:pt x="423" y="581"/>
                      <a:pt x="423" y="648"/>
                    </a:cubicBezTo>
                    <a:cubicBezTo>
                      <a:pt x="357" y="1440"/>
                      <a:pt x="264" y="2576"/>
                      <a:pt x="145" y="3725"/>
                    </a:cubicBezTo>
                    <a:lnTo>
                      <a:pt x="119" y="3910"/>
                    </a:lnTo>
                    <a:cubicBezTo>
                      <a:pt x="79" y="4253"/>
                      <a:pt x="40" y="4609"/>
                      <a:pt x="0" y="4953"/>
                    </a:cubicBezTo>
                    <a:cubicBezTo>
                      <a:pt x="0" y="5006"/>
                      <a:pt x="40" y="5045"/>
                      <a:pt x="79" y="5058"/>
                    </a:cubicBezTo>
                    <a:cubicBezTo>
                      <a:pt x="132" y="5058"/>
                      <a:pt x="185" y="5019"/>
                      <a:pt x="185" y="4979"/>
                    </a:cubicBezTo>
                    <a:cubicBezTo>
                      <a:pt x="225" y="4623"/>
                      <a:pt x="264" y="4253"/>
                      <a:pt x="304" y="3883"/>
                    </a:cubicBezTo>
                    <a:lnTo>
                      <a:pt x="330" y="3698"/>
                    </a:lnTo>
                    <a:cubicBezTo>
                      <a:pt x="436" y="2562"/>
                      <a:pt x="542" y="1440"/>
                      <a:pt x="608" y="648"/>
                    </a:cubicBezTo>
                    <a:cubicBezTo>
                      <a:pt x="608" y="581"/>
                      <a:pt x="621" y="529"/>
                      <a:pt x="621" y="463"/>
                    </a:cubicBezTo>
                    <a:cubicBezTo>
                      <a:pt x="634" y="291"/>
                      <a:pt x="647" y="132"/>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73"/>
              <p:cNvSpPr/>
              <p:nvPr/>
            </p:nvSpPr>
            <p:spPr>
              <a:xfrm>
                <a:off x="7606839" y="2383381"/>
                <a:ext cx="72463" cy="225612"/>
              </a:xfrm>
              <a:custGeom>
                <a:avLst/>
                <a:gdLst/>
                <a:ahLst/>
                <a:cxnLst/>
                <a:rect l="l" t="t" r="r" b="b"/>
                <a:pathLst>
                  <a:path w="1260" h="3923" extrusionOk="0">
                    <a:moveTo>
                      <a:pt x="212" y="0"/>
                    </a:moveTo>
                    <a:cubicBezTo>
                      <a:pt x="212" y="119"/>
                      <a:pt x="198" y="278"/>
                      <a:pt x="185" y="436"/>
                    </a:cubicBezTo>
                    <a:cubicBezTo>
                      <a:pt x="185" y="502"/>
                      <a:pt x="172" y="568"/>
                      <a:pt x="172" y="634"/>
                    </a:cubicBezTo>
                    <a:cubicBezTo>
                      <a:pt x="93" y="1664"/>
                      <a:pt x="0" y="3130"/>
                      <a:pt x="0" y="3500"/>
                    </a:cubicBezTo>
                    <a:cubicBezTo>
                      <a:pt x="0" y="3619"/>
                      <a:pt x="53" y="3751"/>
                      <a:pt x="159" y="3817"/>
                    </a:cubicBezTo>
                    <a:cubicBezTo>
                      <a:pt x="251" y="3883"/>
                      <a:pt x="357" y="3909"/>
                      <a:pt x="463" y="3923"/>
                    </a:cubicBezTo>
                    <a:lnTo>
                      <a:pt x="634" y="3923"/>
                    </a:lnTo>
                    <a:cubicBezTo>
                      <a:pt x="687" y="3923"/>
                      <a:pt x="753" y="3909"/>
                      <a:pt x="819" y="3909"/>
                    </a:cubicBezTo>
                    <a:cubicBezTo>
                      <a:pt x="925" y="3883"/>
                      <a:pt x="1044" y="3870"/>
                      <a:pt x="1149" y="3830"/>
                    </a:cubicBezTo>
                    <a:lnTo>
                      <a:pt x="1149" y="3843"/>
                    </a:lnTo>
                    <a:cubicBezTo>
                      <a:pt x="1260" y="3806"/>
                      <a:pt x="1222" y="3656"/>
                      <a:pt x="1121" y="3656"/>
                    </a:cubicBezTo>
                    <a:cubicBezTo>
                      <a:pt x="1113" y="3656"/>
                      <a:pt x="1105" y="3657"/>
                      <a:pt x="1096" y="3658"/>
                    </a:cubicBezTo>
                    <a:cubicBezTo>
                      <a:pt x="1004" y="3685"/>
                      <a:pt x="925" y="3711"/>
                      <a:pt x="832" y="3724"/>
                    </a:cubicBezTo>
                    <a:cubicBezTo>
                      <a:pt x="766" y="3724"/>
                      <a:pt x="700" y="3738"/>
                      <a:pt x="647" y="3738"/>
                    </a:cubicBezTo>
                    <a:cubicBezTo>
                      <a:pt x="613" y="3744"/>
                      <a:pt x="579" y="3748"/>
                      <a:pt x="545" y="3748"/>
                    </a:cubicBezTo>
                    <a:cubicBezTo>
                      <a:pt x="448" y="3748"/>
                      <a:pt x="353" y="3721"/>
                      <a:pt x="264" y="3672"/>
                    </a:cubicBezTo>
                    <a:cubicBezTo>
                      <a:pt x="212" y="3632"/>
                      <a:pt x="172" y="3566"/>
                      <a:pt x="172" y="3500"/>
                    </a:cubicBezTo>
                    <a:cubicBezTo>
                      <a:pt x="172" y="3143"/>
                      <a:pt x="278" y="1677"/>
                      <a:pt x="357" y="647"/>
                    </a:cubicBezTo>
                    <a:cubicBezTo>
                      <a:pt x="357" y="581"/>
                      <a:pt x="370" y="515"/>
                      <a:pt x="370" y="449"/>
                    </a:cubicBezTo>
                    <a:cubicBezTo>
                      <a:pt x="383" y="291"/>
                      <a:pt x="396" y="132"/>
                      <a:pt x="3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73"/>
              <p:cNvSpPr/>
              <p:nvPr/>
            </p:nvSpPr>
            <p:spPr>
              <a:xfrm>
                <a:off x="7580269" y="1179352"/>
                <a:ext cx="411657" cy="437709"/>
              </a:xfrm>
              <a:custGeom>
                <a:avLst/>
                <a:gdLst/>
                <a:ahLst/>
                <a:cxnLst/>
                <a:rect l="l" t="t" r="r" b="b"/>
                <a:pathLst>
                  <a:path w="7158" h="7611" extrusionOk="0">
                    <a:moveTo>
                      <a:pt x="3528" y="0"/>
                    </a:moveTo>
                    <a:cubicBezTo>
                      <a:pt x="1660" y="0"/>
                      <a:pt x="177" y="1602"/>
                      <a:pt x="357" y="3490"/>
                    </a:cubicBezTo>
                    <a:cubicBezTo>
                      <a:pt x="449" y="4494"/>
                      <a:pt x="515" y="5736"/>
                      <a:pt x="423" y="6343"/>
                    </a:cubicBezTo>
                    <a:cubicBezTo>
                      <a:pt x="330" y="6951"/>
                      <a:pt x="225" y="7307"/>
                      <a:pt x="0" y="7611"/>
                    </a:cubicBezTo>
                    <a:lnTo>
                      <a:pt x="7158" y="7611"/>
                    </a:lnTo>
                    <a:cubicBezTo>
                      <a:pt x="6247" y="6713"/>
                      <a:pt x="6418" y="5656"/>
                      <a:pt x="6669" y="4256"/>
                    </a:cubicBezTo>
                    <a:cubicBezTo>
                      <a:pt x="6934" y="2711"/>
                      <a:pt x="6722" y="189"/>
                      <a:pt x="3764" y="4"/>
                    </a:cubicBezTo>
                    <a:lnTo>
                      <a:pt x="3685" y="4"/>
                    </a:lnTo>
                    <a:cubicBezTo>
                      <a:pt x="3632" y="1"/>
                      <a:pt x="3580"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73"/>
              <p:cNvSpPr/>
              <p:nvPr/>
            </p:nvSpPr>
            <p:spPr>
              <a:xfrm>
                <a:off x="7475428" y="2308184"/>
                <a:ext cx="429197" cy="136759"/>
              </a:xfrm>
              <a:custGeom>
                <a:avLst/>
                <a:gdLst/>
                <a:ahLst/>
                <a:cxnLst/>
                <a:rect l="l" t="t" r="r" b="b"/>
                <a:pathLst>
                  <a:path w="7463" h="2378" extrusionOk="0">
                    <a:moveTo>
                      <a:pt x="634" y="0"/>
                    </a:moveTo>
                    <a:lnTo>
                      <a:pt x="1" y="1704"/>
                    </a:lnTo>
                    <a:cubicBezTo>
                      <a:pt x="163" y="1754"/>
                      <a:pt x="354" y="1774"/>
                      <a:pt x="557" y="1774"/>
                    </a:cubicBezTo>
                    <a:cubicBezTo>
                      <a:pt x="1432" y="1774"/>
                      <a:pt x="2536" y="1400"/>
                      <a:pt x="2536" y="1400"/>
                    </a:cubicBezTo>
                    <a:cubicBezTo>
                      <a:pt x="3804" y="2060"/>
                      <a:pt x="5468" y="2259"/>
                      <a:pt x="6894" y="2377"/>
                    </a:cubicBezTo>
                    <a:lnTo>
                      <a:pt x="7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73"/>
              <p:cNvSpPr/>
              <p:nvPr/>
            </p:nvSpPr>
            <p:spPr>
              <a:xfrm>
                <a:off x="7426085" y="1617003"/>
                <a:ext cx="669186" cy="832515"/>
              </a:xfrm>
              <a:custGeom>
                <a:avLst/>
                <a:gdLst/>
                <a:ahLst/>
                <a:cxnLst/>
                <a:rect l="l" t="t" r="r" b="b"/>
                <a:pathLst>
                  <a:path w="11636" h="14476" extrusionOk="0">
                    <a:moveTo>
                      <a:pt x="7990" y="1"/>
                    </a:moveTo>
                    <a:lnTo>
                      <a:pt x="4543" y="278"/>
                    </a:lnTo>
                    <a:lnTo>
                      <a:pt x="4213" y="305"/>
                    </a:lnTo>
                    <a:cubicBezTo>
                      <a:pt x="3724" y="357"/>
                      <a:pt x="3223" y="344"/>
                      <a:pt x="2892" y="410"/>
                    </a:cubicBezTo>
                    <a:cubicBezTo>
                      <a:pt x="2602" y="476"/>
                      <a:pt x="2430" y="463"/>
                      <a:pt x="2140" y="556"/>
                    </a:cubicBezTo>
                    <a:cubicBezTo>
                      <a:pt x="1466" y="754"/>
                      <a:pt x="1479" y="1665"/>
                      <a:pt x="1268" y="2801"/>
                    </a:cubicBezTo>
                    <a:lnTo>
                      <a:pt x="1255" y="2853"/>
                    </a:lnTo>
                    <a:cubicBezTo>
                      <a:pt x="1255" y="2867"/>
                      <a:pt x="1255" y="2867"/>
                      <a:pt x="1255" y="2880"/>
                    </a:cubicBezTo>
                    <a:cubicBezTo>
                      <a:pt x="1215" y="3065"/>
                      <a:pt x="1176" y="3263"/>
                      <a:pt x="1123" y="3448"/>
                    </a:cubicBezTo>
                    <a:cubicBezTo>
                      <a:pt x="1083" y="3633"/>
                      <a:pt x="1004" y="3870"/>
                      <a:pt x="938" y="4082"/>
                    </a:cubicBezTo>
                    <a:cubicBezTo>
                      <a:pt x="542" y="5323"/>
                      <a:pt x="66" y="5891"/>
                      <a:pt x="145" y="6683"/>
                    </a:cubicBezTo>
                    <a:cubicBezTo>
                      <a:pt x="225" y="7396"/>
                      <a:pt x="951" y="8361"/>
                      <a:pt x="1136" y="8572"/>
                    </a:cubicBezTo>
                    <a:cubicBezTo>
                      <a:pt x="1189" y="8611"/>
                      <a:pt x="1215" y="8638"/>
                      <a:pt x="1215" y="8638"/>
                    </a:cubicBezTo>
                    <a:cubicBezTo>
                      <a:pt x="1215" y="8638"/>
                      <a:pt x="1215" y="8651"/>
                      <a:pt x="1215" y="8651"/>
                    </a:cubicBezTo>
                    <a:cubicBezTo>
                      <a:pt x="1215" y="8678"/>
                      <a:pt x="1202" y="8704"/>
                      <a:pt x="1202" y="8744"/>
                    </a:cubicBezTo>
                    <a:cubicBezTo>
                      <a:pt x="1189" y="8862"/>
                      <a:pt x="1162" y="9008"/>
                      <a:pt x="1136" y="9166"/>
                    </a:cubicBezTo>
                    <a:cubicBezTo>
                      <a:pt x="1083" y="9760"/>
                      <a:pt x="991" y="10302"/>
                      <a:pt x="898" y="10791"/>
                    </a:cubicBezTo>
                    <a:cubicBezTo>
                      <a:pt x="845" y="11055"/>
                      <a:pt x="793" y="11292"/>
                      <a:pt x="740" y="11517"/>
                    </a:cubicBezTo>
                    <a:cubicBezTo>
                      <a:pt x="568" y="12243"/>
                      <a:pt x="317" y="12956"/>
                      <a:pt x="0" y="13617"/>
                    </a:cubicBezTo>
                    <a:cubicBezTo>
                      <a:pt x="1625" y="13604"/>
                      <a:pt x="2615" y="13392"/>
                      <a:pt x="3500" y="12666"/>
                    </a:cubicBezTo>
                    <a:cubicBezTo>
                      <a:pt x="5164" y="14409"/>
                      <a:pt x="9298" y="14475"/>
                      <a:pt x="9298" y="14475"/>
                    </a:cubicBezTo>
                    <a:cubicBezTo>
                      <a:pt x="8875" y="13141"/>
                      <a:pt x="8743" y="10777"/>
                      <a:pt x="8743" y="10777"/>
                    </a:cubicBezTo>
                    <a:cubicBezTo>
                      <a:pt x="8782" y="10540"/>
                      <a:pt x="8796" y="10289"/>
                      <a:pt x="8822" y="10025"/>
                    </a:cubicBezTo>
                    <a:cubicBezTo>
                      <a:pt x="8849" y="9760"/>
                      <a:pt x="8888" y="9496"/>
                      <a:pt x="8954" y="9245"/>
                    </a:cubicBezTo>
                    <a:cubicBezTo>
                      <a:pt x="9350" y="8070"/>
                      <a:pt x="9839" y="7225"/>
                      <a:pt x="10262" y="6023"/>
                    </a:cubicBezTo>
                    <a:lnTo>
                      <a:pt x="10341" y="5785"/>
                    </a:lnTo>
                    <a:cubicBezTo>
                      <a:pt x="10354" y="5732"/>
                      <a:pt x="10380" y="5680"/>
                      <a:pt x="10394" y="5627"/>
                    </a:cubicBezTo>
                    <a:cubicBezTo>
                      <a:pt x="10539" y="5244"/>
                      <a:pt x="10684" y="4874"/>
                      <a:pt x="10843" y="4504"/>
                    </a:cubicBezTo>
                    <a:cubicBezTo>
                      <a:pt x="11529" y="2906"/>
                      <a:pt x="11635" y="1123"/>
                      <a:pt x="9997" y="569"/>
                    </a:cubicBezTo>
                    <a:lnTo>
                      <a:pt x="9641" y="463"/>
                    </a:lnTo>
                    <a:cubicBezTo>
                      <a:pt x="8862" y="212"/>
                      <a:pt x="8215" y="54"/>
                      <a:pt x="8030" y="14"/>
                    </a:cubicBezTo>
                    <a:lnTo>
                      <a:pt x="79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73"/>
              <p:cNvSpPr/>
              <p:nvPr/>
            </p:nvSpPr>
            <p:spPr>
              <a:xfrm>
                <a:off x="7468585" y="2237536"/>
                <a:ext cx="68437" cy="66137"/>
              </a:xfrm>
              <a:custGeom>
                <a:avLst/>
                <a:gdLst/>
                <a:ahLst/>
                <a:cxnLst/>
                <a:rect l="l" t="t" r="r" b="b"/>
                <a:pathLst>
                  <a:path w="1190" h="1150" extrusionOk="0">
                    <a:moveTo>
                      <a:pt x="159" y="1"/>
                    </a:moveTo>
                    <a:cubicBezTo>
                      <a:pt x="67" y="238"/>
                      <a:pt x="14" y="476"/>
                      <a:pt x="1" y="740"/>
                    </a:cubicBezTo>
                    <a:cubicBezTo>
                      <a:pt x="463" y="978"/>
                      <a:pt x="846" y="1150"/>
                      <a:pt x="846" y="1150"/>
                    </a:cubicBezTo>
                    <a:lnTo>
                      <a:pt x="1189" y="489"/>
                    </a:lnTo>
                    <a:cubicBezTo>
                      <a:pt x="833" y="357"/>
                      <a:pt x="489" y="185"/>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73"/>
              <p:cNvSpPr/>
              <p:nvPr/>
            </p:nvSpPr>
            <p:spPr>
              <a:xfrm>
                <a:off x="7744288" y="2244379"/>
                <a:ext cx="163386" cy="85862"/>
              </a:xfrm>
              <a:custGeom>
                <a:avLst/>
                <a:gdLst/>
                <a:ahLst/>
                <a:cxnLst/>
                <a:rect l="l" t="t" r="r" b="b"/>
                <a:pathLst>
                  <a:path w="2841" h="1493" extrusionOk="0">
                    <a:moveTo>
                      <a:pt x="2734" y="0"/>
                    </a:moveTo>
                    <a:cubicBezTo>
                      <a:pt x="2734" y="0"/>
                      <a:pt x="1163" y="661"/>
                      <a:pt x="1" y="780"/>
                    </a:cubicBezTo>
                    <a:lnTo>
                      <a:pt x="172" y="1493"/>
                    </a:lnTo>
                    <a:cubicBezTo>
                      <a:pt x="172" y="1493"/>
                      <a:pt x="2074" y="1189"/>
                      <a:pt x="2840" y="648"/>
                    </a:cubicBezTo>
                    <a:lnTo>
                      <a:pt x="27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73"/>
              <p:cNvSpPr/>
              <p:nvPr/>
            </p:nvSpPr>
            <p:spPr>
              <a:xfrm>
                <a:off x="7416193" y="1749161"/>
                <a:ext cx="99550" cy="354779"/>
              </a:xfrm>
              <a:custGeom>
                <a:avLst/>
                <a:gdLst/>
                <a:ahLst/>
                <a:cxnLst/>
                <a:rect l="l" t="t" r="r" b="b"/>
                <a:pathLst>
                  <a:path w="1731" h="6169" extrusionOk="0">
                    <a:moveTo>
                      <a:pt x="1651" y="1"/>
                    </a:moveTo>
                    <a:cubicBezTo>
                      <a:pt x="1598" y="1"/>
                      <a:pt x="1559" y="27"/>
                      <a:pt x="1559" y="80"/>
                    </a:cubicBezTo>
                    <a:cubicBezTo>
                      <a:pt x="1453" y="1361"/>
                      <a:pt x="1044" y="2365"/>
                      <a:pt x="674" y="3236"/>
                    </a:cubicBezTo>
                    <a:cubicBezTo>
                      <a:pt x="555" y="3514"/>
                      <a:pt x="449" y="3791"/>
                      <a:pt x="344" y="4055"/>
                    </a:cubicBezTo>
                    <a:cubicBezTo>
                      <a:pt x="0" y="5032"/>
                      <a:pt x="1004" y="6089"/>
                      <a:pt x="1044" y="6142"/>
                    </a:cubicBezTo>
                    <a:cubicBezTo>
                      <a:pt x="1057" y="6155"/>
                      <a:pt x="1083" y="6168"/>
                      <a:pt x="1110" y="6168"/>
                    </a:cubicBezTo>
                    <a:cubicBezTo>
                      <a:pt x="1189" y="6168"/>
                      <a:pt x="1229" y="6076"/>
                      <a:pt x="1176" y="6023"/>
                    </a:cubicBezTo>
                    <a:cubicBezTo>
                      <a:pt x="1163" y="6010"/>
                      <a:pt x="199" y="4993"/>
                      <a:pt x="516" y="4121"/>
                    </a:cubicBezTo>
                    <a:cubicBezTo>
                      <a:pt x="621" y="3857"/>
                      <a:pt x="727" y="3593"/>
                      <a:pt x="846" y="3302"/>
                    </a:cubicBezTo>
                    <a:cubicBezTo>
                      <a:pt x="1215" y="2404"/>
                      <a:pt x="1625" y="1414"/>
                      <a:pt x="1731" y="93"/>
                    </a:cubicBezTo>
                    <a:cubicBezTo>
                      <a:pt x="1731" y="40"/>
                      <a:pt x="1704" y="1"/>
                      <a:pt x="16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73"/>
              <p:cNvSpPr/>
              <p:nvPr/>
            </p:nvSpPr>
            <p:spPr>
              <a:xfrm>
                <a:off x="7646348" y="1874475"/>
                <a:ext cx="22084" cy="22084"/>
              </a:xfrm>
              <a:custGeom>
                <a:avLst/>
                <a:gdLst/>
                <a:ahLst/>
                <a:cxnLst/>
                <a:rect l="l" t="t" r="r" b="b"/>
                <a:pathLst>
                  <a:path w="384" h="384" extrusionOk="0">
                    <a:moveTo>
                      <a:pt x="198" y="1"/>
                    </a:moveTo>
                    <a:cubicBezTo>
                      <a:pt x="92" y="1"/>
                      <a:pt x="0" y="93"/>
                      <a:pt x="0" y="199"/>
                    </a:cubicBezTo>
                    <a:cubicBezTo>
                      <a:pt x="0" y="305"/>
                      <a:pt x="92" y="384"/>
                      <a:pt x="198" y="384"/>
                    </a:cubicBezTo>
                    <a:cubicBezTo>
                      <a:pt x="304" y="384"/>
                      <a:pt x="383" y="305"/>
                      <a:pt x="383" y="199"/>
                    </a:cubicBezTo>
                    <a:cubicBezTo>
                      <a:pt x="383" y="93"/>
                      <a:pt x="304"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73"/>
              <p:cNvSpPr/>
              <p:nvPr/>
            </p:nvSpPr>
            <p:spPr>
              <a:xfrm>
                <a:off x="7629613" y="1973220"/>
                <a:ext cx="26627" cy="22314"/>
              </a:xfrm>
              <a:custGeom>
                <a:avLst/>
                <a:gdLst/>
                <a:ahLst/>
                <a:cxnLst/>
                <a:rect l="l" t="t" r="r" b="b"/>
                <a:pathLst>
                  <a:path w="463" h="388" extrusionOk="0">
                    <a:moveTo>
                      <a:pt x="199" y="1"/>
                    </a:moveTo>
                    <a:cubicBezTo>
                      <a:pt x="93" y="1"/>
                      <a:pt x="0" y="80"/>
                      <a:pt x="0" y="199"/>
                    </a:cubicBezTo>
                    <a:cubicBezTo>
                      <a:pt x="0" y="314"/>
                      <a:pt x="96" y="388"/>
                      <a:pt x="194" y="388"/>
                    </a:cubicBezTo>
                    <a:cubicBezTo>
                      <a:pt x="242" y="388"/>
                      <a:pt x="292" y="370"/>
                      <a:pt x="331" y="331"/>
                    </a:cubicBezTo>
                    <a:cubicBezTo>
                      <a:pt x="463" y="212"/>
                      <a:pt x="37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73"/>
              <p:cNvSpPr/>
              <p:nvPr/>
            </p:nvSpPr>
            <p:spPr>
              <a:xfrm>
                <a:off x="7619721" y="2073460"/>
                <a:ext cx="25879" cy="22314"/>
              </a:xfrm>
              <a:custGeom>
                <a:avLst/>
                <a:gdLst/>
                <a:ahLst/>
                <a:cxnLst/>
                <a:rect l="l" t="t" r="r" b="b"/>
                <a:pathLst>
                  <a:path w="450" h="388" extrusionOk="0">
                    <a:moveTo>
                      <a:pt x="199" y="1"/>
                    </a:moveTo>
                    <a:cubicBezTo>
                      <a:pt x="93" y="1"/>
                      <a:pt x="1" y="80"/>
                      <a:pt x="1" y="199"/>
                    </a:cubicBezTo>
                    <a:cubicBezTo>
                      <a:pt x="1" y="314"/>
                      <a:pt x="96" y="388"/>
                      <a:pt x="195" y="388"/>
                    </a:cubicBezTo>
                    <a:cubicBezTo>
                      <a:pt x="243" y="388"/>
                      <a:pt x="292" y="370"/>
                      <a:pt x="331" y="331"/>
                    </a:cubicBezTo>
                    <a:cubicBezTo>
                      <a:pt x="450" y="212"/>
                      <a:pt x="371"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73"/>
              <p:cNvSpPr/>
              <p:nvPr/>
            </p:nvSpPr>
            <p:spPr>
              <a:xfrm>
                <a:off x="7615925" y="2176805"/>
                <a:ext cx="25879" cy="22084"/>
              </a:xfrm>
              <a:custGeom>
                <a:avLst/>
                <a:gdLst/>
                <a:ahLst/>
                <a:cxnLst/>
                <a:rect l="l" t="t" r="r" b="b"/>
                <a:pathLst>
                  <a:path w="450" h="384" extrusionOk="0">
                    <a:moveTo>
                      <a:pt x="186" y="0"/>
                    </a:moveTo>
                    <a:cubicBezTo>
                      <a:pt x="80" y="0"/>
                      <a:pt x="1" y="79"/>
                      <a:pt x="1" y="185"/>
                    </a:cubicBezTo>
                    <a:cubicBezTo>
                      <a:pt x="1" y="303"/>
                      <a:pt x="95" y="384"/>
                      <a:pt x="196" y="384"/>
                    </a:cubicBezTo>
                    <a:cubicBezTo>
                      <a:pt x="242" y="384"/>
                      <a:pt x="290" y="367"/>
                      <a:pt x="331" y="330"/>
                    </a:cubicBezTo>
                    <a:cubicBezTo>
                      <a:pt x="450" y="198"/>
                      <a:pt x="357"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73"/>
              <p:cNvSpPr/>
              <p:nvPr/>
            </p:nvSpPr>
            <p:spPr>
              <a:xfrm>
                <a:off x="7615925" y="2283889"/>
                <a:ext cx="22831" cy="22084"/>
              </a:xfrm>
              <a:custGeom>
                <a:avLst/>
                <a:gdLst/>
                <a:ahLst/>
                <a:cxnLst/>
                <a:rect l="l" t="t" r="r" b="b"/>
                <a:pathLst>
                  <a:path w="397" h="384" extrusionOk="0">
                    <a:moveTo>
                      <a:pt x="199" y="0"/>
                    </a:moveTo>
                    <a:cubicBezTo>
                      <a:pt x="93" y="0"/>
                      <a:pt x="1" y="79"/>
                      <a:pt x="1" y="198"/>
                    </a:cubicBezTo>
                    <a:cubicBezTo>
                      <a:pt x="1" y="304"/>
                      <a:pt x="93" y="383"/>
                      <a:pt x="199" y="383"/>
                    </a:cubicBezTo>
                    <a:cubicBezTo>
                      <a:pt x="305" y="383"/>
                      <a:pt x="397" y="304"/>
                      <a:pt x="397" y="198"/>
                    </a:cubicBezTo>
                    <a:cubicBezTo>
                      <a:pt x="397" y="79"/>
                      <a:pt x="305" y="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73"/>
              <p:cNvSpPr/>
              <p:nvPr/>
            </p:nvSpPr>
            <p:spPr>
              <a:xfrm>
                <a:off x="7636456" y="1631955"/>
                <a:ext cx="73728" cy="221356"/>
              </a:xfrm>
              <a:custGeom>
                <a:avLst/>
                <a:gdLst/>
                <a:ahLst/>
                <a:cxnLst/>
                <a:rect l="l" t="t" r="r" b="b"/>
                <a:pathLst>
                  <a:path w="1282" h="3849" extrusionOk="0">
                    <a:moveTo>
                      <a:pt x="892" y="0"/>
                    </a:moveTo>
                    <a:cubicBezTo>
                      <a:pt x="592" y="0"/>
                      <a:pt x="296" y="33"/>
                      <a:pt x="0" y="97"/>
                    </a:cubicBezTo>
                    <a:lnTo>
                      <a:pt x="53" y="2052"/>
                    </a:lnTo>
                    <a:lnTo>
                      <a:pt x="502" y="2158"/>
                    </a:lnTo>
                    <a:lnTo>
                      <a:pt x="132" y="2527"/>
                    </a:lnTo>
                    <a:lnTo>
                      <a:pt x="581" y="3848"/>
                    </a:lnTo>
                    <a:cubicBezTo>
                      <a:pt x="581" y="3848"/>
                      <a:pt x="1202" y="1643"/>
                      <a:pt x="1281" y="18"/>
                    </a:cubicBezTo>
                    <a:cubicBezTo>
                      <a:pt x="1151" y="6"/>
                      <a:pt x="1021" y="0"/>
                      <a:pt x="8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73"/>
              <p:cNvSpPr/>
              <p:nvPr/>
            </p:nvSpPr>
            <p:spPr>
              <a:xfrm>
                <a:off x="7669870" y="1617003"/>
                <a:ext cx="293991" cy="236309"/>
              </a:xfrm>
              <a:custGeom>
                <a:avLst/>
                <a:gdLst/>
                <a:ahLst/>
                <a:cxnLst/>
                <a:rect l="l" t="t" r="r" b="b"/>
                <a:pathLst>
                  <a:path w="5112" h="4109" extrusionOk="0">
                    <a:moveTo>
                      <a:pt x="3751" y="1"/>
                    </a:moveTo>
                    <a:lnTo>
                      <a:pt x="3408" y="27"/>
                    </a:lnTo>
                    <a:cubicBezTo>
                      <a:pt x="3157" y="1110"/>
                      <a:pt x="0" y="4108"/>
                      <a:pt x="0" y="4108"/>
                    </a:cubicBezTo>
                    <a:lnTo>
                      <a:pt x="2721" y="3342"/>
                    </a:lnTo>
                    <a:lnTo>
                      <a:pt x="2298" y="2418"/>
                    </a:lnTo>
                    <a:lnTo>
                      <a:pt x="3513" y="2510"/>
                    </a:lnTo>
                    <a:lnTo>
                      <a:pt x="5111" y="371"/>
                    </a:lnTo>
                    <a:lnTo>
                      <a:pt x="37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73"/>
              <p:cNvSpPr/>
              <p:nvPr/>
            </p:nvSpPr>
            <p:spPr>
              <a:xfrm>
                <a:off x="7669870" y="1626147"/>
                <a:ext cx="202090" cy="227164"/>
              </a:xfrm>
              <a:custGeom>
                <a:avLst/>
                <a:gdLst/>
                <a:ahLst/>
                <a:cxnLst/>
                <a:rect l="l" t="t" r="r" b="b"/>
                <a:pathLst>
                  <a:path w="3514" h="3950" extrusionOk="0">
                    <a:moveTo>
                      <a:pt x="3513" y="0"/>
                    </a:moveTo>
                    <a:lnTo>
                      <a:pt x="3513" y="0"/>
                    </a:lnTo>
                    <a:cubicBezTo>
                      <a:pt x="3009" y="335"/>
                      <a:pt x="2437" y="432"/>
                      <a:pt x="1940" y="432"/>
                    </a:cubicBezTo>
                    <a:cubicBezTo>
                      <a:pt x="1239" y="432"/>
                      <a:pt x="687" y="238"/>
                      <a:pt x="687" y="238"/>
                    </a:cubicBezTo>
                    <a:cubicBezTo>
                      <a:pt x="357" y="1453"/>
                      <a:pt x="119" y="2694"/>
                      <a:pt x="0" y="3949"/>
                    </a:cubicBezTo>
                    <a:cubicBezTo>
                      <a:pt x="2721" y="1678"/>
                      <a:pt x="3513" y="1"/>
                      <a:pt x="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73"/>
              <p:cNvSpPr/>
              <p:nvPr/>
            </p:nvSpPr>
            <p:spPr>
              <a:xfrm>
                <a:off x="7582512" y="1848998"/>
                <a:ext cx="229465" cy="84770"/>
              </a:xfrm>
              <a:custGeom>
                <a:avLst/>
                <a:gdLst/>
                <a:ahLst/>
                <a:cxnLst/>
                <a:rect l="l" t="t" r="r" b="b"/>
                <a:pathLst>
                  <a:path w="3990" h="1474" extrusionOk="0">
                    <a:moveTo>
                      <a:pt x="3900" y="0"/>
                    </a:moveTo>
                    <a:cubicBezTo>
                      <a:pt x="3886" y="0"/>
                      <a:pt x="3871" y="3"/>
                      <a:pt x="3857" y="8"/>
                    </a:cubicBezTo>
                    <a:cubicBezTo>
                      <a:pt x="3844" y="21"/>
                      <a:pt x="1995" y="1329"/>
                      <a:pt x="1136" y="1329"/>
                    </a:cubicBezTo>
                    <a:cubicBezTo>
                      <a:pt x="331" y="1329"/>
                      <a:pt x="146" y="431"/>
                      <a:pt x="146" y="431"/>
                    </a:cubicBezTo>
                    <a:cubicBezTo>
                      <a:pt x="135" y="391"/>
                      <a:pt x="106" y="373"/>
                      <a:pt x="77" y="373"/>
                    </a:cubicBezTo>
                    <a:cubicBezTo>
                      <a:pt x="39" y="373"/>
                      <a:pt x="1" y="404"/>
                      <a:pt x="1" y="457"/>
                    </a:cubicBezTo>
                    <a:cubicBezTo>
                      <a:pt x="1" y="470"/>
                      <a:pt x="212" y="1474"/>
                      <a:pt x="1136" y="1474"/>
                    </a:cubicBezTo>
                    <a:cubicBezTo>
                      <a:pt x="2034" y="1474"/>
                      <a:pt x="3870" y="193"/>
                      <a:pt x="3949" y="140"/>
                    </a:cubicBezTo>
                    <a:cubicBezTo>
                      <a:pt x="3976" y="114"/>
                      <a:pt x="3989" y="61"/>
                      <a:pt x="3963" y="34"/>
                    </a:cubicBezTo>
                    <a:cubicBezTo>
                      <a:pt x="3946" y="9"/>
                      <a:pt x="3924" y="0"/>
                      <a:pt x="3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73"/>
              <p:cNvSpPr/>
              <p:nvPr/>
            </p:nvSpPr>
            <p:spPr>
              <a:xfrm>
                <a:off x="7705296" y="1626147"/>
                <a:ext cx="166664" cy="84195"/>
              </a:xfrm>
              <a:custGeom>
                <a:avLst/>
                <a:gdLst/>
                <a:ahLst/>
                <a:cxnLst/>
                <a:rect l="l" t="t" r="r" b="b"/>
                <a:pathLst>
                  <a:path w="2898" h="1464" extrusionOk="0">
                    <a:moveTo>
                      <a:pt x="2897" y="0"/>
                    </a:moveTo>
                    <a:lnTo>
                      <a:pt x="84" y="119"/>
                    </a:lnTo>
                    <a:lnTo>
                      <a:pt x="45" y="581"/>
                    </a:lnTo>
                    <a:cubicBezTo>
                      <a:pt x="1" y="1164"/>
                      <a:pt x="258" y="1464"/>
                      <a:pt x="702" y="1464"/>
                    </a:cubicBezTo>
                    <a:cubicBezTo>
                      <a:pt x="921" y="1464"/>
                      <a:pt x="1187" y="1390"/>
                      <a:pt x="1484" y="1242"/>
                    </a:cubicBezTo>
                    <a:cubicBezTo>
                      <a:pt x="2197" y="872"/>
                      <a:pt x="2792" y="330"/>
                      <a:pt x="2897" y="0"/>
                    </a:cubicBezTo>
                    <a:close/>
                  </a:path>
                </a:pathLst>
              </a:custGeom>
              <a:solidFill>
                <a:srgbClr val="B88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73"/>
              <p:cNvSpPr/>
              <p:nvPr/>
            </p:nvSpPr>
            <p:spPr>
              <a:xfrm>
                <a:off x="7492164" y="2105148"/>
                <a:ext cx="292438" cy="38244"/>
              </a:xfrm>
              <a:custGeom>
                <a:avLst/>
                <a:gdLst/>
                <a:ahLst/>
                <a:cxnLst/>
                <a:rect l="l" t="t" r="r" b="b"/>
                <a:pathLst>
                  <a:path w="5085" h="665" extrusionOk="0">
                    <a:moveTo>
                      <a:pt x="2904" y="1"/>
                    </a:moveTo>
                    <a:cubicBezTo>
                      <a:pt x="2614" y="1"/>
                      <a:pt x="2323" y="28"/>
                      <a:pt x="2034" y="84"/>
                    </a:cubicBezTo>
                    <a:cubicBezTo>
                      <a:pt x="1697" y="157"/>
                      <a:pt x="1357" y="193"/>
                      <a:pt x="1017" y="193"/>
                    </a:cubicBezTo>
                    <a:cubicBezTo>
                      <a:pt x="677" y="193"/>
                      <a:pt x="337" y="157"/>
                      <a:pt x="0" y="84"/>
                    </a:cubicBezTo>
                    <a:lnTo>
                      <a:pt x="0" y="84"/>
                    </a:lnTo>
                    <a:cubicBezTo>
                      <a:pt x="40" y="123"/>
                      <a:pt x="66" y="150"/>
                      <a:pt x="66" y="150"/>
                    </a:cubicBezTo>
                    <a:lnTo>
                      <a:pt x="66" y="163"/>
                    </a:lnTo>
                    <a:cubicBezTo>
                      <a:pt x="53" y="190"/>
                      <a:pt x="53" y="216"/>
                      <a:pt x="53" y="256"/>
                    </a:cubicBezTo>
                    <a:cubicBezTo>
                      <a:pt x="366" y="317"/>
                      <a:pt x="681" y="347"/>
                      <a:pt x="996" y="347"/>
                    </a:cubicBezTo>
                    <a:cubicBezTo>
                      <a:pt x="1359" y="347"/>
                      <a:pt x="1720" y="307"/>
                      <a:pt x="2074" y="229"/>
                    </a:cubicBezTo>
                    <a:cubicBezTo>
                      <a:pt x="2338" y="183"/>
                      <a:pt x="2606" y="159"/>
                      <a:pt x="2873" y="159"/>
                    </a:cubicBezTo>
                    <a:cubicBezTo>
                      <a:pt x="3593" y="159"/>
                      <a:pt x="4311" y="328"/>
                      <a:pt x="4966" y="665"/>
                    </a:cubicBezTo>
                    <a:lnTo>
                      <a:pt x="5005" y="665"/>
                    </a:lnTo>
                    <a:cubicBezTo>
                      <a:pt x="5032" y="665"/>
                      <a:pt x="5058" y="652"/>
                      <a:pt x="5071" y="625"/>
                    </a:cubicBezTo>
                    <a:cubicBezTo>
                      <a:pt x="5085" y="586"/>
                      <a:pt x="5071" y="546"/>
                      <a:pt x="5032" y="533"/>
                    </a:cubicBezTo>
                    <a:cubicBezTo>
                      <a:pt x="4376" y="181"/>
                      <a:pt x="3646" y="1"/>
                      <a:pt x="29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73"/>
              <p:cNvSpPr/>
              <p:nvPr/>
            </p:nvSpPr>
            <p:spPr>
              <a:xfrm>
                <a:off x="7602295" y="1301043"/>
                <a:ext cx="50896" cy="109211"/>
              </a:xfrm>
              <a:custGeom>
                <a:avLst/>
                <a:gdLst/>
                <a:ahLst/>
                <a:cxnLst/>
                <a:rect l="l" t="t" r="r" b="b"/>
                <a:pathLst>
                  <a:path w="885" h="1899" extrusionOk="0">
                    <a:moveTo>
                      <a:pt x="396" y="1"/>
                    </a:moveTo>
                    <a:cubicBezTo>
                      <a:pt x="396" y="1"/>
                      <a:pt x="0" y="1559"/>
                      <a:pt x="251" y="1823"/>
                    </a:cubicBezTo>
                    <a:cubicBezTo>
                      <a:pt x="299" y="1877"/>
                      <a:pt x="353" y="1898"/>
                      <a:pt x="407" y="1898"/>
                    </a:cubicBezTo>
                    <a:cubicBezTo>
                      <a:pt x="635" y="1898"/>
                      <a:pt x="885" y="1520"/>
                      <a:pt x="885" y="1520"/>
                    </a:cubicBezTo>
                    <a:cubicBezTo>
                      <a:pt x="885" y="1520"/>
                      <a:pt x="700" y="54"/>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73"/>
              <p:cNvSpPr/>
              <p:nvPr/>
            </p:nvSpPr>
            <p:spPr>
              <a:xfrm>
                <a:off x="7600225" y="1407034"/>
                <a:ext cx="49976" cy="88738"/>
              </a:xfrm>
              <a:custGeom>
                <a:avLst/>
                <a:gdLst/>
                <a:ahLst/>
                <a:cxnLst/>
                <a:rect l="l" t="t" r="r" b="b"/>
                <a:pathLst>
                  <a:path w="869" h="1543" extrusionOk="0">
                    <a:moveTo>
                      <a:pt x="494" y="1"/>
                    </a:moveTo>
                    <a:cubicBezTo>
                      <a:pt x="399" y="1"/>
                      <a:pt x="300" y="55"/>
                      <a:pt x="221" y="218"/>
                    </a:cubicBezTo>
                    <a:cubicBezTo>
                      <a:pt x="1" y="683"/>
                      <a:pt x="143" y="1543"/>
                      <a:pt x="657" y="1543"/>
                    </a:cubicBezTo>
                    <a:cubicBezTo>
                      <a:pt x="699" y="1543"/>
                      <a:pt x="743" y="1537"/>
                      <a:pt x="789" y="1526"/>
                    </a:cubicBezTo>
                    <a:lnTo>
                      <a:pt x="868" y="218"/>
                    </a:lnTo>
                    <a:cubicBezTo>
                      <a:pt x="868" y="218"/>
                      <a:pt x="686" y="1"/>
                      <a:pt x="494" y="1"/>
                    </a:cubicBezTo>
                    <a:close/>
                  </a:path>
                </a:pathLst>
              </a:custGeom>
              <a:solidFill>
                <a:srgbClr val="9C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73"/>
              <p:cNvSpPr/>
              <p:nvPr/>
            </p:nvSpPr>
            <p:spPr>
              <a:xfrm>
                <a:off x="7592404" y="1478059"/>
                <a:ext cx="125947" cy="91268"/>
              </a:xfrm>
              <a:custGeom>
                <a:avLst/>
                <a:gdLst/>
                <a:ahLst/>
                <a:cxnLst/>
                <a:rect l="l" t="t" r="r" b="b"/>
                <a:pathLst>
                  <a:path w="2190" h="1587" extrusionOk="0">
                    <a:moveTo>
                      <a:pt x="1083" y="0"/>
                    </a:moveTo>
                    <a:cubicBezTo>
                      <a:pt x="978" y="0"/>
                      <a:pt x="872" y="26"/>
                      <a:pt x="780" y="66"/>
                    </a:cubicBezTo>
                    <a:cubicBezTo>
                      <a:pt x="0" y="396"/>
                      <a:pt x="212" y="1545"/>
                      <a:pt x="1044" y="1585"/>
                    </a:cubicBezTo>
                    <a:cubicBezTo>
                      <a:pt x="1063" y="1586"/>
                      <a:pt x="1082" y="1587"/>
                      <a:pt x="1101" y="1587"/>
                    </a:cubicBezTo>
                    <a:cubicBezTo>
                      <a:pt x="1890" y="1587"/>
                      <a:pt x="2189" y="519"/>
                      <a:pt x="1480" y="106"/>
                    </a:cubicBezTo>
                    <a:lnTo>
                      <a:pt x="1480" y="106"/>
                    </a:lnTo>
                    <a:lnTo>
                      <a:pt x="1361" y="198"/>
                    </a:lnTo>
                    <a:cubicBezTo>
                      <a:pt x="2042" y="508"/>
                      <a:pt x="1771" y="1479"/>
                      <a:pt x="1092" y="1479"/>
                    </a:cubicBezTo>
                    <a:cubicBezTo>
                      <a:pt x="1047" y="1479"/>
                      <a:pt x="1000" y="1475"/>
                      <a:pt x="951" y="1466"/>
                    </a:cubicBezTo>
                    <a:cubicBezTo>
                      <a:pt x="172" y="1321"/>
                      <a:pt x="251" y="172"/>
                      <a:pt x="1044" y="132"/>
                    </a:cubicBezTo>
                    <a:cubicBezTo>
                      <a:pt x="1057" y="93"/>
                      <a:pt x="1070" y="53"/>
                      <a:pt x="1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73"/>
              <p:cNvSpPr/>
              <p:nvPr/>
            </p:nvSpPr>
            <p:spPr>
              <a:xfrm>
                <a:off x="7709379" y="1521306"/>
                <a:ext cx="161833" cy="144580"/>
              </a:xfrm>
              <a:custGeom>
                <a:avLst/>
                <a:gdLst/>
                <a:ahLst/>
                <a:cxnLst/>
                <a:rect l="l" t="t" r="r" b="b"/>
                <a:pathLst>
                  <a:path w="2814" h="2514" extrusionOk="0">
                    <a:moveTo>
                      <a:pt x="2562" y="1"/>
                    </a:moveTo>
                    <a:cubicBezTo>
                      <a:pt x="2430" y="80"/>
                      <a:pt x="2298" y="159"/>
                      <a:pt x="2153" y="225"/>
                    </a:cubicBezTo>
                    <a:lnTo>
                      <a:pt x="1994" y="291"/>
                    </a:lnTo>
                    <a:cubicBezTo>
                      <a:pt x="1512" y="496"/>
                      <a:pt x="811" y="734"/>
                      <a:pt x="180" y="734"/>
                    </a:cubicBezTo>
                    <a:cubicBezTo>
                      <a:pt x="119" y="734"/>
                      <a:pt x="59" y="732"/>
                      <a:pt x="0" y="727"/>
                    </a:cubicBezTo>
                    <a:lnTo>
                      <a:pt x="0" y="2061"/>
                    </a:lnTo>
                    <a:cubicBezTo>
                      <a:pt x="0" y="2061"/>
                      <a:pt x="278" y="2514"/>
                      <a:pt x="997" y="2514"/>
                    </a:cubicBezTo>
                    <a:cubicBezTo>
                      <a:pt x="1430" y="2514"/>
                      <a:pt x="2024" y="2350"/>
                      <a:pt x="2813" y="1823"/>
                    </a:cubicBezTo>
                    <a:cubicBezTo>
                      <a:pt x="2417" y="1374"/>
                      <a:pt x="2404" y="516"/>
                      <a:pt x="2562" y="1"/>
                    </a:cubicBezTo>
                    <a:close/>
                  </a:path>
                </a:pathLst>
              </a:custGeom>
              <a:solidFill>
                <a:srgbClr val="B88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73"/>
              <p:cNvSpPr/>
              <p:nvPr/>
            </p:nvSpPr>
            <p:spPr>
              <a:xfrm>
                <a:off x="7709379" y="1533498"/>
                <a:ext cx="124624" cy="65331"/>
              </a:xfrm>
              <a:custGeom>
                <a:avLst/>
                <a:gdLst/>
                <a:ahLst/>
                <a:cxnLst/>
                <a:rect l="l" t="t" r="r" b="b"/>
                <a:pathLst>
                  <a:path w="2167" h="1136" extrusionOk="0">
                    <a:moveTo>
                      <a:pt x="2166" y="0"/>
                    </a:moveTo>
                    <a:lnTo>
                      <a:pt x="1994" y="79"/>
                    </a:lnTo>
                    <a:cubicBezTo>
                      <a:pt x="1512" y="284"/>
                      <a:pt x="811" y="522"/>
                      <a:pt x="180" y="522"/>
                    </a:cubicBezTo>
                    <a:cubicBezTo>
                      <a:pt x="119" y="522"/>
                      <a:pt x="59" y="520"/>
                      <a:pt x="0" y="515"/>
                    </a:cubicBezTo>
                    <a:lnTo>
                      <a:pt x="0" y="1136"/>
                    </a:lnTo>
                    <a:cubicBezTo>
                      <a:pt x="581" y="1017"/>
                      <a:pt x="1585" y="700"/>
                      <a:pt x="2166" y="0"/>
                    </a:cubicBezTo>
                    <a:close/>
                  </a:path>
                </a:pathLst>
              </a:custGeom>
              <a:solidFill>
                <a:srgbClr val="85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73"/>
              <p:cNvSpPr/>
              <p:nvPr/>
            </p:nvSpPr>
            <p:spPr>
              <a:xfrm>
                <a:off x="7625817" y="1252792"/>
                <a:ext cx="244590" cy="311934"/>
              </a:xfrm>
              <a:custGeom>
                <a:avLst/>
                <a:gdLst/>
                <a:ahLst/>
                <a:cxnLst/>
                <a:rect l="l" t="t" r="r" b="b"/>
                <a:pathLst>
                  <a:path w="4253" h="5424" extrusionOk="0">
                    <a:moveTo>
                      <a:pt x="2327" y="0"/>
                    </a:moveTo>
                    <a:cubicBezTo>
                      <a:pt x="1806" y="0"/>
                      <a:pt x="1360" y="204"/>
                      <a:pt x="1057" y="298"/>
                    </a:cubicBezTo>
                    <a:cubicBezTo>
                      <a:pt x="410" y="497"/>
                      <a:pt x="14" y="1329"/>
                      <a:pt x="14" y="2504"/>
                    </a:cubicBezTo>
                    <a:cubicBezTo>
                      <a:pt x="0" y="3943"/>
                      <a:pt x="40" y="4670"/>
                      <a:pt x="317" y="4960"/>
                    </a:cubicBezTo>
                    <a:cubicBezTo>
                      <a:pt x="648" y="5302"/>
                      <a:pt x="1098" y="5423"/>
                      <a:pt x="1570" y="5423"/>
                    </a:cubicBezTo>
                    <a:cubicBezTo>
                      <a:pt x="2704" y="5423"/>
                      <a:pt x="3969" y="4724"/>
                      <a:pt x="4015" y="4696"/>
                    </a:cubicBezTo>
                    <a:cubicBezTo>
                      <a:pt x="4042" y="4591"/>
                      <a:pt x="4068" y="4485"/>
                      <a:pt x="4081" y="4379"/>
                    </a:cubicBezTo>
                    <a:cubicBezTo>
                      <a:pt x="4227" y="3574"/>
                      <a:pt x="4253" y="2755"/>
                      <a:pt x="4161" y="1949"/>
                    </a:cubicBezTo>
                    <a:cubicBezTo>
                      <a:pt x="4213" y="1131"/>
                      <a:pt x="3725" y="391"/>
                      <a:pt x="2972" y="114"/>
                    </a:cubicBezTo>
                    <a:cubicBezTo>
                      <a:pt x="2748" y="32"/>
                      <a:pt x="2532" y="0"/>
                      <a:pt x="2327" y="0"/>
                    </a:cubicBezTo>
                    <a:close/>
                  </a:path>
                </a:pathLst>
              </a:custGeom>
              <a:solidFill>
                <a:srgbClr val="B88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73"/>
              <p:cNvSpPr/>
              <p:nvPr/>
            </p:nvSpPr>
            <p:spPr>
              <a:xfrm>
                <a:off x="7654687" y="1445910"/>
                <a:ext cx="91268" cy="32206"/>
              </a:xfrm>
              <a:custGeom>
                <a:avLst/>
                <a:gdLst/>
                <a:ahLst/>
                <a:cxnLst/>
                <a:rect l="l" t="t" r="r" b="b"/>
                <a:pathLst>
                  <a:path w="1587" h="560" extrusionOk="0">
                    <a:moveTo>
                      <a:pt x="1505" y="0"/>
                    </a:moveTo>
                    <a:cubicBezTo>
                      <a:pt x="1492" y="0"/>
                      <a:pt x="1478" y="6"/>
                      <a:pt x="1466" y="18"/>
                    </a:cubicBezTo>
                    <a:cubicBezTo>
                      <a:pt x="1446" y="47"/>
                      <a:pt x="1064" y="447"/>
                      <a:pt x="597" y="447"/>
                    </a:cubicBezTo>
                    <a:cubicBezTo>
                      <a:pt x="439" y="447"/>
                      <a:pt x="272" y="401"/>
                      <a:pt x="106" y="282"/>
                    </a:cubicBezTo>
                    <a:cubicBezTo>
                      <a:pt x="95" y="276"/>
                      <a:pt x="82" y="273"/>
                      <a:pt x="69" y="273"/>
                    </a:cubicBezTo>
                    <a:cubicBezTo>
                      <a:pt x="51" y="273"/>
                      <a:pt x="34" y="279"/>
                      <a:pt x="27" y="295"/>
                    </a:cubicBezTo>
                    <a:cubicBezTo>
                      <a:pt x="0" y="321"/>
                      <a:pt x="14" y="361"/>
                      <a:pt x="40" y="387"/>
                    </a:cubicBezTo>
                    <a:cubicBezTo>
                      <a:pt x="198" y="506"/>
                      <a:pt x="383" y="559"/>
                      <a:pt x="581" y="559"/>
                    </a:cubicBezTo>
                    <a:cubicBezTo>
                      <a:pt x="1110" y="559"/>
                      <a:pt x="1545" y="110"/>
                      <a:pt x="1545" y="110"/>
                    </a:cubicBezTo>
                    <a:cubicBezTo>
                      <a:pt x="1586" y="59"/>
                      <a:pt x="1548" y="0"/>
                      <a:pt x="1505" y="0"/>
                    </a:cubicBezTo>
                    <a:close/>
                  </a:path>
                </a:pathLst>
              </a:custGeom>
              <a:solidFill>
                <a:srgbClr val="85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73"/>
              <p:cNvSpPr/>
              <p:nvPr/>
            </p:nvSpPr>
            <p:spPr>
              <a:xfrm>
                <a:off x="7716223" y="1334514"/>
                <a:ext cx="64584" cy="34966"/>
              </a:xfrm>
              <a:custGeom>
                <a:avLst/>
                <a:gdLst/>
                <a:ahLst/>
                <a:cxnLst/>
                <a:rect l="l" t="t" r="r" b="b"/>
                <a:pathLst>
                  <a:path w="1123" h="608" extrusionOk="0">
                    <a:moveTo>
                      <a:pt x="238" y="0"/>
                    </a:moveTo>
                    <a:cubicBezTo>
                      <a:pt x="238" y="0"/>
                      <a:pt x="0" y="26"/>
                      <a:pt x="92" y="238"/>
                    </a:cubicBezTo>
                    <a:cubicBezTo>
                      <a:pt x="172" y="462"/>
                      <a:pt x="634" y="225"/>
                      <a:pt x="977" y="608"/>
                    </a:cubicBezTo>
                    <a:cubicBezTo>
                      <a:pt x="977" y="608"/>
                      <a:pt x="1123" y="106"/>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73"/>
              <p:cNvSpPr/>
              <p:nvPr/>
            </p:nvSpPr>
            <p:spPr>
              <a:xfrm>
                <a:off x="7620066" y="1334514"/>
                <a:ext cx="62743" cy="34966"/>
              </a:xfrm>
              <a:custGeom>
                <a:avLst/>
                <a:gdLst/>
                <a:ahLst/>
                <a:cxnLst/>
                <a:rect l="l" t="t" r="r" b="b"/>
                <a:pathLst>
                  <a:path w="1091" h="608" extrusionOk="0">
                    <a:moveTo>
                      <a:pt x="853" y="0"/>
                    </a:moveTo>
                    <a:cubicBezTo>
                      <a:pt x="1" y="103"/>
                      <a:pt x="121" y="585"/>
                      <a:pt x="114" y="607"/>
                    </a:cubicBezTo>
                    <a:lnTo>
                      <a:pt x="114" y="607"/>
                    </a:lnTo>
                    <a:cubicBezTo>
                      <a:pt x="458" y="225"/>
                      <a:pt x="919" y="462"/>
                      <a:pt x="999" y="238"/>
                    </a:cubicBezTo>
                    <a:cubicBezTo>
                      <a:pt x="1091" y="26"/>
                      <a:pt x="853" y="0"/>
                      <a:pt x="853" y="0"/>
                    </a:cubicBezTo>
                    <a:close/>
                    <a:moveTo>
                      <a:pt x="114" y="607"/>
                    </a:moveTo>
                    <a:lnTo>
                      <a:pt x="114" y="607"/>
                    </a:lnTo>
                    <a:cubicBezTo>
                      <a:pt x="114" y="607"/>
                      <a:pt x="114" y="607"/>
                      <a:pt x="114" y="608"/>
                    </a:cubicBezTo>
                    <a:cubicBezTo>
                      <a:pt x="114" y="608"/>
                      <a:pt x="114" y="607"/>
                      <a:pt x="114" y="6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73"/>
              <p:cNvSpPr/>
              <p:nvPr/>
            </p:nvSpPr>
            <p:spPr>
              <a:xfrm>
                <a:off x="7737444" y="1414970"/>
                <a:ext cx="57050" cy="22084"/>
              </a:xfrm>
              <a:custGeom>
                <a:avLst/>
                <a:gdLst/>
                <a:ahLst/>
                <a:cxnLst/>
                <a:rect l="l" t="t" r="r" b="b"/>
                <a:pathLst>
                  <a:path w="992" h="384" extrusionOk="0">
                    <a:moveTo>
                      <a:pt x="489" y="1"/>
                    </a:moveTo>
                    <a:cubicBezTo>
                      <a:pt x="225" y="1"/>
                      <a:pt x="1" y="80"/>
                      <a:pt x="1" y="186"/>
                    </a:cubicBezTo>
                    <a:cubicBezTo>
                      <a:pt x="1" y="305"/>
                      <a:pt x="225" y="384"/>
                      <a:pt x="489" y="384"/>
                    </a:cubicBezTo>
                    <a:cubicBezTo>
                      <a:pt x="767" y="384"/>
                      <a:pt x="991" y="305"/>
                      <a:pt x="991" y="186"/>
                    </a:cubicBezTo>
                    <a:cubicBezTo>
                      <a:pt x="991" y="80"/>
                      <a:pt x="767" y="1"/>
                      <a:pt x="489" y="1"/>
                    </a:cubicBezTo>
                    <a:close/>
                  </a:path>
                </a:pathLst>
              </a:custGeom>
              <a:solidFill>
                <a:srgbClr val="9C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73"/>
              <p:cNvSpPr/>
              <p:nvPr/>
            </p:nvSpPr>
            <p:spPr>
              <a:xfrm>
                <a:off x="7619721" y="1414222"/>
                <a:ext cx="35771" cy="22831"/>
              </a:xfrm>
              <a:custGeom>
                <a:avLst/>
                <a:gdLst/>
                <a:ahLst/>
                <a:cxnLst/>
                <a:rect l="l" t="t" r="r" b="b"/>
                <a:pathLst>
                  <a:path w="622" h="397" extrusionOk="0">
                    <a:moveTo>
                      <a:pt x="14" y="1"/>
                    </a:moveTo>
                    <a:lnTo>
                      <a:pt x="1" y="397"/>
                    </a:lnTo>
                    <a:lnTo>
                      <a:pt x="120" y="397"/>
                    </a:lnTo>
                    <a:cubicBezTo>
                      <a:pt x="397" y="397"/>
                      <a:pt x="622" y="304"/>
                      <a:pt x="622" y="199"/>
                    </a:cubicBezTo>
                    <a:cubicBezTo>
                      <a:pt x="622" y="93"/>
                      <a:pt x="397" y="1"/>
                      <a:pt x="120" y="1"/>
                    </a:cubicBezTo>
                    <a:close/>
                  </a:path>
                </a:pathLst>
              </a:custGeom>
              <a:solidFill>
                <a:srgbClr val="9C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73"/>
              <p:cNvSpPr/>
              <p:nvPr/>
            </p:nvSpPr>
            <p:spPr>
              <a:xfrm>
                <a:off x="7733648" y="1380809"/>
                <a:ext cx="17541" cy="31228"/>
              </a:xfrm>
              <a:custGeom>
                <a:avLst/>
                <a:gdLst/>
                <a:ahLst/>
                <a:cxnLst/>
                <a:rect l="l" t="t" r="r" b="b"/>
                <a:pathLst>
                  <a:path w="305" h="543" extrusionOk="0">
                    <a:moveTo>
                      <a:pt x="159" y="1"/>
                    </a:moveTo>
                    <a:cubicBezTo>
                      <a:pt x="80" y="1"/>
                      <a:pt x="1" y="119"/>
                      <a:pt x="1" y="265"/>
                    </a:cubicBezTo>
                    <a:cubicBezTo>
                      <a:pt x="1" y="423"/>
                      <a:pt x="80" y="542"/>
                      <a:pt x="159" y="542"/>
                    </a:cubicBezTo>
                    <a:cubicBezTo>
                      <a:pt x="239" y="542"/>
                      <a:pt x="305" y="423"/>
                      <a:pt x="305" y="265"/>
                    </a:cubicBezTo>
                    <a:cubicBezTo>
                      <a:pt x="305" y="119"/>
                      <a:pt x="239"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73"/>
              <p:cNvSpPr/>
              <p:nvPr/>
            </p:nvSpPr>
            <p:spPr>
              <a:xfrm>
                <a:off x="7648591" y="1380809"/>
                <a:ext cx="17541" cy="31228"/>
              </a:xfrm>
              <a:custGeom>
                <a:avLst/>
                <a:gdLst/>
                <a:ahLst/>
                <a:cxnLst/>
                <a:rect l="l" t="t" r="r" b="b"/>
                <a:pathLst>
                  <a:path w="305" h="543" extrusionOk="0">
                    <a:moveTo>
                      <a:pt x="159" y="1"/>
                    </a:moveTo>
                    <a:cubicBezTo>
                      <a:pt x="80" y="1"/>
                      <a:pt x="1" y="119"/>
                      <a:pt x="1" y="265"/>
                    </a:cubicBezTo>
                    <a:cubicBezTo>
                      <a:pt x="1" y="423"/>
                      <a:pt x="67" y="542"/>
                      <a:pt x="159" y="542"/>
                    </a:cubicBezTo>
                    <a:cubicBezTo>
                      <a:pt x="238" y="542"/>
                      <a:pt x="304" y="423"/>
                      <a:pt x="304" y="265"/>
                    </a:cubicBezTo>
                    <a:cubicBezTo>
                      <a:pt x="304" y="119"/>
                      <a:pt x="238"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73"/>
              <p:cNvSpPr/>
              <p:nvPr/>
            </p:nvSpPr>
            <p:spPr>
              <a:xfrm>
                <a:off x="7672170" y="1383570"/>
                <a:ext cx="28870" cy="45893"/>
              </a:xfrm>
              <a:custGeom>
                <a:avLst/>
                <a:gdLst/>
                <a:ahLst/>
                <a:cxnLst/>
                <a:rect l="l" t="t" r="r" b="b"/>
                <a:pathLst>
                  <a:path w="502" h="798" extrusionOk="0">
                    <a:moveTo>
                      <a:pt x="295" y="1"/>
                    </a:moveTo>
                    <a:cubicBezTo>
                      <a:pt x="272" y="1"/>
                      <a:pt x="248" y="15"/>
                      <a:pt x="238" y="45"/>
                    </a:cubicBezTo>
                    <a:lnTo>
                      <a:pt x="13" y="705"/>
                    </a:lnTo>
                    <a:cubicBezTo>
                      <a:pt x="0" y="719"/>
                      <a:pt x="0" y="732"/>
                      <a:pt x="13" y="745"/>
                    </a:cubicBezTo>
                    <a:cubicBezTo>
                      <a:pt x="13" y="758"/>
                      <a:pt x="40" y="771"/>
                      <a:pt x="53" y="785"/>
                    </a:cubicBezTo>
                    <a:cubicBezTo>
                      <a:pt x="93" y="785"/>
                      <a:pt x="132" y="798"/>
                      <a:pt x="172" y="798"/>
                    </a:cubicBezTo>
                    <a:cubicBezTo>
                      <a:pt x="277" y="785"/>
                      <a:pt x="370" y="758"/>
                      <a:pt x="462" y="719"/>
                    </a:cubicBezTo>
                    <a:cubicBezTo>
                      <a:pt x="489" y="692"/>
                      <a:pt x="502" y="666"/>
                      <a:pt x="489" y="626"/>
                    </a:cubicBezTo>
                    <a:cubicBezTo>
                      <a:pt x="481" y="610"/>
                      <a:pt x="462" y="599"/>
                      <a:pt x="443" y="599"/>
                    </a:cubicBezTo>
                    <a:cubicBezTo>
                      <a:pt x="432" y="599"/>
                      <a:pt x="420" y="603"/>
                      <a:pt x="409" y="613"/>
                    </a:cubicBezTo>
                    <a:cubicBezTo>
                      <a:pt x="330" y="653"/>
                      <a:pt x="238" y="666"/>
                      <a:pt x="159" y="666"/>
                    </a:cubicBezTo>
                    <a:lnTo>
                      <a:pt x="357" y="85"/>
                    </a:lnTo>
                    <a:cubicBezTo>
                      <a:pt x="370" y="45"/>
                      <a:pt x="357" y="19"/>
                      <a:pt x="317" y="5"/>
                    </a:cubicBezTo>
                    <a:cubicBezTo>
                      <a:pt x="310" y="2"/>
                      <a:pt x="303" y="1"/>
                      <a:pt x="295" y="1"/>
                    </a:cubicBezTo>
                    <a:close/>
                  </a:path>
                </a:pathLst>
              </a:custGeom>
              <a:solidFill>
                <a:srgbClr val="85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73"/>
              <p:cNvSpPr/>
              <p:nvPr/>
            </p:nvSpPr>
            <p:spPr>
              <a:xfrm>
                <a:off x="7828597" y="1487145"/>
                <a:ext cx="32723" cy="35024"/>
              </a:xfrm>
              <a:custGeom>
                <a:avLst/>
                <a:gdLst/>
                <a:ahLst/>
                <a:cxnLst/>
                <a:rect l="l" t="t" r="r" b="b"/>
                <a:pathLst>
                  <a:path w="569" h="609" extrusionOk="0">
                    <a:moveTo>
                      <a:pt x="1" y="1"/>
                    </a:moveTo>
                    <a:cubicBezTo>
                      <a:pt x="1" y="14"/>
                      <a:pt x="212" y="476"/>
                      <a:pt x="502" y="608"/>
                    </a:cubicBezTo>
                    <a:cubicBezTo>
                      <a:pt x="529" y="502"/>
                      <a:pt x="542" y="397"/>
                      <a:pt x="568" y="304"/>
                    </a:cubicBezTo>
                    <a:cubicBezTo>
                      <a:pt x="357" y="251"/>
                      <a:pt x="159" y="146"/>
                      <a:pt x="1" y="1"/>
                    </a:cubicBezTo>
                    <a:close/>
                  </a:path>
                </a:pathLst>
              </a:custGeom>
              <a:solidFill>
                <a:srgbClr val="182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73"/>
              <p:cNvSpPr/>
              <p:nvPr/>
            </p:nvSpPr>
            <p:spPr>
              <a:xfrm>
                <a:off x="7843780" y="1403583"/>
                <a:ext cx="78271" cy="101218"/>
              </a:xfrm>
              <a:custGeom>
                <a:avLst/>
                <a:gdLst/>
                <a:ahLst/>
                <a:cxnLst/>
                <a:rect l="l" t="t" r="r" b="b"/>
                <a:pathLst>
                  <a:path w="1361" h="1760" extrusionOk="0">
                    <a:moveTo>
                      <a:pt x="653" y="0"/>
                    </a:moveTo>
                    <a:cubicBezTo>
                      <a:pt x="316" y="0"/>
                      <a:pt x="14" y="410"/>
                      <a:pt x="14" y="410"/>
                    </a:cubicBezTo>
                    <a:lnTo>
                      <a:pt x="1" y="1652"/>
                    </a:lnTo>
                    <a:cubicBezTo>
                      <a:pt x="111" y="1726"/>
                      <a:pt x="220" y="1759"/>
                      <a:pt x="324" y="1759"/>
                    </a:cubicBezTo>
                    <a:cubicBezTo>
                      <a:pt x="918" y="1759"/>
                      <a:pt x="1361" y="690"/>
                      <a:pt x="1057" y="252"/>
                    </a:cubicBezTo>
                    <a:cubicBezTo>
                      <a:pt x="929" y="66"/>
                      <a:pt x="788" y="0"/>
                      <a:pt x="653" y="0"/>
                    </a:cubicBezTo>
                    <a:close/>
                  </a:path>
                </a:pathLst>
              </a:custGeom>
              <a:solidFill>
                <a:srgbClr val="B88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73"/>
              <p:cNvSpPr/>
              <p:nvPr/>
            </p:nvSpPr>
            <p:spPr>
              <a:xfrm>
                <a:off x="7808871" y="1487893"/>
                <a:ext cx="108636" cy="91498"/>
              </a:xfrm>
              <a:custGeom>
                <a:avLst/>
                <a:gdLst/>
                <a:ahLst/>
                <a:cxnLst/>
                <a:rect l="l" t="t" r="r" b="b"/>
                <a:pathLst>
                  <a:path w="1889" h="1591" extrusionOk="0">
                    <a:moveTo>
                      <a:pt x="964" y="1"/>
                    </a:moveTo>
                    <a:cubicBezTo>
                      <a:pt x="859" y="1"/>
                      <a:pt x="753" y="14"/>
                      <a:pt x="661" y="54"/>
                    </a:cubicBezTo>
                    <a:cubicBezTo>
                      <a:pt x="79" y="305"/>
                      <a:pt x="0" y="1110"/>
                      <a:pt x="528" y="1453"/>
                    </a:cubicBezTo>
                    <a:cubicBezTo>
                      <a:pt x="668" y="1548"/>
                      <a:pt x="820" y="1590"/>
                      <a:pt x="967" y="1590"/>
                    </a:cubicBezTo>
                    <a:cubicBezTo>
                      <a:pt x="1378" y="1590"/>
                      <a:pt x="1757" y="1260"/>
                      <a:pt x="1757" y="793"/>
                    </a:cubicBezTo>
                    <a:cubicBezTo>
                      <a:pt x="1757" y="503"/>
                      <a:pt x="1598" y="238"/>
                      <a:pt x="1361" y="93"/>
                    </a:cubicBezTo>
                    <a:cubicBezTo>
                      <a:pt x="1321" y="133"/>
                      <a:pt x="1281" y="159"/>
                      <a:pt x="1242" y="186"/>
                    </a:cubicBezTo>
                    <a:cubicBezTo>
                      <a:pt x="1889" y="489"/>
                      <a:pt x="1677" y="1467"/>
                      <a:pt x="951" y="1467"/>
                    </a:cubicBezTo>
                    <a:cubicBezTo>
                      <a:pt x="238" y="1467"/>
                      <a:pt x="13" y="489"/>
                      <a:pt x="674" y="186"/>
                    </a:cubicBezTo>
                    <a:cubicBezTo>
                      <a:pt x="753" y="146"/>
                      <a:pt x="832" y="120"/>
                      <a:pt x="925" y="120"/>
                    </a:cubicBezTo>
                    <a:cubicBezTo>
                      <a:pt x="938" y="80"/>
                      <a:pt x="951" y="40"/>
                      <a:pt x="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73"/>
              <p:cNvSpPr/>
              <p:nvPr/>
            </p:nvSpPr>
            <p:spPr>
              <a:xfrm>
                <a:off x="7846080" y="1426932"/>
                <a:ext cx="45260" cy="57970"/>
              </a:xfrm>
              <a:custGeom>
                <a:avLst/>
                <a:gdLst/>
                <a:ahLst/>
                <a:cxnLst/>
                <a:rect l="l" t="t" r="r" b="b"/>
                <a:pathLst>
                  <a:path w="787" h="1008" extrusionOk="0">
                    <a:moveTo>
                      <a:pt x="696" y="0"/>
                    </a:moveTo>
                    <a:cubicBezTo>
                      <a:pt x="689" y="0"/>
                      <a:pt x="682" y="2"/>
                      <a:pt x="674" y="4"/>
                    </a:cubicBezTo>
                    <a:cubicBezTo>
                      <a:pt x="304" y="176"/>
                      <a:pt x="40" y="532"/>
                      <a:pt x="0" y="942"/>
                    </a:cubicBezTo>
                    <a:cubicBezTo>
                      <a:pt x="0" y="968"/>
                      <a:pt x="27" y="1008"/>
                      <a:pt x="53" y="1008"/>
                    </a:cubicBezTo>
                    <a:cubicBezTo>
                      <a:pt x="93" y="1008"/>
                      <a:pt x="119" y="982"/>
                      <a:pt x="119" y="955"/>
                    </a:cubicBezTo>
                    <a:cubicBezTo>
                      <a:pt x="159" y="585"/>
                      <a:pt x="397" y="268"/>
                      <a:pt x="727" y="123"/>
                    </a:cubicBezTo>
                    <a:cubicBezTo>
                      <a:pt x="786" y="99"/>
                      <a:pt x="760" y="0"/>
                      <a:pt x="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73"/>
              <p:cNvSpPr/>
              <p:nvPr/>
            </p:nvSpPr>
            <p:spPr>
              <a:xfrm>
                <a:off x="7855972" y="1448096"/>
                <a:ext cx="29675" cy="15585"/>
              </a:xfrm>
              <a:custGeom>
                <a:avLst/>
                <a:gdLst/>
                <a:ahLst/>
                <a:cxnLst/>
                <a:rect l="l" t="t" r="r" b="b"/>
                <a:pathLst>
                  <a:path w="516" h="271" extrusionOk="0">
                    <a:moveTo>
                      <a:pt x="124" y="0"/>
                    </a:moveTo>
                    <a:cubicBezTo>
                      <a:pt x="104" y="0"/>
                      <a:pt x="85" y="2"/>
                      <a:pt x="66" y="6"/>
                    </a:cubicBezTo>
                    <a:cubicBezTo>
                      <a:pt x="26" y="19"/>
                      <a:pt x="0" y="59"/>
                      <a:pt x="13" y="85"/>
                    </a:cubicBezTo>
                    <a:cubicBezTo>
                      <a:pt x="23" y="115"/>
                      <a:pt x="40" y="130"/>
                      <a:pt x="65" y="130"/>
                    </a:cubicBezTo>
                    <a:cubicBezTo>
                      <a:pt x="74" y="130"/>
                      <a:pt x="83" y="128"/>
                      <a:pt x="92" y="125"/>
                    </a:cubicBezTo>
                    <a:cubicBezTo>
                      <a:pt x="105" y="122"/>
                      <a:pt x="119" y="121"/>
                      <a:pt x="132" y="121"/>
                    </a:cubicBezTo>
                    <a:cubicBezTo>
                      <a:pt x="244" y="121"/>
                      <a:pt x="376" y="210"/>
                      <a:pt x="423" y="257"/>
                    </a:cubicBezTo>
                    <a:cubicBezTo>
                      <a:pt x="436" y="257"/>
                      <a:pt x="449" y="270"/>
                      <a:pt x="462" y="270"/>
                    </a:cubicBezTo>
                    <a:cubicBezTo>
                      <a:pt x="475" y="257"/>
                      <a:pt x="489" y="257"/>
                      <a:pt x="489" y="244"/>
                    </a:cubicBezTo>
                    <a:cubicBezTo>
                      <a:pt x="515" y="217"/>
                      <a:pt x="515" y="178"/>
                      <a:pt x="489" y="151"/>
                    </a:cubicBezTo>
                    <a:cubicBezTo>
                      <a:pt x="465" y="139"/>
                      <a:pt x="293"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73"/>
              <p:cNvSpPr/>
              <p:nvPr/>
            </p:nvSpPr>
            <p:spPr>
              <a:xfrm>
                <a:off x="7599995" y="1217308"/>
                <a:ext cx="295486" cy="119506"/>
              </a:xfrm>
              <a:custGeom>
                <a:avLst/>
                <a:gdLst/>
                <a:ahLst/>
                <a:cxnLst/>
                <a:rect l="l" t="t" r="r" b="b"/>
                <a:pathLst>
                  <a:path w="5138" h="2078" extrusionOk="0">
                    <a:moveTo>
                      <a:pt x="2552" y="0"/>
                    </a:moveTo>
                    <a:cubicBezTo>
                      <a:pt x="2271" y="0"/>
                      <a:pt x="1976" y="37"/>
                      <a:pt x="1678" y="123"/>
                    </a:cubicBezTo>
                    <a:cubicBezTo>
                      <a:pt x="1097" y="282"/>
                      <a:pt x="608" y="678"/>
                      <a:pt x="331" y="1206"/>
                    </a:cubicBezTo>
                    <a:cubicBezTo>
                      <a:pt x="172" y="1536"/>
                      <a:pt x="0" y="1985"/>
                      <a:pt x="502" y="1998"/>
                    </a:cubicBezTo>
                    <a:cubicBezTo>
                      <a:pt x="523" y="1999"/>
                      <a:pt x="544" y="1999"/>
                      <a:pt x="564" y="1999"/>
                    </a:cubicBezTo>
                    <a:cubicBezTo>
                      <a:pt x="1904" y="1999"/>
                      <a:pt x="2813" y="744"/>
                      <a:pt x="2813" y="744"/>
                    </a:cubicBezTo>
                    <a:cubicBezTo>
                      <a:pt x="2813" y="744"/>
                      <a:pt x="2879" y="2078"/>
                      <a:pt x="3962" y="2078"/>
                    </a:cubicBezTo>
                    <a:cubicBezTo>
                      <a:pt x="5045" y="2078"/>
                      <a:pt x="5138" y="1272"/>
                      <a:pt x="4596" y="731"/>
                    </a:cubicBezTo>
                    <a:cubicBezTo>
                      <a:pt x="4262" y="396"/>
                      <a:pt x="3478" y="0"/>
                      <a:pt x="2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73"/>
              <p:cNvSpPr/>
              <p:nvPr/>
            </p:nvSpPr>
            <p:spPr>
              <a:xfrm>
                <a:off x="7812667" y="1301043"/>
                <a:ext cx="76546" cy="132273"/>
              </a:xfrm>
              <a:custGeom>
                <a:avLst/>
                <a:gdLst/>
                <a:ahLst/>
                <a:cxnLst/>
                <a:rect l="l" t="t" r="r" b="b"/>
                <a:pathLst>
                  <a:path w="1331" h="2300" extrusionOk="0">
                    <a:moveTo>
                      <a:pt x="1136" y="1"/>
                    </a:moveTo>
                    <a:lnTo>
                      <a:pt x="383" y="371"/>
                    </a:lnTo>
                    <a:cubicBezTo>
                      <a:pt x="383" y="371"/>
                      <a:pt x="0" y="2022"/>
                      <a:pt x="476" y="2272"/>
                    </a:cubicBezTo>
                    <a:cubicBezTo>
                      <a:pt x="512" y="2291"/>
                      <a:pt x="547" y="2300"/>
                      <a:pt x="582" y="2300"/>
                    </a:cubicBezTo>
                    <a:cubicBezTo>
                      <a:pt x="998" y="2300"/>
                      <a:pt x="1331" y="1061"/>
                      <a:pt x="1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73"/>
              <p:cNvSpPr/>
              <p:nvPr/>
            </p:nvSpPr>
            <p:spPr>
              <a:xfrm>
                <a:off x="7884037" y="1876603"/>
                <a:ext cx="49459" cy="23752"/>
              </a:xfrm>
              <a:custGeom>
                <a:avLst/>
                <a:gdLst/>
                <a:ahLst/>
                <a:cxnLst/>
                <a:rect l="l" t="t" r="r" b="b"/>
                <a:pathLst>
                  <a:path w="860" h="413" extrusionOk="0">
                    <a:moveTo>
                      <a:pt x="98" y="0"/>
                    </a:moveTo>
                    <a:cubicBezTo>
                      <a:pt x="62" y="0"/>
                      <a:pt x="25" y="24"/>
                      <a:pt x="14" y="56"/>
                    </a:cubicBezTo>
                    <a:cubicBezTo>
                      <a:pt x="1" y="109"/>
                      <a:pt x="14" y="162"/>
                      <a:pt x="67" y="175"/>
                    </a:cubicBezTo>
                    <a:lnTo>
                      <a:pt x="740" y="413"/>
                    </a:lnTo>
                    <a:lnTo>
                      <a:pt x="767" y="413"/>
                    </a:lnTo>
                    <a:cubicBezTo>
                      <a:pt x="806" y="413"/>
                      <a:pt x="833" y="386"/>
                      <a:pt x="846" y="360"/>
                    </a:cubicBezTo>
                    <a:cubicBezTo>
                      <a:pt x="859" y="307"/>
                      <a:pt x="846" y="254"/>
                      <a:pt x="793" y="241"/>
                    </a:cubicBezTo>
                    <a:lnTo>
                      <a:pt x="120" y="3"/>
                    </a:lnTo>
                    <a:cubicBezTo>
                      <a:pt x="113" y="1"/>
                      <a:pt x="105" y="0"/>
                      <a:pt x="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73"/>
              <p:cNvSpPr/>
              <p:nvPr/>
            </p:nvSpPr>
            <p:spPr>
              <a:xfrm>
                <a:off x="7950116" y="2566435"/>
                <a:ext cx="183859" cy="318548"/>
              </a:xfrm>
              <a:custGeom>
                <a:avLst/>
                <a:gdLst/>
                <a:ahLst/>
                <a:cxnLst/>
                <a:rect l="l" t="t" r="r" b="b"/>
                <a:pathLst>
                  <a:path w="3197" h="5539" extrusionOk="0">
                    <a:moveTo>
                      <a:pt x="1926" y="1"/>
                    </a:moveTo>
                    <a:cubicBezTo>
                      <a:pt x="1817" y="1"/>
                      <a:pt x="1710" y="13"/>
                      <a:pt x="1612" y="40"/>
                    </a:cubicBezTo>
                    <a:cubicBezTo>
                      <a:pt x="1427" y="79"/>
                      <a:pt x="1282" y="383"/>
                      <a:pt x="1110" y="555"/>
                    </a:cubicBezTo>
                    <a:cubicBezTo>
                      <a:pt x="846" y="832"/>
                      <a:pt x="635" y="1149"/>
                      <a:pt x="503" y="1492"/>
                    </a:cubicBezTo>
                    <a:cubicBezTo>
                      <a:pt x="357" y="1915"/>
                      <a:pt x="1" y="3170"/>
                      <a:pt x="172" y="3500"/>
                    </a:cubicBezTo>
                    <a:cubicBezTo>
                      <a:pt x="193" y="3541"/>
                      <a:pt x="217" y="3559"/>
                      <a:pt x="245" y="3559"/>
                    </a:cubicBezTo>
                    <a:cubicBezTo>
                      <a:pt x="431" y="3559"/>
                      <a:pt x="752" y="2733"/>
                      <a:pt x="833" y="2549"/>
                    </a:cubicBezTo>
                    <a:cubicBezTo>
                      <a:pt x="872" y="2417"/>
                      <a:pt x="952" y="2298"/>
                      <a:pt x="1044" y="2219"/>
                    </a:cubicBezTo>
                    <a:lnTo>
                      <a:pt x="1044" y="2219"/>
                    </a:lnTo>
                    <a:cubicBezTo>
                      <a:pt x="1044" y="2219"/>
                      <a:pt x="331" y="4728"/>
                      <a:pt x="503" y="4966"/>
                    </a:cubicBezTo>
                    <a:cubicBezTo>
                      <a:pt x="516" y="4984"/>
                      <a:pt x="532" y="4993"/>
                      <a:pt x="549" y="4993"/>
                    </a:cubicBezTo>
                    <a:cubicBezTo>
                      <a:pt x="756" y="4993"/>
                      <a:pt x="1227" y="3790"/>
                      <a:pt x="1361" y="3473"/>
                    </a:cubicBezTo>
                    <a:lnTo>
                      <a:pt x="1361" y="3473"/>
                    </a:lnTo>
                    <a:cubicBezTo>
                      <a:pt x="1361" y="3474"/>
                      <a:pt x="925" y="5401"/>
                      <a:pt x="1084" y="5520"/>
                    </a:cubicBezTo>
                    <a:cubicBezTo>
                      <a:pt x="1100" y="5533"/>
                      <a:pt x="1117" y="5539"/>
                      <a:pt x="1134" y="5539"/>
                    </a:cubicBezTo>
                    <a:cubicBezTo>
                      <a:pt x="1443" y="5539"/>
                      <a:pt x="1929" y="3646"/>
                      <a:pt x="1929" y="3645"/>
                    </a:cubicBezTo>
                    <a:lnTo>
                      <a:pt x="1929" y="3645"/>
                    </a:lnTo>
                    <a:cubicBezTo>
                      <a:pt x="1929" y="3646"/>
                      <a:pt x="1652" y="5269"/>
                      <a:pt x="1916" y="5309"/>
                    </a:cubicBezTo>
                    <a:cubicBezTo>
                      <a:pt x="1919" y="5309"/>
                      <a:pt x="1922" y="5310"/>
                      <a:pt x="1925" y="5310"/>
                    </a:cubicBezTo>
                    <a:cubicBezTo>
                      <a:pt x="2200" y="5310"/>
                      <a:pt x="2510" y="3606"/>
                      <a:pt x="2510" y="3605"/>
                    </a:cubicBezTo>
                    <a:lnTo>
                      <a:pt x="2510" y="3605"/>
                    </a:lnTo>
                    <a:cubicBezTo>
                      <a:pt x="2510" y="3606"/>
                      <a:pt x="2470" y="4688"/>
                      <a:pt x="2695" y="4834"/>
                    </a:cubicBezTo>
                    <a:cubicBezTo>
                      <a:pt x="2701" y="4837"/>
                      <a:pt x="2707" y="4839"/>
                      <a:pt x="2713" y="4839"/>
                    </a:cubicBezTo>
                    <a:cubicBezTo>
                      <a:pt x="2919" y="4839"/>
                      <a:pt x="3144" y="2671"/>
                      <a:pt x="3144" y="2324"/>
                    </a:cubicBezTo>
                    <a:cubicBezTo>
                      <a:pt x="3131" y="1968"/>
                      <a:pt x="3197" y="1004"/>
                      <a:pt x="3117" y="555"/>
                    </a:cubicBezTo>
                    <a:cubicBezTo>
                      <a:pt x="3063" y="291"/>
                      <a:pt x="2461" y="1"/>
                      <a:pt x="1926" y="1"/>
                    </a:cubicBezTo>
                    <a:close/>
                  </a:path>
                </a:pathLst>
              </a:custGeom>
              <a:solidFill>
                <a:srgbClr val="B88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73"/>
              <p:cNvSpPr/>
              <p:nvPr/>
            </p:nvSpPr>
            <p:spPr>
              <a:xfrm>
                <a:off x="7887832" y="1710456"/>
                <a:ext cx="349431" cy="919815"/>
              </a:xfrm>
              <a:custGeom>
                <a:avLst/>
                <a:gdLst/>
                <a:ahLst/>
                <a:cxnLst/>
                <a:rect l="l" t="t" r="r" b="b"/>
                <a:pathLst>
                  <a:path w="6076" h="15994" extrusionOk="0">
                    <a:moveTo>
                      <a:pt x="3091" y="0"/>
                    </a:moveTo>
                    <a:lnTo>
                      <a:pt x="1" y="1677"/>
                    </a:lnTo>
                    <a:lnTo>
                      <a:pt x="437" y="2509"/>
                    </a:lnTo>
                    <a:lnTo>
                      <a:pt x="872" y="3355"/>
                    </a:lnTo>
                    <a:cubicBezTo>
                      <a:pt x="1018" y="3632"/>
                      <a:pt x="1163" y="3923"/>
                      <a:pt x="1308" y="4200"/>
                    </a:cubicBezTo>
                    <a:cubicBezTo>
                      <a:pt x="1440" y="4477"/>
                      <a:pt x="1586" y="4755"/>
                      <a:pt x="1731" y="5045"/>
                    </a:cubicBezTo>
                    <a:cubicBezTo>
                      <a:pt x="1863" y="5322"/>
                      <a:pt x="1995" y="5600"/>
                      <a:pt x="2127" y="5877"/>
                    </a:cubicBezTo>
                    <a:cubicBezTo>
                      <a:pt x="2259" y="6154"/>
                      <a:pt x="2391" y="6432"/>
                      <a:pt x="2497" y="6709"/>
                    </a:cubicBezTo>
                    <a:cubicBezTo>
                      <a:pt x="2563" y="6841"/>
                      <a:pt x="2616" y="6973"/>
                      <a:pt x="2668" y="7105"/>
                    </a:cubicBezTo>
                    <a:cubicBezTo>
                      <a:pt x="2721" y="7224"/>
                      <a:pt x="2761" y="7356"/>
                      <a:pt x="2801" y="7462"/>
                    </a:cubicBezTo>
                    <a:cubicBezTo>
                      <a:pt x="2814" y="7515"/>
                      <a:pt x="2840" y="7568"/>
                      <a:pt x="2840" y="7607"/>
                    </a:cubicBezTo>
                    <a:cubicBezTo>
                      <a:pt x="2853" y="7660"/>
                      <a:pt x="2867" y="7700"/>
                      <a:pt x="2867" y="7700"/>
                    </a:cubicBezTo>
                    <a:lnTo>
                      <a:pt x="2867" y="7911"/>
                    </a:lnTo>
                    <a:cubicBezTo>
                      <a:pt x="2867" y="8056"/>
                      <a:pt x="2867" y="8215"/>
                      <a:pt x="2867" y="8373"/>
                    </a:cubicBezTo>
                    <a:cubicBezTo>
                      <a:pt x="2867" y="8518"/>
                      <a:pt x="2867" y="8677"/>
                      <a:pt x="2853" y="8835"/>
                    </a:cubicBezTo>
                    <a:cubicBezTo>
                      <a:pt x="2853" y="8981"/>
                      <a:pt x="2840" y="9139"/>
                      <a:pt x="2840" y="9298"/>
                    </a:cubicBezTo>
                    <a:lnTo>
                      <a:pt x="2827" y="9535"/>
                    </a:lnTo>
                    <a:lnTo>
                      <a:pt x="2814" y="9760"/>
                    </a:lnTo>
                    <a:cubicBezTo>
                      <a:pt x="2787" y="10394"/>
                      <a:pt x="2734" y="11014"/>
                      <a:pt x="2682" y="11648"/>
                    </a:cubicBezTo>
                    <a:cubicBezTo>
                      <a:pt x="2629" y="12269"/>
                      <a:pt x="2563" y="12903"/>
                      <a:pt x="2484" y="13524"/>
                    </a:cubicBezTo>
                    <a:lnTo>
                      <a:pt x="2457" y="13748"/>
                    </a:lnTo>
                    <a:lnTo>
                      <a:pt x="2418" y="13986"/>
                    </a:lnTo>
                    <a:cubicBezTo>
                      <a:pt x="2404" y="14065"/>
                      <a:pt x="2404" y="14144"/>
                      <a:pt x="2391" y="14210"/>
                    </a:cubicBezTo>
                    <a:lnTo>
                      <a:pt x="2351" y="14448"/>
                    </a:lnTo>
                    <a:cubicBezTo>
                      <a:pt x="2325" y="14593"/>
                      <a:pt x="2299" y="14739"/>
                      <a:pt x="2285" y="14897"/>
                    </a:cubicBezTo>
                    <a:lnTo>
                      <a:pt x="2259" y="15003"/>
                    </a:lnTo>
                    <a:lnTo>
                      <a:pt x="2246" y="15108"/>
                    </a:lnTo>
                    <a:lnTo>
                      <a:pt x="2206" y="15333"/>
                    </a:lnTo>
                    <a:lnTo>
                      <a:pt x="4332" y="15993"/>
                    </a:lnTo>
                    <a:lnTo>
                      <a:pt x="4425" y="15742"/>
                    </a:lnTo>
                    <a:lnTo>
                      <a:pt x="4478" y="15610"/>
                    </a:lnTo>
                    <a:lnTo>
                      <a:pt x="4517" y="15491"/>
                    </a:lnTo>
                    <a:cubicBezTo>
                      <a:pt x="4570" y="15320"/>
                      <a:pt x="4636" y="15161"/>
                      <a:pt x="4689" y="14990"/>
                    </a:cubicBezTo>
                    <a:lnTo>
                      <a:pt x="4755" y="14752"/>
                    </a:lnTo>
                    <a:cubicBezTo>
                      <a:pt x="4781" y="14673"/>
                      <a:pt x="4808" y="14580"/>
                      <a:pt x="4834" y="14501"/>
                    </a:cubicBezTo>
                    <a:lnTo>
                      <a:pt x="4900" y="14263"/>
                    </a:lnTo>
                    <a:lnTo>
                      <a:pt x="4966" y="14012"/>
                    </a:lnTo>
                    <a:cubicBezTo>
                      <a:pt x="5138" y="13365"/>
                      <a:pt x="5297" y="12718"/>
                      <a:pt x="5429" y="12058"/>
                    </a:cubicBezTo>
                    <a:cubicBezTo>
                      <a:pt x="5574" y="11397"/>
                      <a:pt x="5693" y="10737"/>
                      <a:pt x="5798" y="10077"/>
                    </a:cubicBezTo>
                    <a:cubicBezTo>
                      <a:pt x="5825" y="9918"/>
                      <a:pt x="5851" y="9760"/>
                      <a:pt x="5878" y="9588"/>
                    </a:cubicBezTo>
                    <a:cubicBezTo>
                      <a:pt x="5904" y="9416"/>
                      <a:pt x="5917" y="9245"/>
                      <a:pt x="5944" y="9086"/>
                    </a:cubicBezTo>
                    <a:cubicBezTo>
                      <a:pt x="5957" y="8915"/>
                      <a:pt x="5983" y="8743"/>
                      <a:pt x="5996" y="8571"/>
                    </a:cubicBezTo>
                    <a:cubicBezTo>
                      <a:pt x="6023" y="8400"/>
                      <a:pt x="6036" y="8228"/>
                      <a:pt x="6049" y="8056"/>
                    </a:cubicBezTo>
                    <a:lnTo>
                      <a:pt x="6076" y="7805"/>
                    </a:lnTo>
                    <a:lnTo>
                      <a:pt x="6076" y="7739"/>
                    </a:lnTo>
                    <a:lnTo>
                      <a:pt x="6076" y="7568"/>
                    </a:lnTo>
                    <a:lnTo>
                      <a:pt x="6076" y="7422"/>
                    </a:lnTo>
                    <a:lnTo>
                      <a:pt x="6076" y="7369"/>
                    </a:lnTo>
                    <a:lnTo>
                      <a:pt x="6076" y="7303"/>
                    </a:lnTo>
                    <a:cubicBezTo>
                      <a:pt x="6063" y="7145"/>
                      <a:pt x="6036" y="7026"/>
                      <a:pt x="6023" y="6907"/>
                    </a:cubicBezTo>
                    <a:cubicBezTo>
                      <a:pt x="5996" y="6788"/>
                      <a:pt x="5970" y="6683"/>
                      <a:pt x="5944" y="6577"/>
                    </a:cubicBezTo>
                    <a:cubicBezTo>
                      <a:pt x="5891" y="6379"/>
                      <a:pt x="5825" y="6194"/>
                      <a:pt x="5785" y="6009"/>
                    </a:cubicBezTo>
                    <a:cubicBezTo>
                      <a:pt x="5732" y="5824"/>
                      <a:pt x="5680" y="5666"/>
                      <a:pt x="5613" y="5494"/>
                    </a:cubicBezTo>
                    <a:cubicBezTo>
                      <a:pt x="5495" y="5164"/>
                      <a:pt x="5376" y="4847"/>
                      <a:pt x="5244" y="4530"/>
                    </a:cubicBezTo>
                    <a:cubicBezTo>
                      <a:pt x="5112" y="4213"/>
                      <a:pt x="4980" y="3896"/>
                      <a:pt x="4848" y="3592"/>
                    </a:cubicBezTo>
                    <a:cubicBezTo>
                      <a:pt x="4715" y="3289"/>
                      <a:pt x="4583" y="2972"/>
                      <a:pt x="4438" y="2681"/>
                    </a:cubicBezTo>
                    <a:cubicBezTo>
                      <a:pt x="4293" y="2377"/>
                      <a:pt x="4148" y="2074"/>
                      <a:pt x="4002" y="1783"/>
                    </a:cubicBezTo>
                    <a:cubicBezTo>
                      <a:pt x="3857" y="1479"/>
                      <a:pt x="3712" y="1189"/>
                      <a:pt x="3566" y="885"/>
                    </a:cubicBezTo>
                    <a:lnTo>
                      <a:pt x="3329" y="449"/>
                    </a:lnTo>
                    <a:lnTo>
                      <a:pt x="3223" y="225"/>
                    </a:lnTo>
                    <a:lnTo>
                      <a:pt x="3157" y="119"/>
                    </a:lnTo>
                    <a:lnTo>
                      <a:pt x="30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73"/>
              <p:cNvSpPr/>
              <p:nvPr/>
            </p:nvSpPr>
            <p:spPr>
              <a:xfrm>
                <a:off x="8024821" y="2515481"/>
                <a:ext cx="138772" cy="47158"/>
              </a:xfrm>
              <a:custGeom>
                <a:avLst/>
                <a:gdLst/>
                <a:ahLst/>
                <a:cxnLst/>
                <a:rect l="l" t="t" r="r" b="b"/>
                <a:pathLst>
                  <a:path w="2413" h="820" extrusionOk="0">
                    <a:moveTo>
                      <a:pt x="128" y="0"/>
                    </a:moveTo>
                    <a:cubicBezTo>
                      <a:pt x="21" y="0"/>
                      <a:pt x="0" y="161"/>
                      <a:pt x="115" y="186"/>
                    </a:cubicBezTo>
                    <a:cubicBezTo>
                      <a:pt x="854" y="305"/>
                      <a:pt x="1581" y="516"/>
                      <a:pt x="2267" y="807"/>
                    </a:cubicBezTo>
                    <a:cubicBezTo>
                      <a:pt x="2281" y="820"/>
                      <a:pt x="2294" y="820"/>
                      <a:pt x="2307" y="820"/>
                    </a:cubicBezTo>
                    <a:cubicBezTo>
                      <a:pt x="2333" y="820"/>
                      <a:pt x="2373" y="794"/>
                      <a:pt x="2386" y="767"/>
                    </a:cubicBezTo>
                    <a:cubicBezTo>
                      <a:pt x="2413" y="727"/>
                      <a:pt x="2386" y="675"/>
                      <a:pt x="2347" y="648"/>
                    </a:cubicBezTo>
                    <a:cubicBezTo>
                      <a:pt x="1634" y="344"/>
                      <a:pt x="894" y="120"/>
                      <a:pt x="141" y="1"/>
                    </a:cubicBezTo>
                    <a:cubicBezTo>
                      <a:pt x="137" y="1"/>
                      <a:pt x="133"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73"/>
              <p:cNvSpPr/>
              <p:nvPr/>
            </p:nvSpPr>
            <p:spPr>
              <a:xfrm>
                <a:off x="8107348" y="2541188"/>
                <a:ext cx="29675" cy="79939"/>
              </a:xfrm>
              <a:custGeom>
                <a:avLst/>
                <a:gdLst/>
                <a:ahLst/>
                <a:cxnLst/>
                <a:rect l="l" t="t" r="r" b="b"/>
                <a:pathLst>
                  <a:path w="516" h="1390" extrusionOk="0">
                    <a:moveTo>
                      <a:pt x="416" y="1"/>
                    </a:moveTo>
                    <a:cubicBezTo>
                      <a:pt x="373" y="1"/>
                      <a:pt x="342" y="35"/>
                      <a:pt x="331" y="69"/>
                    </a:cubicBezTo>
                    <a:cubicBezTo>
                      <a:pt x="331" y="82"/>
                      <a:pt x="172" y="769"/>
                      <a:pt x="14" y="1284"/>
                    </a:cubicBezTo>
                    <a:cubicBezTo>
                      <a:pt x="0" y="1324"/>
                      <a:pt x="27" y="1377"/>
                      <a:pt x="66" y="1390"/>
                    </a:cubicBezTo>
                    <a:lnTo>
                      <a:pt x="93" y="1390"/>
                    </a:lnTo>
                    <a:cubicBezTo>
                      <a:pt x="132" y="1390"/>
                      <a:pt x="172" y="1363"/>
                      <a:pt x="185" y="1337"/>
                    </a:cubicBezTo>
                    <a:cubicBezTo>
                      <a:pt x="331" y="822"/>
                      <a:pt x="502" y="109"/>
                      <a:pt x="502" y="109"/>
                    </a:cubicBezTo>
                    <a:cubicBezTo>
                      <a:pt x="515" y="69"/>
                      <a:pt x="476" y="16"/>
                      <a:pt x="436" y="3"/>
                    </a:cubicBezTo>
                    <a:cubicBezTo>
                      <a:pt x="429" y="1"/>
                      <a:pt x="422" y="1"/>
                      <a:pt x="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73"/>
              <p:cNvSpPr/>
              <p:nvPr/>
            </p:nvSpPr>
            <p:spPr>
              <a:xfrm>
                <a:off x="8057947" y="2557291"/>
                <a:ext cx="25879" cy="22314"/>
              </a:xfrm>
              <a:custGeom>
                <a:avLst/>
                <a:gdLst/>
                <a:ahLst/>
                <a:cxnLst/>
                <a:rect l="l" t="t" r="r" b="b"/>
                <a:pathLst>
                  <a:path w="450" h="388" extrusionOk="0">
                    <a:moveTo>
                      <a:pt x="186" y="0"/>
                    </a:moveTo>
                    <a:cubicBezTo>
                      <a:pt x="80" y="0"/>
                      <a:pt x="1" y="93"/>
                      <a:pt x="1" y="199"/>
                    </a:cubicBezTo>
                    <a:cubicBezTo>
                      <a:pt x="1" y="314"/>
                      <a:pt x="90" y="387"/>
                      <a:pt x="185" y="387"/>
                    </a:cubicBezTo>
                    <a:cubicBezTo>
                      <a:pt x="231" y="387"/>
                      <a:pt x="279" y="370"/>
                      <a:pt x="318" y="331"/>
                    </a:cubicBezTo>
                    <a:cubicBezTo>
                      <a:pt x="450" y="212"/>
                      <a:pt x="358"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73"/>
              <p:cNvSpPr/>
              <p:nvPr/>
            </p:nvSpPr>
            <p:spPr>
              <a:xfrm>
                <a:off x="8052656" y="2138791"/>
                <a:ext cx="91786" cy="18288"/>
              </a:xfrm>
              <a:custGeom>
                <a:avLst/>
                <a:gdLst/>
                <a:ahLst/>
                <a:cxnLst/>
                <a:rect l="l" t="t" r="r" b="b"/>
                <a:pathLst>
                  <a:path w="1596" h="318" extrusionOk="0">
                    <a:moveTo>
                      <a:pt x="1515" y="0"/>
                    </a:moveTo>
                    <a:cubicBezTo>
                      <a:pt x="1512" y="0"/>
                      <a:pt x="1509" y="0"/>
                      <a:pt x="1506" y="1"/>
                    </a:cubicBezTo>
                    <a:cubicBezTo>
                      <a:pt x="1031" y="14"/>
                      <a:pt x="555" y="54"/>
                      <a:pt x="80" y="146"/>
                    </a:cubicBezTo>
                    <a:cubicBezTo>
                      <a:pt x="40" y="146"/>
                      <a:pt x="1" y="199"/>
                      <a:pt x="14" y="238"/>
                    </a:cubicBezTo>
                    <a:cubicBezTo>
                      <a:pt x="14" y="291"/>
                      <a:pt x="53" y="318"/>
                      <a:pt x="106" y="318"/>
                    </a:cubicBezTo>
                    <a:cubicBezTo>
                      <a:pt x="568" y="238"/>
                      <a:pt x="1031" y="186"/>
                      <a:pt x="1506" y="172"/>
                    </a:cubicBezTo>
                    <a:cubicBezTo>
                      <a:pt x="1509" y="173"/>
                      <a:pt x="1512" y="173"/>
                      <a:pt x="1515" y="173"/>
                    </a:cubicBezTo>
                    <a:cubicBezTo>
                      <a:pt x="1596" y="173"/>
                      <a:pt x="1596" y="0"/>
                      <a:pt x="15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73"/>
              <p:cNvSpPr/>
              <p:nvPr/>
            </p:nvSpPr>
            <p:spPr>
              <a:xfrm>
                <a:off x="8058752" y="2116420"/>
                <a:ext cx="47963" cy="39912"/>
              </a:xfrm>
              <a:custGeom>
                <a:avLst/>
                <a:gdLst/>
                <a:ahLst/>
                <a:cxnLst/>
                <a:rect l="l" t="t" r="r" b="b"/>
                <a:pathLst>
                  <a:path w="834" h="694" extrusionOk="0">
                    <a:moveTo>
                      <a:pt x="694" y="0"/>
                    </a:moveTo>
                    <a:cubicBezTo>
                      <a:pt x="683" y="0"/>
                      <a:pt x="672" y="2"/>
                      <a:pt x="661" y="7"/>
                    </a:cubicBezTo>
                    <a:cubicBezTo>
                      <a:pt x="410" y="139"/>
                      <a:pt x="185" y="324"/>
                      <a:pt x="27" y="548"/>
                    </a:cubicBezTo>
                    <a:cubicBezTo>
                      <a:pt x="0" y="601"/>
                      <a:pt x="13" y="654"/>
                      <a:pt x="53" y="680"/>
                    </a:cubicBezTo>
                    <a:cubicBezTo>
                      <a:pt x="66" y="680"/>
                      <a:pt x="79" y="693"/>
                      <a:pt x="106" y="693"/>
                    </a:cubicBezTo>
                    <a:cubicBezTo>
                      <a:pt x="132" y="693"/>
                      <a:pt x="159" y="680"/>
                      <a:pt x="172" y="654"/>
                    </a:cubicBezTo>
                    <a:cubicBezTo>
                      <a:pt x="317" y="456"/>
                      <a:pt x="515" y="297"/>
                      <a:pt x="740" y="178"/>
                    </a:cubicBezTo>
                    <a:cubicBezTo>
                      <a:pt x="834" y="131"/>
                      <a:pt x="781" y="0"/>
                      <a:pt x="6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73"/>
              <p:cNvSpPr/>
              <p:nvPr/>
            </p:nvSpPr>
            <p:spPr>
              <a:xfrm>
                <a:off x="7897782" y="1855324"/>
                <a:ext cx="96444" cy="156715"/>
              </a:xfrm>
              <a:custGeom>
                <a:avLst/>
                <a:gdLst/>
                <a:ahLst/>
                <a:cxnLst/>
                <a:rect l="l" t="t" r="r" b="b"/>
                <a:pathLst>
                  <a:path w="1677" h="2725" extrusionOk="0">
                    <a:moveTo>
                      <a:pt x="117" y="0"/>
                    </a:moveTo>
                    <a:cubicBezTo>
                      <a:pt x="54" y="0"/>
                      <a:pt x="0" y="68"/>
                      <a:pt x="39" y="136"/>
                    </a:cubicBezTo>
                    <a:cubicBezTo>
                      <a:pt x="726" y="1021"/>
                      <a:pt x="1492" y="2658"/>
                      <a:pt x="1492" y="2671"/>
                    </a:cubicBezTo>
                    <a:cubicBezTo>
                      <a:pt x="1505" y="2698"/>
                      <a:pt x="1545" y="2724"/>
                      <a:pt x="1571" y="2724"/>
                    </a:cubicBezTo>
                    <a:cubicBezTo>
                      <a:pt x="1584" y="2724"/>
                      <a:pt x="1597" y="2724"/>
                      <a:pt x="1611" y="2711"/>
                    </a:cubicBezTo>
                    <a:cubicBezTo>
                      <a:pt x="1650" y="2698"/>
                      <a:pt x="1677" y="2645"/>
                      <a:pt x="1650" y="2592"/>
                    </a:cubicBezTo>
                    <a:cubicBezTo>
                      <a:pt x="1650" y="2579"/>
                      <a:pt x="871" y="928"/>
                      <a:pt x="184" y="30"/>
                    </a:cubicBezTo>
                    <a:cubicBezTo>
                      <a:pt x="163" y="9"/>
                      <a:pt x="139" y="0"/>
                      <a:pt x="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03" name="Google Shape;4903;p73">
            <a:hlinkClick r:id="" action="ppaction://hlinkshowjump?jump=nextslide"/>
          </p:cNvPr>
          <p:cNvSpPr/>
          <p:nvPr/>
        </p:nvSpPr>
        <p:spPr>
          <a:xfrm>
            <a:off x="4607813"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73">
            <a:hlinkClick r:id="" action="ppaction://hlinkshowjump?jump=nextslide"/>
          </p:cNvPr>
          <p:cNvSpPr/>
          <p:nvPr/>
        </p:nvSpPr>
        <p:spPr>
          <a:xfrm>
            <a:off x="4688488"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73">
            <a:hlinkClick r:id="" action="ppaction://hlinkshowjump?jump=previousslide"/>
          </p:cNvPr>
          <p:cNvSpPr/>
          <p:nvPr/>
        </p:nvSpPr>
        <p:spPr>
          <a:xfrm rot="10800000">
            <a:off x="4222238"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73">
            <a:hlinkClick r:id="" action="ppaction://hlinkshowjump?jump=previousslide"/>
          </p:cNvPr>
          <p:cNvSpPr/>
          <p:nvPr/>
        </p:nvSpPr>
        <p:spPr>
          <a:xfrm rot="10800000">
            <a:off x="4302963"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39" name="Google Shape;4939;p73"/>
          <p:cNvGrpSpPr/>
          <p:nvPr/>
        </p:nvGrpSpPr>
        <p:grpSpPr>
          <a:xfrm>
            <a:off x="-187" y="1042538"/>
            <a:ext cx="1178613" cy="886450"/>
            <a:chOff x="-787" y="1042538"/>
            <a:chExt cx="1178613" cy="886450"/>
          </a:xfrm>
        </p:grpSpPr>
        <p:sp>
          <p:nvSpPr>
            <p:cNvPr id="4940" name="Google Shape;4940;p73"/>
            <p:cNvSpPr/>
            <p:nvPr/>
          </p:nvSpPr>
          <p:spPr>
            <a:xfrm>
              <a:off x="-175" y="1151288"/>
              <a:ext cx="1178000" cy="777700"/>
            </a:xfrm>
            <a:custGeom>
              <a:avLst/>
              <a:gdLst/>
              <a:ahLst/>
              <a:cxnLst/>
              <a:rect l="l" t="t" r="r" b="b"/>
              <a:pathLst>
                <a:path w="47120" h="31108" extrusionOk="0">
                  <a:moveTo>
                    <a:pt x="1" y="0"/>
                  </a:moveTo>
                  <a:lnTo>
                    <a:pt x="1" y="31107"/>
                  </a:lnTo>
                  <a:lnTo>
                    <a:pt x="47119" y="31107"/>
                  </a:lnTo>
                  <a:lnTo>
                    <a:pt x="471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73"/>
            <p:cNvSpPr/>
            <p:nvPr/>
          </p:nvSpPr>
          <p:spPr>
            <a:xfrm>
              <a:off x="-787" y="1042538"/>
              <a:ext cx="1178000" cy="110925"/>
            </a:xfrm>
            <a:custGeom>
              <a:avLst/>
              <a:gdLst/>
              <a:ahLst/>
              <a:cxnLst/>
              <a:rect l="l" t="t" r="r" b="b"/>
              <a:pathLst>
                <a:path w="47120" h="4437" extrusionOk="0">
                  <a:moveTo>
                    <a:pt x="1" y="0"/>
                  </a:moveTo>
                  <a:lnTo>
                    <a:pt x="1" y="4437"/>
                  </a:lnTo>
                  <a:lnTo>
                    <a:pt x="47119" y="4437"/>
                  </a:lnTo>
                  <a:lnTo>
                    <a:pt x="471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73"/>
            <p:cNvSpPr/>
            <p:nvPr/>
          </p:nvSpPr>
          <p:spPr>
            <a:xfrm>
              <a:off x="413375" y="1081363"/>
              <a:ext cx="349675" cy="36175"/>
            </a:xfrm>
            <a:custGeom>
              <a:avLst/>
              <a:gdLst/>
              <a:ahLst/>
              <a:cxnLst/>
              <a:rect l="l" t="t" r="r" b="b"/>
              <a:pathLst>
                <a:path w="13987" h="1447" extrusionOk="0">
                  <a:moveTo>
                    <a:pt x="1" y="0"/>
                  </a:moveTo>
                  <a:lnTo>
                    <a:pt x="1" y="1447"/>
                  </a:lnTo>
                  <a:lnTo>
                    <a:pt x="13987" y="1447"/>
                  </a:lnTo>
                  <a:lnTo>
                    <a:pt x="139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73"/>
            <p:cNvSpPr/>
            <p:nvPr/>
          </p:nvSpPr>
          <p:spPr>
            <a:xfrm>
              <a:off x="99900" y="1251363"/>
              <a:ext cx="129025" cy="123000"/>
            </a:xfrm>
            <a:custGeom>
              <a:avLst/>
              <a:gdLst/>
              <a:ahLst/>
              <a:cxnLst/>
              <a:rect l="l" t="t" r="r" b="b"/>
              <a:pathLst>
                <a:path w="5161"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73"/>
            <p:cNvSpPr/>
            <p:nvPr/>
          </p:nvSpPr>
          <p:spPr>
            <a:xfrm>
              <a:off x="269900" y="1251363"/>
              <a:ext cx="127825" cy="123000"/>
            </a:xfrm>
            <a:custGeom>
              <a:avLst/>
              <a:gdLst/>
              <a:ahLst/>
              <a:cxnLst/>
              <a:rect l="l" t="t" r="r" b="b"/>
              <a:pathLst>
                <a:path w="5113" h="4920" extrusionOk="0">
                  <a:moveTo>
                    <a:pt x="1" y="0"/>
                  </a:moveTo>
                  <a:lnTo>
                    <a:pt x="1" y="4919"/>
                  </a:lnTo>
                  <a:lnTo>
                    <a:pt x="5113" y="4919"/>
                  </a:lnTo>
                  <a:lnTo>
                    <a:pt x="51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73"/>
            <p:cNvSpPr/>
            <p:nvPr/>
          </p:nvSpPr>
          <p:spPr>
            <a:xfrm>
              <a:off x="438700" y="1251363"/>
              <a:ext cx="129025" cy="123000"/>
            </a:xfrm>
            <a:custGeom>
              <a:avLst/>
              <a:gdLst/>
              <a:ahLst/>
              <a:cxnLst/>
              <a:rect l="l" t="t" r="r" b="b"/>
              <a:pathLst>
                <a:path w="5161"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73"/>
            <p:cNvSpPr/>
            <p:nvPr/>
          </p:nvSpPr>
          <p:spPr>
            <a:xfrm>
              <a:off x="608700" y="1251363"/>
              <a:ext cx="129050" cy="123000"/>
            </a:xfrm>
            <a:custGeom>
              <a:avLst/>
              <a:gdLst/>
              <a:ahLst/>
              <a:cxnLst/>
              <a:rect l="l" t="t" r="r" b="b"/>
              <a:pathLst>
                <a:path w="5162"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73"/>
            <p:cNvSpPr/>
            <p:nvPr/>
          </p:nvSpPr>
          <p:spPr>
            <a:xfrm>
              <a:off x="778700" y="1251363"/>
              <a:ext cx="129050" cy="123000"/>
            </a:xfrm>
            <a:custGeom>
              <a:avLst/>
              <a:gdLst/>
              <a:ahLst/>
              <a:cxnLst/>
              <a:rect l="l" t="t" r="r" b="b"/>
              <a:pathLst>
                <a:path w="5162"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73"/>
            <p:cNvSpPr/>
            <p:nvPr/>
          </p:nvSpPr>
          <p:spPr>
            <a:xfrm>
              <a:off x="99900" y="1403263"/>
              <a:ext cx="129025" cy="123025"/>
            </a:xfrm>
            <a:custGeom>
              <a:avLst/>
              <a:gdLst/>
              <a:ahLst/>
              <a:cxnLst/>
              <a:rect l="l" t="t" r="r" b="b"/>
              <a:pathLst>
                <a:path w="5161"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73"/>
            <p:cNvSpPr/>
            <p:nvPr/>
          </p:nvSpPr>
          <p:spPr>
            <a:xfrm>
              <a:off x="269900" y="1403263"/>
              <a:ext cx="127825" cy="123025"/>
            </a:xfrm>
            <a:custGeom>
              <a:avLst/>
              <a:gdLst/>
              <a:ahLst/>
              <a:cxnLst/>
              <a:rect l="l" t="t" r="r" b="b"/>
              <a:pathLst>
                <a:path w="5113" h="4921" extrusionOk="0">
                  <a:moveTo>
                    <a:pt x="1" y="1"/>
                  </a:moveTo>
                  <a:lnTo>
                    <a:pt x="1" y="4920"/>
                  </a:lnTo>
                  <a:lnTo>
                    <a:pt x="5113" y="4920"/>
                  </a:lnTo>
                  <a:lnTo>
                    <a:pt x="51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73"/>
            <p:cNvSpPr/>
            <p:nvPr/>
          </p:nvSpPr>
          <p:spPr>
            <a:xfrm>
              <a:off x="438700" y="1403263"/>
              <a:ext cx="129025" cy="123025"/>
            </a:xfrm>
            <a:custGeom>
              <a:avLst/>
              <a:gdLst/>
              <a:ahLst/>
              <a:cxnLst/>
              <a:rect l="l" t="t" r="r" b="b"/>
              <a:pathLst>
                <a:path w="5161"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73"/>
            <p:cNvSpPr/>
            <p:nvPr/>
          </p:nvSpPr>
          <p:spPr>
            <a:xfrm>
              <a:off x="608700" y="1403263"/>
              <a:ext cx="129050" cy="123025"/>
            </a:xfrm>
            <a:custGeom>
              <a:avLst/>
              <a:gdLst/>
              <a:ahLst/>
              <a:cxnLst/>
              <a:rect l="l" t="t" r="r" b="b"/>
              <a:pathLst>
                <a:path w="5162"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73"/>
            <p:cNvSpPr/>
            <p:nvPr/>
          </p:nvSpPr>
          <p:spPr>
            <a:xfrm>
              <a:off x="778700" y="1403263"/>
              <a:ext cx="129050" cy="123025"/>
            </a:xfrm>
            <a:custGeom>
              <a:avLst/>
              <a:gdLst/>
              <a:ahLst/>
              <a:cxnLst/>
              <a:rect l="l" t="t" r="r" b="b"/>
              <a:pathLst>
                <a:path w="5162"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73"/>
            <p:cNvSpPr/>
            <p:nvPr/>
          </p:nvSpPr>
          <p:spPr>
            <a:xfrm>
              <a:off x="99900" y="1555188"/>
              <a:ext cx="129025" cy="121800"/>
            </a:xfrm>
            <a:custGeom>
              <a:avLst/>
              <a:gdLst/>
              <a:ahLst/>
              <a:cxnLst/>
              <a:rect l="l" t="t" r="r" b="b"/>
              <a:pathLst>
                <a:path w="5161" h="4872" extrusionOk="0">
                  <a:moveTo>
                    <a:pt x="1" y="1"/>
                  </a:moveTo>
                  <a:lnTo>
                    <a:pt x="1" y="4872"/>
                  </a:lnTo>
                  <a:lnTo>
                    <a:pt x="5161" y="4872"/>
                  </a:lnTo>
                  <a:lnTo>
                    <a:pt x="51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73"/>
            <p:cNvSpPr/>
            <p:nvPr/>
          </p:nvSpPr>
          <p:spPr>
            <a:xfrm>
              <a:off x="269900" y="1555188"/>
              <a:ext cx="127825" cy="121800"/>
            </a:xfrm>
            <a:custGeom>
              <a:avLst/>
              <a:gdLst/>
              <a:ahLst/>
              <a:cxnLst/>
              <a:rect l="l" t="t" r="r" b="b"/>
              <a:pathLst>
                <a:path w="5113" h="4872" extrusionOk="0">
                  <a:moveTo>
                    <a:pt x="1" y="1"/>
                  </a:moveTo>
                  <a:lnTo>
                    <a:pt x="1" y="4872"/>
                  </a:lnTo>
                  <a:lnTo>
                    <a:pt x="5113" y="4872"/>
                  </a:lnTo>
                  <a:lnTo>
                    <a:pt x="51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73"/>
            <p:cNvSpPr/>
            <p:nvPr/>
          </p:nvSpPr>
          <p:spPr>
            <a:xfrm>
              <a:off x="438700" y="1555188"/>
              <a:ext cx="129025" cy="121800"/>
            </a:xfrm>
            <a:custGeom>
              <a:avLst/>
              <a:gdLst/>
              <a:ahLst/>
              <a:cxnLst/>
              <a:rect l="l" t="t" r="r" b="b"/>
              <a:pathLst>
                <a:path w="5161"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73"/>
            <p:cNvSpPr/>
            <p:nvPr/>
          </p:nvSpPr>
          <p:spPr>
            <a:xfrm>
              <a:off x="608700" y="1555188"/>
              <a:ext cx="129050" cy="121800"/>
            </a:xfrm>
            <a:custGeom>
              <a:avLst/>
              <a:gdLst/>
              <a:ahLst/>
              <a:cxnLst/>
              <a:rect l="l" t="t" r="r" b="b"/>
              <a:pathLst>
                <a:path w="5162"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73"/>
            <p:cNvSpPr/>
            <p:nvPr/>
          </p:nvSpPr>
          <p:spPr>
            <a:xfrm>
              <a:off x="778700" y="1555188"/>
              <a:ext cx="129050" cy="121800"/>
            </a:xfrm>
            <a:custGeom>
              <a:avLst/>
              <a:gdLst/>
              <a:ahLst/>
              <a:cxnLst/>
              <a:rect l="l" t="t" r="r" b="b"/>
              <a:pathLst>
                <a:path w="5162"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73"/>
            <p:cNvSpPr/>
            <p:nvPr/>
          </p:nvSpPr>
          <p:spPr>
            <a:xfrm>
              <a:off x="99900" y="1707113"/>
              <a:ext cx="129025" cy="121800"/>
            </a:xfrm>
            <a:custGeom>
              <a:avLst/>
              <a:gdLst/>
              <a:ahLst/>
              <a:cxnLst/>
              <a:rect l="l" t="t" r="r" b="b"/>
              <a:pathLst>
                <a:path w="5161"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73"/>
            <p:cNvSpPr/>
            <p:nvPr/>
          </p:nvSpPr>
          <p:spPr>
            <a:xfrm>
              <a:off x="269900" y="1707113"/>
              <a:ext cx="127825" cy="121800"/>
            </a:xfrm>
            <a:custGeom>
              <a:avLst/>
              <a:gdLst/>
              <a:ahLst/>
              <a:cxnLst/>
              <a:rect l="l" t="t" r="r" b="b"/>
              <a:pathLst>
                <a:path w="5113" h="4872" extrusionOk="0">
                  <a:moveTo>
                    <a:pt x="1" y="0"/>
                  </a:moveTo>
                  <a:lnTo>
                    <a:pt x="1" y="4871"/>
                  </a:lnTo>
                  <a:lnTo>
                    <a:pt x="5113" y="4871"/>
                  </a:lnTo>
                  <a:lnTo>
                    <a:pt x="51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73"/>
            <p:cNvSpPr/>
            <p:nvPr/>
          </p:nvSpPr>
          <p:spPr>
            <a:xfrm>
              <a:off x="438700" y="1707113"/>
              <a:ext cx="129025" cy="121800"/>
            </a:xfrm>
            <a:custGeom>
              <a:avLst/>
              <a:gdLst/>
              <a:ahLst/>
              <a:cxnLst/>
              <a:rect l="l" t="t" r="r" b="b"/>
              <a:pathLst>
                <a:path w="5161"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73"/>
            <p:cNvSpPr/>
            <p:nvPr/>
          </p:nvSpPr>
          <p:spPr>
            <a:xfrm>
              <a:off x="608700" y="1707113"/>
              <a:ext cx="129050" cy="121800"/>
            </a:xfrm>
            <a:custGeom>
              <a:avLst/>
              <a:gdLst/>
              <a:ahLst/>
              <a:cxnLst/>
              <a:rect l="l" t="t" r="r" b="b"/>
              <a:pathLst>
                <a:path w="5162"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73"/>
            <p:cNvSpPr/>
            <p:nvPr/>
          </p:nvSpPr>
          <p:spPr>
            <a:xfrm>
              <a:off x="778700" y="1707113"/>
              <a:ext cx="129050" cy="121800"/>
            </a:xfrm>
            <a:custGeom>
              <a:avLst/>
              <a:gdLst/>
              <a:ahLst/>
              <a:cxnLst/>
              <a:rect l="l" t="t" r="r" b="b"/>
              <a:pathLst>
                <a:path w="5162"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73"/>
            <p:cNvSpPr/>
            <p:nvPr/>
          </p:nvSpPr>
          <p:spPr>
            <a:xfrm>
              <a:off x="823325" y="1293563"/>
              <a:ext cx="39800" cy="38600"/>
            </a:xfrm>
            <a:custGeom>
              <a:avLst/>
              <a:gdLst/>
              <a:ahLst/>
              <a:cxnLst/>
              <a:rect l="l" t="t" r="r" b="b"/>
              <a:pathLst>
                <a:path w="1592" h="1544" extrusionOk="0">
                  <a:moveTo>
                    <a:pt x="772" y="0"/>
                  </a:moveTo>
                  <a:cubicBezTo>
                    <a:pt x="386" y="0"/>
                    <a:pt x="0" y="338"/>
                    <a:pt x="0" y="772"/>
                  </a:cubicBezTo>
                  <a:cubicBezTo>
                    <a:pt x="0" y="1206"/>
                    <a:pt x="386" y="1543"/>
                    <a:pt x="772" y="1543"/>
                  </a:cubicBezTo>
                  <a:cubicBezTo>
                    <a:pt x="1206" y="1543"/>
                    <a:pt x="1592" y="1206"/>
                    <a:pt x="1592" y="772"/>
                  </a:cubicBezTo>
                  <a:cubicBezTo>
                    <a:pt x="1592" y="338"/>
                    <a:pt x="1206" y="0"/>
                    <a:pt x="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73"/>
            <p:cNvSpPr/>
            <p:nvPr/>
          </p:nvSpPr>
          <p:spPr>
            <a:xfrm>
              <a:off x="817300" y="1445463"/>
              <a:ext cx="45825" cy="38800"/>
            </a:xfrm>
            <a:custGeom>
              <a:avLst/>
              <a:gdLst/>
              <a:ahLst/>
              <a:cxnLst/>
              <a:rect l="l" t="t" r="r" b="b"/>
              <a:pathLst>
                <a:path w="1833" h="1552" extrusionOk="0">
                  <a:moveTo>
                    <a:pt x="1061" y="1"/>
                  </a:moveTo>
                  <a:cubicBezTo>
                    <a:pt x="338" y="1"/>
                    <a:pt x="0" y="821"/>
                    <a:pt x="482" y="1303"/>
                  </a:cubicBezTo>
                  <a:cubicBezTo>
                    <a:pt x="655" y="1476"/>
                    <a:pt x="859" y="1551"/>
                    <a:pt x="1055" y="1551"/>
                  </a:cubicBezTo>
                  <a:cubicBezTo>
                    <a:pt x="1460" y="1551"/>
                    <a:pt x="1833" y="1228"/>
                    <a:pt x="1833" y="773"/>
                  </a:cubicBezTo>
                  <a:cubicBezTo>
                    <a:pt x="1833" y="338"/>
                    <a:pt x="1495" y="1"/>
                    <a:pt x="1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73"/>
            <p:cNvSpPr/>
            <p:nvPr/>
          </p:nvSpPr>
          <p:spPr>
            <a:xfrm>
              <a:off x="817300" y="1597388"/>
              <a:ext cx="45825" cy="38800"/>
            </a:xfrm>
            <a:custGeom>
              <a:avLst/>
              <a:gdLst/>
              <a:ahLst/>
              <a:cxnLst/>
              <a:rect l="l" t="t" r="r" b="b"/>
              <a:pathLst>
                <a:path w="1833" h="1552" extrusionOk="0">
                  <a:moveTo>
                    <a:pt x="1061" y="1"/>
                  </a:moveTo>
                  <a:cubicBezTo>
                    <a:pt x="338" y="1"/>
                    <a:pt x="0" y="820"/>
                    <a:pt x="482" y="1303"/>
                  </a:cubicBezTo>
                  <a:cubicBezTo>
                    <a:pt x="639" y="1476"/>
                    <a:pt x="838" y="1551"/>
                    <a:pt x="1033" y="1551"/>
                  </a:cubicBezTo>
                  <a:cubicBezTo>
                    <a:pt x="1438" y="1551"/>
                    <a:pt x="1833" y="1227"/>
                    <a:pt x="1833" y="772"/>
                  </a:cubicBezTo>
                  <a:cubicBezTo>
                    <a:pt x="1833" y="338"/>
                    <a:pt x="1495" y="1"/>
                    <a:pt x="1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73"/>
            <p:cNvSpPr/>
            <p:nvPr/>
          </p:nvSpPr>
          <p:spPr>
            <a:xfrm>
              <a:off x="817300" y="1749213"/>
              <a:ext cx="45825" cy="38875"/>
            </a:xfrm>
            <a:custGeom>
              <a:avLst/>
              <a:gdLst/>
              <a:ahLst/>
              <a:cxnLst/>
              <a:rect l="l" t="t" r="r" b="b"/>
              <a:pathLst>
                <a:path w="1833" h="1555" extrusionOk="0">
                  <a:moveTo>
                    <a:pt x="1134" y="0"/>
                  </a:moveTo>
                  <a:cubicBezTo>
                    <a:pt x="1110" y="0"/>
                    <a:pt x="1086" y="2"/>
                    <a:pt x="1061" y="4"/>
                  </a:cubicBezTo>
                  <a:cubicBezTo>
                    <a:pt x="338" y="4"/>
                    <a:pt x="0" y="824"/>
                    <a:pt x="482" y="1306"/>
                  </a:cubicBezTo>
                  <a:cubicBezTo>
                    <a:pt x="655" y="1479"/>
                    <a:pt x="859" y="1555"/>
                    <a:pt x="1055" y="1555"/>
                  </a:cubicBezTo>
                  <a:cubicBezTo>
                    <a:pt x="1460" y="1555"/>
                    <a:pt x="1833" y="1231"/>
                    <a:pt x="1833" y="776"/>
                  </a:cubicBezTo>
                  <a:cubicBezTo>
                    <a:pt x="1833" y="367"/>
                    <a:pt x="1533" y="0"/>
                    <a:pt x="1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73"/>
            <p:cNvSpPr/>
            <p:nvPr/>
          </p:nvSpPr>
          <p:spPr>
            <a:xfrm>
              <a:off x="948700" y="1251363"/>
              <a:ext cx="129050" cy="123000"/>
            </a:xfrm>
            <a:custGeom>
              <a:avLst/>
              <a:gdLst/>
              <a:ahLst/>
              <a:cxnLst/>
              <a:rect l="l" t="t" r="r" b="b"/>
              <a:pathLst>
                <a:path w="5162"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73"/>
            <p:cNvSpPr/>
            <p:nvPr/>
          </p:nvSpPr>
          <p:spPr>
            <a:xfrm>
              <a:off x="948700" y="1403263"/>
              <a:ext cx="129050" cy="123025"/>
            </a:xfrm>
            <a:custGeom>
              <a:avLst/>
              <a:gdLst/>
              <a:ahLst/>
              <a:cxnLst/>
              <a:rect l="l" t="t" r="r" b="b"/>
              <a:pathLst>
                <a:path w="5162"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73"/>
            <p:cNvSpPr/>
            <p:nvPr/>
          </p:nvSpPr>
          <p:spPr>
            <a:xfrm>
              <a:off x="948700" y="1555188"/>
              <a:ext cx="129050" cy="121800"/>
            </a:xfrm>
            <a:custGeom>
              <a:avLst/>
              <a:gdLst/>
              <a:ahLst/>
              <a:cxnLst/>
              <a:rect l="l" t="t" r="r" b="b"/>
              <a:pathLst>
                <a:path w="5162"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73"/>
            <p:cNvSpPr/>
            <p:nvPr/>
          </p:nvSpPr>
          <p:spPr>
            <a:xfrm>
              <a:off x="948700" y="1707113"/>
              <a:ext cx="129050" cy="121800"/>
            </a:xfrm>
            <a:custGeom>
              <a:avLst/>
              <a:gdLst/>
              <a:ahLst/>
              <a:cxnLst/>
              <a:rect l="l" t="t" r="r" b="b"/>
              <a:pathLst>
                <a:path w="5162"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73"/>
            <p:cNvSpPr/>
            <p:nvPr/>
          </p:nvSpPr>
          <p:spPr>
            <a:xfrm>
              <a:off x="993325" y="1293563"/>
              <a:ext cx="39800" cy="38600"/>
            </a:xfrm>
            <a:custGeom>
              <a:avLst/>
              <a:gdLst/>
              <a:ahLst/>
              <a:cxnLst/>
              <a:rect l="l" t="t" r="r" b="b"/>
              <a:pathLst>
                <a:path w="1592" h="1544" extrusionOk="0">
                  <a:moveTo>
                    <a:pt x="772" y="0"/>
                  </a:moveTo>
                  <a:cubicBezTo>
                    <a:pt x="338" y="0"/>
                    <a:pt x="0" y="338"/>
                    <a:pt x="0" y="772"/>
                  </a:cubicBezTo>
                  <a:cubicBezTo>
                    <a:pt x="0" y="1206"/>
                    <a:pt x="338" y="1543"/>
                    <a:pt x="772" y="1543"/>
                  </a:cubicBezTo>
                  <a:cubicBezTo>
                    <a:pt x="1206" y="1543"/>
                    <a:pt x="1592" y="1206"/>
                    <a:pt x="1592" y="772"/>
                  </a:cubicBezTo>
                  <a:cubicBezTo>
                    <a:pt x="1592" y="338"/>
                    <a:pt x="1206" y="0"/>
                    <a:pt x="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73"/>
            <p:cNvSpPr/>
            <p:nvPr/>
          </p:nvSpPr>
          <p:spPr>
            <a:xfrm>
              <a:off x="987300" y="1445463"/>
              <a:ext cx="45825" cy="38800"/>
            </a:xfrm>
            <a:custGeom>
              <a:avLst/>
              <a:gdLst/>
              <a:ahLst/>
              <a:cxnLst/>
              <a:rect l="l" t="t" r="r" b="b"/>
              <a:pathLst>
                <a:path w="1833" h="1552" extrusionOk="0">
                  <a:moveTo>
                    <a:pt x="1013" y="1"/>
                  </a:moveTo>
                  <a:cubicBezTo>
                    <a:pt x="338" y="1"/>
                    <a:pt x="0" y="821"/>
                    <a:pt x="482" y="1303"/>
                  </a:cubicBezTo>
                  <a:cubicBezTo>
                    <a:pt x="640" y="1476"/>
                    <a:pt x="838" y="1551"/>
                    <a:pt x="1033" y="1551"/>
                  </a:cubicBezTo>
                  <a:cubicBezTo>
                    <a:pt x="1438" y="1551"/>
                    <a:pt x="1833" y="1228"/>
                    <a:pt x="1833" y="773"/>
                  </a:cubicBezTo>
                  <a:cubicBezTo>
                    <a:pt x="1833" y="338"/>
                    <a:pt x="1447"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73"/>
            <p:cNvSpPr/>
            <p:nvPr/>
          </p:nvSpPr>
          <p:spPr>
            <a:xfrm>
              <a:off x="987300" y="1597388"/>
              <a:ext cx="45825" cy="38800"/>
            </a:xfrm>
            <a:custGeom>
              <a:avLst/>
              <a:gdLst/>
              <a:ahLst/>
              <a:cxnLst/>
              <a:rect l="l" t="t" r="r" b="b"/>
              <a:pathLst>
                <a:path w="1833" h="1552" extrusionOk="0">
                  <a:moveTo>
                    <a:pt x="1013" y="1"/>
                  </a:moveTo>
                  <a:cubicBezTo>
                    <a:pt x="338" y="1"/>
                    <a:pt x="0" y="820"/>
                    <a:pt x="482" y="1303"/>
                  </a:cubicBezTo>
                  <a:cubicBezTo>
                    <a:pt x="640" y="1476"/>
                    <a:pt x="838" y="1551"/>
                    <a:pt x="1033" y="1551"/>
                  </a:cubicBezTo>
                  <a:cubicBezTo>
                    <a:pt x="1438" y="1551"/>
                    <a:pt x="1833" y="1227"/>
                    <a:pt x="1833" y="772"/>
                  </a:cubicBezTo>
                  <a:cubicBezTo>
                    <a:pt x="1833" y="338"/>
                    <a:pt x="1447"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73"/>
            <p:cNvSpPr/>
            <p:nvPr/>
          </p:nvSpPr>
          <p:spPr>
            <a:xfrm>
              <a:off x="987300" y="1749213"/>
              <a:ext cx="45825" cy="38875"/>
            </a:xfrm>
            <a:custGeom>
              <a:avLst/>
              <a:gdLst/>
              <a:ahLst/>
              <a:cxnLst/>
              <a:rect l="l" t="t" r="r" b="b"/>
              <a:pathLst>
                <a:path w="1833" h="1555" extrusionOk="0">
                  <a:moveTo>
                    <a:pt x="1087" y="0"/>
                  </a:moveTo>
                  <a:cubicBezTo>
                    <a:pt x="1062" y="0"/>
                    <a:pt x="1038" y="2"/>
                    <a:pt x="1013" y="4"/>
                  </a:cubicBezTo>
                  <a:cubicBezTo>
                    <a:pt x="338" y="4"/>
                    <a:pt x="0" y="824"/>
                    <a:pt x="482" y="1306"/>
                  </a:cubicBezTo>
                  <a:cubicBezTo>
                    <a:pt x="640" y="1479"/>
                    <a:pt x="838" y="1555"/>
                    <a:pt x="1033" y="1555"/>
                  </a:cubicBezTo>
                  <a:cubicBezTo>
                    <a:pt x="1438" y="1555"/>
                    <a:pt x="1833" y="1231"/>
                    <a:pt x="1833" y="776"/>
                  </a:cubicBezTo>
                  <a:cubicBezTo>
                    <a:pt x="1833" y="367"/>
                    <a:pt x="1490"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73"/>
            <p:cNvSpPr/>
            <p:nvPr/>
          </p:nvSpPr>
          <p:spPr>
            <a:xfrm>
              <a:off x="647275" y="1293563"/>
              <a:ext cx="45850" cy="38775"/>
            </a:xfrm>
            <a:custGeom>
              <a:avLst/>
              <a:gdLst/>
              <a:ahLst/>
              <a:cxnLst/>
              <a:rect l="l" t="t" r="r" b="b"/>
              <a:pathLst>
                <a:path w="1834" h="1551" extrusionOk="0">
                  <a:moveTo>
                    <a:pt x="1062" y="0"/>
                  </a:moveTo>
                  <a:cubicBezTo>
                    <a:pt x="339" y="0"/>
                    <a:pt x="1" y="820"/>
                    <a:pt x="483" y="1302"/>
                  </a:cubicBezTo>
                  <a:cubicBezTo>
                    <a:pt x="640" y="1475"/>
                    <a:pt x="838" y="1551"/>
                    <a:pt x="1034" y="1551"/>
                  </a:cubicBezTo>
                  <a:cubicBezTo>
                    <a:pt x="1439" y="1551"/>
                    <a:pt x="1834" y="1227"/>
                    <a:pt x="1834" y="772"/>
                  </a:cubicBezTo>
                  <a:cubicBezTo>
                    <a:pt x="1834"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73"/>
            <p:cNvSpPr/>
            <p:nvPr/>
          </p:nvSpPr>
          <p:spPr>
            <a:xfrm>
              <a:off x="647275" y="1445463"/>
              <a:ext cx="45850" cy="38800"/>
            </a:xfrm>
            <a:custGeom>
              <a:avLst/>
              <a:gdLst/>
              <a:ahLst/>
              <a:cxnLst/>
              <a:rect l="l" t="t" r="r" b="b"/>
              <a:pathLst>
                <a:path w="1834" h="1552" extrusionOk="0">
                  <a:moveTo>
                    <a:pt x="1062" y="1"/>
                  </a:moveTo>
                  <a:cubicBezTo>
                    <a:pt x="339" y="1"/>
                    <a:pt x="1" y="821"/>
                    <a:pt x="483" y="1303"/>
                  </a:cubicBezTo>
                  <a:cubicBezTo>
                    <a:pt x="640" y="1476"/>
                    <a:pt x="838" y="1551"/>
                    <a:pt x="1034" y="1551"/>
                  </a:cubicBezTo>
                  <a:cubicBezTo>
                    <a:pt x="1439" y="1551"/>
                    <a:pt x="1834" y="1228"/>
                    <a:pt x="1834" y="773"/>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73"/>
            <p:cNvSpPr/>
            <p:nvPr/>
          </p:nvSpPr>
          <p:spPr>
            <a:xfrm>
              <a:off x="647275" y="1597388"/>
              <a:ext cx="45850" cy="38800"/>
            </a:xfrm>
            <a:custGeom>
              <a:avLst/>
              <a:gdLst/>
              <a:ahLst/>
              <a:cxnLst/>
              <a:rect l="l" t="t" r="r" b="b"/>
              <a:pathLst>
                <a:path w="1834" h="1552" extrusionOk="0">
                  <a:moveTo>
                    <a:pt x="1062" y="1"/>
                  </a:moveTo>
                  <a:cubicBezTo>
                    <a:pt x="339" y="1"/>
                    <a:pt x="1" y="820"/>
                    <a:pt x="483" y="1303"/>
                  </a:cubicBezTo>
                  <a:cubicBezTo>
                    <a:pt x="640" y="1476"/>
                    <a:pt x="838" y="1551"/>
                    <a:pt x="1034" y="1551"/>
                  </a:cubicBezTo>
                  <a:cubicBezTo>
                    <a:pt x="1439" y="1551"/>
                    <a:pt x="1834" y="1227"/>
                    <a:pt x="1834" y="772"/>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73"/>
            <p:cNvSpPr/>
            <p:nvPr/>
          </p:nvSpPr>
          <p:spPr>
            <a:xfrm>
              <a:off x="647275" y="1749213"/>
              <a:ext cx="45850" cy="38875"/>
            </a:xfrm>
            <a:custGeom>
              <a:avLst/>
              <a:gdLst/>
              <a:ahLst/>
              <a:cxnLst/>
              <a:rect l="l" t="t" r="r" b="b"/>
              <a:pathLst>
                <a:path w="1834" h="1555" extrusionOk="0">
                  <a:moveTo>
                    <a:pt x="1135" y="0"/>
                  </a:moveTo>
                  <a:cubicBezTo>
                    <a:pt x="1111" y="0"/>
                    <a:pt x="1087" y="2"/>
                    <a:pt x="1062" y="4"/>
                  </a:cubicBezTo>
                  <a:cubicBezTo>
                    <a:pt x="339" y="4"/>
                    <a:pt x="1" y="824"/>
                    <a:pt x="483" y="1306"/>
                  </a:cubicBezTo>
                  <a:cubicBezTo>
                    <a:pt x="640" y="1479"/>
                    <a:pt x="838" y="1555"/>
                    <a:pt x="1034" y="1555"/>
                  </a:cubicBezTo>
                  <a:cubicBezTo>
                    <a:pt x="1439" y="1555"/>
                    <a:pt x="1834" y="1231"/>
                    <a:pt x="1834" y="776"/>
                  </a:cubicBezTo>
                  <a:cubicBezTo>
                    <a:pt x="1834"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73"/>
            <p:cNvSpPr/>
            <p:nvPr/>
          </p:nvSpPr>
          <p:spPr>
            <a:xfrm>
              <a:off x="477275" y="1293563"/>
              <a:ext cx="45850" cy="38775"/>
            </a:xfrm>
            <a:custGeom>
              <a:avLst/>
              <a:gdLst/>
              <a:ahLst/>
              <a:cxnLst/>
              <a:rect l="l" t="t" r="r" b="b"/>
              <a:pathLst>
                <a:path w="1834" h="1551" extrusionOk="0">
                  <a:moveTo>
                    <a:pt x="1062" y="0"/>
                  </a:moveTo>
                  <a:cubicBezTo>
                    <a:pt x="338" y="0"/>
                    <a:pt x="1" y="820"/>
                    <a:pt x="483" y="1302"/>
                  </a:cubicBezTo>
                  <a:cubicBezTo>
                    <a:pt x="640" y="1475"/>
                    <a:pt x="838" y="1551"/>
                    <a:pt x="1034" y="1551"/>
                  </a:cubicBezTo>
                  <a:cubicBezTo>
                    <a:pt x="1439" y="1551"/>
                    <a:pt x="1834" y="1227"/>
                    <a:pt x="1834" y="772"/>
                  </a:cubicBezTo>
                  <a:cubicBezTo>
                    <a:pt x="1834"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73"/>
            <p:cNvSpPr/>
            <p:nvPr/>
          </p:nvSpPr>
          <p:spPr>
            <a:xfrm>
              <a:off x="477275" y="1445463"/>
              <a:ext cx="45850" cy="38800"/>
            </a:xfrm>
            <a:custGeom>
              <a:avLst/>
              <a:gdLst/>
              <a:ahLst/>
              <a:cxnLst/>
              <a:rect l="l" t="t" r="r" b="b"/>
              <a:pathLst>
                <a:path w="1834" h="1552" extrusionOk="0">
                  <a:moveTo>
                    <a:pt x="1062" y="1"/>
                  </a:moveTo>
                  <a:cubicBezTo>
                    <a:pt x="338" y="1"/>
                    <a:pt x="1" y="821"/>
                    <a:pt x="483" y="1303"/>
                  </a:cubicBezTo>
                  <a:cubicBezTo>
                    <a:pt x="656" y="1476"/>
                    <a:pt x="860" y="1551"/>
                    <a:pt x="1055" y="1551"/>
                  </a:cubicBezTo>
                  <a:cubicBezTo>
                    <a:pt x="1461" y="1551"/>
                    <a:pt x="1834" y="1228"/>
                    <a:pt x="1834" y="773"/>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73"/>
            <p:cNvSpPr/>
            <p:nvPr/>
          </p:nvSpPr>
          <p:spPr>
            <a:xfrm>
              <a:off x="477275" y="1597388"/>
              <a:ext cx="45850" cy="38800"/>
            </a:xfrm>
            <a:custGeom>
              <a:avLst/>
              <a:gdLst/>
              <a:ahLst/>
              <a:cxnLst/>
              <a:rect l="l" t="t" r="r" b="b"/>
              <a:pathLst>
                <a:path w="1834" h="1552" extrusionOk="0">
                  <a:moveTo>
                    <a:pt x="1062" y="1"/>
                  </a:moveTo>
                  <a:cubicBezTo>
                    <a:pt x="338" y="1"/>
                    <a:pt x="1" y="820"/>
                    <a:pt x="483" y="1303"/>
                  </a:cubicBezTo>
                  <a:cubicBezTo>
                    <a:pt x="640" y="1476"/>
                    <a:pt x="838" y="1551"/>
                    <a:pt x="1034" y="1551"/>
                  </a:cubicBezTo>
                  <a:cubicBezTo>
                    <a:pt x="1439" y="1551"/>
                    <a:pt x="1834" y="1227"/>
                    <a:pt x="1834" y="772"/>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73"/>
            <p:cNvSpPr/>
            <p:nvPr/>
          </p:nvSpPr>
          <p:spPr>
            <a:xfrm>
              <a:off x="477275" y="1749213"/>
              <a:ext cx="45850" cy="38875"/>
            </a:xfrm>
            <a:custGeom>
              <a:avLst/>
              <a:gdLst/>
              <a:ahLst/>
              <a:cxnLst/>
              <a:rect l="l" t="t" r="r" b="b"/>
              <a:pathLst>
                <a:path w="1834" h="1555" extrusionOk="0">
                  <a:moveTo>
                    <a:pt x="1135" y="0"/>
                  </a:moveTo>
                  <a:cubicBezTo>
                    <a:pt x="1111" y="0"/>
                    <a:pt x="1087" y="2"/>
                    <a:pt x="1062" y="4"/>
                  </a:cubicBezTo>
                  <a:cubicBezTo>
                    <a:pt x="338" y="4"/>
                    <a:pt x="1" y="824"/>
                    <a:pt x="483" y="1306"/>
                  </a:cubicBezTo>
                  <a:cubicBezTo>
                    <a:pt x="656" y="1479"/>
                    <a:pt x="860" y="1555"/>
                    <a:pt x="1055" y="1555"/>
                  </a:cubicBezTo>
                  <a:cubicBezTo>
                    <a:pt x="1461" y="1555"/>
                    <a:pt x="1834" y="1231"/>
                    <a:pt x="1834" y="776"/>
                  </a:cubicBezTo>
                  <a:cubicBezTo>
                    <a:pt x="1834"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73"/>
            <p:cNvSpPr/>
            <p:nvPr/>
          </p:nvSpPr>
          <p:spPr>
            <a:xfrm>
              <a:off x="307275" y="1293563"/>
              <a:ext cx="45850" cy="38775"/>
            </a:xfrm>
            <a:custGeom>
              <a:avLst/>
              <a:gdLst/>
              <a:ahLst/>
              <a:cxnLst/>
              <a:rect l="l" t="t" r="r" b="b"/>
              <a:pathLst>
                <a:path w="1834" h="1551" extrusionOk="0">
                  <a:moveTo>
                    <a:pt x="1062" y="0"/>
                  </a:moveTo>
                  <a:cubicBezTo>
                    <a:pt x="338" y="0"/>
                    <a:pt x="1" y="820"/>
                    <a:pt x="483" y="1302"/>
                  </a:cubicBezTo>
                  <a:cubicBezTo>
                    <a:pt x="656" y="1475"/>
                    <a:pt x="859" y="1551"/>
                    <a:pt x="1055" y="1551"/>
                  </a:cubicBezTo>
                  <a:cubicBezTo>
                    <a:pt x="1461" y="1551"/>
                    <a:pt x="1833" y="1227"/>
                    <a:pt x="1833" y="772"/>
                  </a:cubicBezTo>
                  <a:cubicBezTo>
                    <a:pt x="1833"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73"/>
            <p:cNvSpPr/>
            <p:nvPr/>
          </p:nvSpPr>
          <p:spPr>
            <a:xfrm>
              <a:off x="307275" y="1445463"/>
              <a:ext cx="45850" cy="38800"/>
            </a:xfrm>
            <a:custGeom>
              <a:avLst/>
              <a:gdLst/>
              <a:ahLst/>
              <a:cxnLst/>
              <a:rect l="l" t="t" r="r" b="b"/>
              <a:pathLst>
                <a:path w="1834" h="1552" extrusionOk="0">
                  <a:moveTo>
                    <a:pt x="1062" y="1"/>
                  </a:moveTo>
                  <a:cubicBezTo>
                    <a:pt x="338" y="1"/>
                    <a:pt x="1" y="821"/>
                    <a:pt x="483" y="1303"/>
                  </a:cubicBezTo>
                  <a:cubicBezTo>
                    <a:pt x="656" y="1476"/>
                    <a:pt x="859" y="1551"/>
                    <a:pt x="1055" y="1551"/>
                  </a:cubicBezTo>
                  <a:cubicBezTo>
                    <a:pt x="1461" y="1551"/>
                    <a:pt x="1833" y="1228"/>
                    <a:pt x="1833" y="773"/>
                  </a:cubicBezTo>
                  <a:cubicBezTo>
                    <a:pt x="1833"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73"/>
            <p:cNvSpPr/>
            <p:nvPr/>
          </p:nvSpPr>
          <p:spPr>
            <a:xfrm>
              <a:off x="307275" y="1597388"/>
              <a:ext cx="45850" cy="38800"/>
            </a:xfrm>
            <a:custGeom>
              <a:avLst/>
              <a:gdLst/>
              <a:ahLst/>
              <a:cxnLst/>
              <a:rect l="l" t="t" r="r" b="b"/>
              <a:pathLst>
                <a:path w="1834" h="1552" extrusionOk="0">
                  <a:moveTo>
                    <a:pt x="1062" y="1"/>
                  </a:moveTo>
                  <a:cubicBezTo>
                    <a:pt x="338" y="1"/>
                    <a:pt x="1" y="820"/>
                    <a:pt x="483" y="1303"/>
                  </a:cubicBezTo>
                  <a:cubicBezTo>
                    <a:pt x="656" y="1476"/>
                    <a:pt x="859" y="1551"/>
                    <a:pt x="1055" y="1551"/>
                  </a:cubicBezTo>
                  <a:cubicBezTo>
                    <a:pt x="1461" y="1551"/>
                    <a:pt x="1833" y="1227"/>
                    <a:pt x="1833" y="772"/>
                  </a:cubicBezTo>
                  <a:cubicBezTo>
                    <a:pt x="1833" y="338"/>
                    <a:pt x="1496" y="1"/>
                    <a:pt x="1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73"/>
            <p:cNvSpPr/>
            <p:nvPr/>
          </p:nvSpPr>
          <p:spPr>
            <a:xfrm>
              <a:off x="307275" y="1749213"/>
              <a:ext cx="45850" cy="38875"/>
            </a:xfrm>
            <a:custGeom>
              <a:avLst/>
              <a:gdLst/>
              <a:ahLst/>
              <a:cxnLst/>
              <a:rect l="l" t="t" r="r" b="b"/>
              <a:pathLst>
                <a:path w="1834" h="1555" extrusionOk="0">
                  <a:moveTo>
                    <a:pt x="1135" y="0"/>
                  </a:moveTo>
                  <a:cubicBezTo>
                    <a:pt x="1111" y="0"/>
                    <a:pt x="1087" y="2"/>
                    <a:pt x="1062" y="4"/>
                  </a:cubicBezTo>
                  <a:cubicBezTo>
                    <a:pt x="338" y="4"/>
                    <a:pt x="1" y="824"/>
                    <a:pt x="483" y="1306"/>
                  </a:cubicBezTo>
                  <a:cubicBezTo>
                    <a:pt x="656" y="1479"/>
                    <a:pt x="859" y="1555"/>
                    <a:pt x="1055" y="1555"/>
                  </a:cubicBezTo>
                  <a:cubicBezTo>
                    <a:pt x="1461" y="1555"/>
                    <a:pt x="1833" y="1231"/>
                    <a:pt x="1833" y="776"/>
                  </a:cubicBezTo>
                  <a:cubicBezTo>
                    <a:pt x="1833"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73"/>
            <p:cNvSpPr/>
            <p:nvPr/>
          </p:nvSpPr>
          <p:spPr>
            <a:xfrm>
              <a:off x="137275" y="1293563"/>
              <a:ext cx="45850" cy="38775"/>
            </a:xfrm>
            <a:custGeom>
              <a:avLst/>
              <a:gdLst/>
              <a:ahLst/>
              <a:cxnLst/>
              <a:rect l="l" t="t" r="r" b="b"/>
              <a:pathLst>
                <a:path w="1834" h="1551" extrusionOk="0">
                  <a:moveTo>
                    <a:pt x="1062" y="0"/>
                  </a:moveTo>
                  <a:cubicBezTo>
                    <a:pt x="387" y="0"/>
                    <a:pt x="1" y="820"/>
                    <a:pt x="531" y="1302"/>
                  </a:cubicBezTo>
                  <a:cubicBezTo>
                    <a:pt x="688" y="1475"/>
                    <a:pt x="881" y="1551"/>
                    <a:pt x="1070" y="1551"/>
                  </a:cubicBezTo>
                  <a:cubicBezTo>
                    <a:pt x="1461" y="1551"/>
                    <a:pt x="1833" y="1227"/>
                    <a:pt x="1833" y="772"/>
                  </a:cubicBezTo>
                  <a:cubicBezTo>
                    <a:pt x="1833"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73"/>
            <p:cNvSpPr/>
            <p:nvPr/>
          </p:nvSpPr>
          <p:spPr>
            <a:xfrm>
              <a:off x="137275" y="1445463"/>
              <a:ext cx="45850" cy="38800"/>
            </a:xfrm>
            <a:custGeom>
              <a:avLst/>
              <a:gdLst/>
              <a:ahLst/>
              <a:cxnLst/>
              <a:rect l="l" t="t" r="r" b="b"/>
              <a:pathLst>
                <a:path w="1834" h="1552" extrusionOk="0">
                  <a:moveTo>
                    <a:pt x="1062" y="1"/>
                  </a:moveTo>
                  <a:cubicBezTo>
                    <a:pt x="338" y="1"/>
                    <a:pt x="1" y="821"/>
                    <a:pt x="531" y="1303"/>
                  </a:cubicBezTo>
                  <a:cubicBezTo>
                    <a:pt x="688" y="1476"/>
                    <a:pt x="881" y="1551"/>
                    <a:pt x="1070" y="1551"/>
                  </a:cubicBezTo>
                  <a:cubicBezTo>
                    <a:pt x="1461" y="1551"/>
                    <a:pt x="1833" y="1228"/>
                    <a:pt x="1833" y="773"/>
                  </a:cubicBezTo>
                  <a:cubicBezTo>
                    <a:pt x="1833"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73"/>
            <p:cNvSpPr/>
            <p:nvPr/>
          </p:nvSpPr>
          <p:spPr>
            <a:xfrm>
              <a:off x="137275" y="1597388"/>
              <a:ext cx="45850" cy="38800"/>
            </a:xfrm>
            <a:custGeom>
              <a:avLst/>
              <a:gdLst/>
              <a:ahLst/>
              <a:cxnLst/>
              <a:rect l="l" t="t" r="r" b="b"/>
              <a:pathLst>
                <a:path w="1834" h="1552" extrusionOk="0">
                  <a:moveTo>
                    <a:pt x="1062" y="1"/>
                  </a:moveTo>
                  <a:cubicBezTo>
                    <a:pt x="387" y="1"/>
                    <a:pt x="1" y="820"/>
                    <a:pt x="531" y="1303"/>
                  </a:cubicBezTo>
                  <a:cubicBezTo>
                    <a:pt x="688" y="1476"/>
                    <a:pt x="881" y="1551"/>
                    <a:pt x="1070" y="1551"/>
                  </a:cubicBezTo>
                  <a:cubicBezTo>
                    <a:pt x="1461" y="1551"/>
                    <a:pt x="1833" y="1227"/>
                    <a:pt x="1833" y="772"/>
                  </a:cubicBezTo>
                  <a:cubicBezTo>
                    <a:pt x="1833" y="338"/>
                    <a:pt x="1496" y="1"/>
                    <a:pt x="1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73"/>
            <p:cNvSpPr/>
            <p:nvPr/>
          </p:nvSpPr>
          <p:spPr>
            <a:xfrm>
              <a:off x="137275" y="1749213"/>
              <a:ext cx="45850" cy="38875"/>
            </a:xfrm>
            <a:custGeom>
              <a:avLst/>
              <a:gdLst/>
              <a:ahLst/>
              <a:cxnLst/>
              <a:rect l="l" t="t" r="r" b="b"/>
              <a:pathLst>
                <a:path w="1834" h="1555" extrusionOk="0">
                  <a:moveTo>
                    <a:pt x="1135" y="0"/>
                  </a:moveTo>
                  <a:cubicBezTo>
                    <a:pt x="1111" y="0"/>
                    <a:pt x="1086" y="2"/>
                    <a:pt x="1062" y="4"/>
                  </a:cubicBezTo>
                  <a:cubicBezTo>
                    <a:pt x="338" y="4"/>
                    <a:pt x="1" y="824"/>
                    <a:pt x="531" y="1306"/>
                  </a:cubicBezTo>
                  <a:cubicBezTo>
                    <a:pt x="688" y="1479"/>
                    <a:pt x="881" y="1555"/>
                    <a:pt x="1070" y="1555"/>
                  </a:cubicBezTo>
                  <a:cubicBezTo>
                    <a:pt x="1461" y="1555"/>
                    <a:pt x="1833" y="1231"/>
                    <a:pt x="1833" y="776"/>
                  </a:cubicBezTo>
                  <a:cubicBezTo>
                    <a:pt x="1833"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73"/>
            <p:cNvSpPr/>
            <p:nvPr/>
          </p:nvSpPr>
          <p:spPr>
            <a:xfrm>
              <a:off x="993325" y="1089788"/>
              <a:ext cx="133850" cy="18125"/>
            </a:xfrm>
            <a:custGeom>
              <a:avLst/>
              <a:gdLst/>
              <a:ahLst/>
              <a:cxnLst/>
              <a:rect l="l" t="t" r="r" b="b"/>
              <a:pathLst>
                <a:path w="5354" h="725" extrusionOk="0">
                  <a:moveTo>
                    <a:pt x="0" y="1"/>
                  </a:moveTo>
                  <a:lnTo>
                    <a:pt x="0" y="724"/>
                  </a:lnTo>
                  <a:lnTo>
                    <a:pt x="5354" y="724"/>
                  </a:lnTo>
                  <a:lnTo>
                    <a:pt x="53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73"/>
            <p:cNvSpPr/>
            <p:nvPr/>
          </p:nvSpPr>
          <p:spPr>
            <a:xfrm>
              <a:off x="49275" y="1089788"/>
              <a:ext cx="133850" cy="18125"/>
            </a:xfrm>
            <a:custGeom>
              <a:avLst/>
              <a:gdLst/>
              <a:ahLst/>
              <a:cxnLst/>
              <a:rect l="l" t="t" r="r" b="b"/>
              <a:pathLst>
                <a:path w="5354" h="725" extrusionOk="0">
                  <a:moveTo>
                    <a:pt x="0" y="1"/>
                  </a:moveTo>
                  <a:lnTo>
                    <a:pt x="0" y="724"/>
                  </a:lnTo>
                  <a:lnTo>
                    <a:pt x="5353" y="724"/>
                  </a:lnTo>
                  <a:lnTo>
                    <a:pt x="53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00"/>
        <p:cNvGrpSpPr/>
        <p:nvPr/>
      </p:nvGrpSpPr>
      <p:grpSpPr>
        <a:xfrm>
          <a:off x="0" y="0"/>
          <a:ext cx="0" cy="0"/>
          <a:chOff x="0" y="0"/>
          <a:chExt cx="0" cy="0"/>
        </a:xfrm>
      </p:grpSpPr>
      <p:sp>
        <p:nvSpPr>
          <p:cNvPr id="9002" name="Google Shape;9002;p113">
            <a:hlinkClick r:id="" action="ppaction://noaction"/>
          </p:cNvPr>
          <p:cNvSpPr/>
          <p:nvPr/>
        </p:nvSpPr>
        <p:spPr>
          <a:xfrm>
            <a:off x="2066925" y="652818"/>
            <a:ext cx="4838700" cy="409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113"/>
          <p:cNvSpPr txBox="1">
            <a:spLocks noGrp="1"/>
          </p:cNvSpPr>
          <p:nvPr>
            <p:ph type="subTitle" idx="1"/>
          </p:nvPr>
        </p:nvSpPr>
        <p:spPr>
          <a:xfrm>
            <a:off x="3299138" y="749793"/>
            <a:ext cx="2474400" cy="2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a:t>DISCUSSIONS</a:t>
            </a:r>
            <a:endParaRPr sz="3000" dirty="0"/>
          </a:p>
        </p:txBody>
      </p:sp>
      <p:sp>
        <p:nvSpPr>
          <p:cNvPr id="9006" name="Google Shape;9006;p113"/>
          <p:cNvSpPr txBox="1">
            <a:spLocks noGrp="1"/>
          </p:cNvSpPr>
          <p:nvPr>
            <p:ph type="subTitle" idx="3"/>
          </p:nvPr>
        </p:nvSpPr>
        <p:spPr>
          <a:xfrm>
            <a:off x="1633458" y="2376067"/>
            <a:ext cx="5813363" cy="5727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In</a:t>
            </a:r>
            <a:r>
              <a:rPr lang="en-US" sz="1800" spc="-6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today's</a:t>
            </a:r>
            <a:r>
              <a:rPr lang="en-US" sz="1800" spc="-6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dig</a:t>
            </a:r>
            <a:r>
              <a:rPr lang="en-US" sz="1800" spc="5" dirty="0">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tal</a:t>
            </a:r>
            <a:r>
              <a:rPr lang="en-US" sz="1800" spc="-50"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r</a:t>
            </a:r>
            <a:r>
              <a:rPr lang="en-US" sz="1800" spc="-10"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a:t>
            </a:r>
            <a:r>
              <a:rPr lang="en-US" sz="1800" spc="-5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te</a:t>
            </a:r>
            <a:r>
              <a:rPr lang="en-US" sz="1800" spc="-5" dirty="0">
                <a:effectLst/>
                <a:latin typeface="Times New Roman" panose="02020603050405020304" pitchFamily="18" charset="0"/>
                <a:ea typeface="Times New Roman" panose="02020603050405020304" pitchFamily="18" charset="0"/>
              </a:rPr>
              <a:t>c</a:t>
            </a:r>
            <a:r>
              <a:rPr lang="en-US" sz="1800" spc="10" dirty="0">
                <a:effectLst/>
                <a:latin typeface="Times New Roman" panose="02020603050405020304" pitchFamily="18" charset="0"/>
                <a:ea typeface="Times New Roman" panose="02020603050405020304" pitchFamily="18" charset="0"/>
              </a:rPr>
              <a:t>h</a:t>
            </a:r>
            <a:r>
              <a:rPr lang="en-US" sz="1800" dirty="0">
                <a:effectLst/>
                <a:latin typeface="Times New Roman" panose="02020603050405020304" pitchFamily="18" charset="0"/>
                <a:ea typeface="Times New Roman" panose="02020603050405020304" pitchFamily="18" charset="0"/>
              </a:rPr>
              <a:t>nology</a:t>
            </a:r>
            <a:r>
              <a:rPr lang="en-US" sz="1800" spc="-6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h</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s</a:t>
            </a:r>
            <a:r>
              <a:rPr lang="en-US" sz="1800" spc="-6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b</a:t>
            </a:r>
            <a:r>
              <a:rPr lang="en-US" sz="1800" spc="5" dirty="0">
                <a:effectLst/>
                <a:latin typeface="Times New Roman" panose="02020603050405020304" pitchFamily="18" charset="0"/>
                <a:ea typeface="Times New Roman" panose="02020603050405020304" pitchFamily="18" charset="0"/>
              </a:rPr>
              <a:t>e</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ome</a:t>
            </a:r>
            <a:r>
              <a:rPr lang="en-US" sz="1800" spc="-50"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n</a:t>
            </a:r>
            <a:r>
              <a:rPr lang="en-US" sz="1800" spc="-6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a:t>
            </a:r>
            <a:r>
              <a:rPr lang="en-US" sz="1800" spc="15" dirty="0">
                <a:effectLst/>
                <a:latin typeface="Times New Roman" panose="02020603050405020304" pitchFamily="18" charset="0"/>
                <a:ea typeface="Times New Roman" panose="02020603050405020304" pitchFamily="18" charset="0"/>
              </a:rPr>
              <a:t>m</a:t>
            </a:r>
            <a:r>
              <a:rPr lang="en-US" sz="1800" dirty="0">
                <a:effectLst/>
                <a:latin typeface="Times New Roman" panose="02020603050405020304" pitchFamily="18" charset="0"/>
                <a:ea typeface="Times New Roman" panose="02020603050405020304" pitchFamily="18" charset="0"/>
              </a:rPr>
              <a:t>port</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nt</a:t>
            </a:r>
            <a:r>
              <a:rPr lang="en-US" sz="1800" spc="-6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rt</a:t>
            </a:r>
            <a:r>
              <a:rPr lang="en-US" sz="1800" spc="-5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of</a:t>
            </a:r>
            <a:r>
              <a:rPr lang="en-US" sz="1800" spc="-6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a:t>
            </a:r>
            <a:r>
              <a:rPr lang="en-US" sz="1800" spc="15" dirty="0">
                <a:effectLst/>
                <a:latin typeface="Times New Roman" panose="02020603050405020304" pitchFamily="18" charset="0"/>
                <a:ea typeface="Times New Roman" panose="02020603050405020304" pitchFamily="18" charset="0"/>
              </a:rPr>
              <a:t>h</a:t>
            </a:r>
            <a:r>
              <a:rPr lang="en-US" sz="1800" dirty="0">
                <a:effectLst/>
                <a:latin typeface="Times New Roman" panose="02020603050405020304" pitchFamily="18" charset="0"/>
                <a:ea typeface="Times New Roman" panose="02020603050405020304" pitchFamily="18" charset="0"/>
              </a:rPr>
              <a:t>e</a:t>
            </a:r>
            <a:r>
              <a:rPr lang="en-US" sz="1800" spc="-6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l</a:t>
            </a:r>
            <a:r>
              <a:rPr lang="en-US" sz="1800" spc="10" dirty="0">
                <a:effectLst/>
                <a:latin typeface="Times New Roman" panose="02020603050405020304" pitchFamily="18" charset="0"/>
                <a:ea typeface="Times New Roman" panose="02020603050405020304" pitchFamily="18" charset="0"/>
              </a:rPr>
              <a:t>e</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rni</a:t>
            </a:r>
            <a:r>
              <a:rPr lang="en-US" sz="1800" spc="10" dirty="0">
                <a:effectLst/>
                <a:latin typeface="Times New Roman" panose="02020603050405020304" pitchFamily="18" charset="0"/>
                <a:ea typeface="Times New Roman" panose="02020603050405020304" pitchFamily="18" charset="0"/>
              </a:rPr>
              <a:t>n</a:t>
            </a:r>
            <a:r>
              <a:rPr lang="en-US" sz="1800" dirty="0">
                <a:effectLst/>
                <a:latin typeface="Times New Roman" panose="02020603050405020304" pitchFamily="18" charset="0"/>
                <a:ea typeface="Times New Roman" panose="02020603050405020304" pitchFamily="18" charset="0"/>
              </a:rPr>
              <a:t>g pro</a:t>
            </a:r>
            <a:r>
              <a:rPr lang="en-US" sz="1800" spc="-10" dirty="0">
                <a:effectLst/>
                <a:latin typeface="Times New Roman" panose="02020603050405020304" pitchFamily="18" charset="0"/>
                <a:ea typeface="Times New Roman" panose="02020603050405020304" pitchFamily="18" charset="0"/>
              </a:rPr>
              <a:t>c</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ss.</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D</a:t>
            </a:r>
            <a:r>
              <a:rPr lang="en-US" sz="1800" spc="10" dirty="0">
                <a:effectLst/>
                <a:latin typeface="Times New Roman" panose="02020603050405020304" pitchFamily="18" charset="0"/>
                <a:ea typeface="Times New Roman" panose="02020603050405020304" pitchFamily="18" charset="0"/>
              </a:rPr>
              <a:t>i</a:t>
            </a:r>
            <a:r>
              <a:rPr lang="en-US" sz="1800" spc="-30" dirty="0">
                <a:effectLst/>
                <a:latin typeface="Times New Roman" panose="02020603050405020304" pitchFamily="18" charset="0"/>
                <a:ea typeface="Times New Roman" panose="02020603050405020304" pitchFamily="18" charset="0"/>
              </a:rPr>
              <a:t>f</a:t>
            </a:r>
            <a:r>
              <a:rPr lang="en-US" sz="1800" dirty="0">
                <a:effectLst/>
                <a:latin typeface="Times New Roman" panose="02020603050405020304" pitchFamily="18" charset="0"/>
                <a:ea typeface="Times New Roman" panose="02020603050405020304" pitchFamily="18" charset="0"/>
              </a:rPr>
              <a:t>fer</a:t>
            </a:r>
            <a:r>
              <a:rPr lang="en-US" sz="1800" spc="-10"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nt</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types</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of</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te</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hnology</a:t>
            </a:r>
            <a:r>
              <a:rPr lang="en-US" sz="1800" spc="10"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re u</a:t>
            </a:r>
            <a:r>
              <a:rPr lang="en-US" sz="1800" spc="10" dirty="0">
                <a:effectLst/>
                <a:latin typeface="Times New Roman" panose="02020603050405020304" pitchFamily="18" charset="0"/>
                <a:ea typeface="Times New Roman" panose="02020603050405020304" pitchFamily="18" charset="0"/>
              </a:rPr>
              <a:t>s</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d</a:t>
            </a:r>
            <a:r>
              <a:rPr lang="en-US" sz="1800" spc="5" dirty="0">
                <a:effectLst/>
                <a:latin typeface="Times New Roman" panose="02020603050405020304" pitchFamily="18" charset="0"/>
                <a:ea typeface="Times New Roman" panose="02020603050405020304" pitchFamily="18" charset="0"/>
              </a:rPr>
              <a:t> </a:t>
            </a:r>
            <a:r>
              <a:rPr lang="en-US" sz="1800" spc="15" dirty="0">
                <a:effectLst/>
                <a:latin typeface="Times New Roman" panose="02020603050405020304" pitchFamily="18" charset="0"/>
                <a:ea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rPr>
              <a:t>o</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a:t>
            </a:r>
            <a:r>
              <a:rPr lang="en-US" sz="1800" spc="5" dirty="0">
                <a:effectLst/>
                <a:latin typeface="Times New Roman" panose="02020603050405020304" pitchFamily="18" charset="0"/>
                <a:ea typeface="Times New Roman" panose="02020603050405020304" pitchFamily="18" charset="0"/>
              </a:rPr>
              <a:t>m</a:t>
            </a:r>
            <a:r>
              <a:rPr lang="en-US" sz="1800" dirty="0">
                <a:effectLst/>
                <a:latin typeface="Times New Roman" panose="02020603050405020304" pitchFamily="18" charset="0"/>
                <a:ea typeface="Times New Roman" panose="02020603050405020304" pitchFamily="18" charset="0"/>
              </a:rPr>
              <a:t>prove the</a:t>
            </a:r>
            <a:r>
              <a:rPr lang="en-US" sz="1800" spc="5" dirty="0">
                <a:effectLst/>
                <a:latin typeface="Times New Roman" panose="02020603050405020304" pitchFamily="18" charset="0"/>
                <a:ea typeface="Times New Roman" panose="02020603050405020304" pitchFamily="18" charset="0"/>
              </a:rPr>
              <a:t> e</a:t>
            </a:r>
            <a:r>
              <a:rPr lang="en-US" sz="1800" spc="-30" dirty="0">
                <a:effectLst/>
                <a:latin typeface="Times New Roman" panose="02020603050405020304" pitchFamily="18" charset="0"/>
                <a:ea typeface="Times New Roman" panose="02020603050405020304" pitchFamily="18" charset="0"/>
              </a:rPr>
              <a:t>f</a:t>
            </a:r>
            <a:r>
              <a:rPr lang="en-US" sz="1800" spc="5" dirty="0">
                <a:effectLst/>
                <a:latin typeface="Times New Roman" panose="02020603050405020304" pitchFamily="18" charset="0"/>
                <a:ea typeface="Times New Roman" panose="02020603050405020304" pitchFamily="18" charset="0"/>
              </a:rPr>
              <a:t>f</a:t>
            </a:r>
            <a:r>
              <a:rPr lang="en-US" sz="1800" spc="-5" dirty="0">
                <a:effectLst/>
                <a:latin typeface="Times New Roman" panose="02020603050405020304" pitchFamily="18" charset="0"/>
                <a:ea typeface="Times New Roman" panose="02020603050405020304" pitchFamily="18" charset="0"/>
              </a:rPr>
              <a:t>ec</a:t>
            </a:r>
            <a:r>
              <a:rPr lang="en-US" sz="1800" dirty="0">
                <a:effectLst/>
                <a:latin typeface="Times New Roman" panose="02020603050405020304" pitchFamily="18" charset="0"/>
                <a:ea typeface="Times New Roman" panose="02020603050405020304" pitchFamily="18" charset="0"/>
              </a:rPr>
              <a:t>t</a:t>
            </a:r>
            <a:r>
              <a:rPr lang="en-US" sz="1800" spc="5" dirty="0">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v</a:t>
            </a:r>
            <a:r>
              <a:rPr lang="en-US" sz="1800" spc="-5" dirty="0">
                <a:effectLst/>
                <a:latin typeface="Times New Roman" panose="02020603050405020304" pitchFamily="18" charset="0"/>
                <a:ea typeface="Times New Roman" panose="02020603050405020304" pitchFamily="18" charset="0"/>
              </a:rPr>
              <a:t>e</a:t>
            </a:r>
            <a:r>
              <a:rPr lang="en-US" sz="1800" spc="10" dirty="0">
                <a:effectLst/>
                <a:latin typeface="Times New Roman" panose="02020603050405020304" pitchFamily="18" charset="0"/>
                <a:ea typeface="Times New Roman" panose="02020603050405020304" pitchFamily="18" charset="0"/>
              </a:rPr>
              <a:t>n</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ss</a:t>
            </a:r>
            <a:r>
              <a:rPr lang="en-US" sz="1800" spc="10"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nd </a:t>
            </a:r>
            <a:r>
              <a:rPr lang="en-US" sz="1800" spc="-5" dirty="0">
                <a:effectLst/>
                <a:latin typeface="Times New Roman" panose="02020603050405020304" pitchFamily="18" charset="0"/>
                <a:ea typeface="Times New Roman" panose="02020603050405020304" pitchFamily="18" charset="0"/>
              </a:rPr>
              <a:t>e</a:t>
            </a:r>
            <a:r>
              <a:rPr lang="en-US" sz="1800" spc="-30" dirty="0">
                <a:effectLst/>
                <a:latin typeface="Times New Roman" panose="02020603050405020304" pitchFamily="18" charset="0"/>
                <a:ea typeface="Times New Roman" panose="02020603050405020304" pitchFamily="18" charset="0"/>
              </a:rPr>
              <a:t>f</a:t>
            </a:r>
            <a:r>
              <a:rPr lang="en-US" sz="1800" dirty="0">
                <a:effectLst/>
                <a:latin typeface="Times New Roman" panose="02020603050405020304" pitchFamily="18" charset="0"/>
                <a:ea typeface="Times New Roman" panose="02020603050405020304" pitchFamily="18" charset="0"/>
              </a:rPr>
              <a:t>fi</a:t>
            </a:r>
            <a:r>
              <a:rPr lang="en-US" sz="1800" spc="-5" dirty="0">
                <a:effectLst/>
                <a:latin typeface="Times New Roman" panose="02020603050405020304" pitchFamily="18" charset="0"/>
                <a:ea typeface="Times New Roman" panose="02020603050405020304" pitchFamily="18" charset="0"/>
              </a:rPr>
              <a:t>c</a:t>
            </a:r>
            <a:r>
              <a:rPr lang="en-US" sz="1800" spc="15" dirty="0">
                <a:effectLst/>
                <a:latin typeface="Times New Roman" panose="02020603050405020304" pitchFamily="18" charset="0"/>
                <a:ea typeface="Times New Roman" panose="02020603050405020304" pitchFamily="18" charset="0"/>
              </a:rPr>
              <a:t>i</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n</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y</a:t>
            </a:r>
            <a:r>
              <a:rPr lang="en-US" sz="1800" spc="6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of</a:t>
            </a:r>
            <a:r>
              <a:rPr lang="en-US" sz="1800" spc="5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te</a:t>
            </a:r>
            <a:r>
              <a:rPr lang="en-US" sz="1800" spc="5" dirty="0">
                <a:effectLst/>
                <a:latin typeface="Times New Roman" panose="02020603050405020304" pitchFamily="18" charset="0"/>
                <a:ea typeface="Times New Roman" panose="02020603050405020304" pitchFamily="18" charset="0"/>
              </a:rPr>
              <a:t>a</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hing</a:t>
            </a:r>
            <a:r>
              <a:rPr lang="en-US" sz="1800" spc="60"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a</a:t>
            </a:r>
            <a:r>
              <a:rPr lang="en-US" sz="1800" spc="10" dirty="0">
                <a:effectLst/>
                <a:latin typeface="Times New Roman" panose="02020603050405020304" pitchFamily="18" charset="0"/>
                <a:ea typeface="Times New Roman" panose="02020603050405020304" pitchFamily="18" charset="0"/>
              </a:rPr>
              <a:t>n</a:t>
            </a:r>
            <a:r>
              <a:rPr lang="en-US" sz="1800" dirty="0">
                <a:effectLst/>
                <a:latin typeface="Times New Roman" panose="02020603050405020304" pitchFamily="18" charset="0"/>
                <a:ea typeface="Times New Roman" panose="02020603050405020304" pitchFamily="18" charset="0"/>
              </a:rPr>
              <a:t>d</a:t>
            </a:r>
            <a:r>
              <a:rPr lang="en-US" sz="1800" spc="6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le</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rning,</a:t>
            </a:r>
            <a:r>
              <a:rPr lang="en-US" sz="1800" spc="6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one</a:t>
            </a:r>
            <a:r>
              <a:rPr lang="en-US" sz="1800" spc="5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of</a:t>
            </a:r>
            <a:r>
              <a:rPr lang="en-US" sz="1800" spc="5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5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most</a:t>
            </a:r>
            <a:r>
              <a:rPr lang="en-US" sz="1800" spc="65"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om</a:t>
            </a:r>
            <a:r>
              <a:rPr lang="en-US" sz="1800" spc="5" dirty="0">
                <a:effectLst/>
                <a:latin typeface="Times New Roman" panose="02020603050405020304" pitchFamily="18" charset="0"/>
                <a:ea typeface="Times New Roman" panose="02020603050405020304" pitchFamily="18" charset="0"/>
              </a:rPr>
              <a:t>m</a:t>
            </a:r>
            <a:r>
              <a:rPr lang="en-US" sz="1800" dirty="0">
                <a:effectLst/>
                <a:latin typeface="Times New Roman" panose="02020603050405020304" pitchFamily="18" charset="0"/>
                <a:ea typeface="Times New Roman" panose="02020603050405020304" pitchFamily="18" charset="0"/>
              </a:rPr>
              <a:t>on</a:t>
            </a:r>
            <a:r>
              <a:rPr lang="en-US" sz="1800" spc="6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types</a:t>
            </a:r>
            <a:r>
              <a:rPr lang="en-US" sz="1800" spc="6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of</a:t>
            </a:r>
            <a:r>
              <a:rPr lang="en-US" sz="1800" spc="5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te</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hnology is</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le</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rning</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so</a:t>
            </a:r>
            <a:r>
              <a:rPr lang="en-US" sz="1800" spc="5" dirty="0">
                <a:effectLst/>
                <a:latin typeface="Times New Roman" panose="02020603050405020304" pitchFamily="18" charset="0"/>
                <a:ea typeface="Times New Roman" panose="02020603050405020304" pitchFamily="18" charset="0"/>
              </a:rPr>
              <a:t>f</a:t>
            </a:r>
            <a:r>
              <a:rPr lang="en-US" sz="1800" dirty="0">
                <a:effectLst/>
                <a:latin typeface="Times New Roman" panose="02020603050405020304" pitchFamily="18" charset="0"/>
                <a:ea typeface="Times New Roman" panose="02020603050405020304" pitchFamily="18" charset="0"/>
              </a:rPr>
              <a:t>tw</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re </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nd</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h</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rd</a:t>
            </a:r>
            <a:r>
              <a:rPr lang="en-US" sz="1800" spc="-5" dirty="0">
                <a:effectLst/>
                <a:latin typeface="Times New Roman" panose="02020603050405020304" pitchFamily="18" charset="0"/>
                <a:ea typeface="Times New Roman" panose="02020603050405020304" pitchFamily="18" charset="0"/>
              </a:rPr>
              <a:t>wa</a:t>
            </a:r>
            <a:r>
              <a:rPr lang="en-US" sz="1800" spc="5" dirty="0">
                <a:effectLst/>
                <a:latin typeface="Times New Roman" panose="02020603050405020304" pitchFamily="18" charset="0"/>
                <a:ea typeface="Times New Roman" panose="02020603050405020304" pitchFamily="18" charset="0"/>
              </a:rPr>
              <a:t>r</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Compu</a:t>
            </a:r>
            <a:r>
              <a:rPr lang="en-US" sz="1800" spc="5" dirty="0">
                <a:effectLst/>
                <a:latin typeface="Times New Roman" panose="02020603050405020304" pitchFamily="18" charset="0"/>
                <a:ea typeface="Times New Roman" panose="02020603050405020304" pitchFamily="18" charset="0"/>
              </a:rPr>
              <a:t>t</a:t>
            </a:r>
            <a:r>
              <a:rPr lang="en-US" sz="1800" spc="-5" dirty="0">
                <a:effectLst/>
                <a:latin typeface="Times New Roman" panose="02020603050405020304" pitchFamily="18" charset="0"/>
                <a:ea typeface="Times New Roman" panose="02020603050405020304" pitchFamily="18" charset="0"/>
              </a:rPr>
              <a:t>e</a:t>
            </a:r>
            <a:r>
              <a:rPr lang="en-US" sz="1800" spc="-15" dirty="0">
                <a:effectLst/>
                <a:latin typeface="Times New Roman" panose="02020603050405020304" pitchFamily="18" charset="0"/>
                <a:ea typeface="Times New Roman" panose="02020603050405020304" pitchFamily="18" charset="0"/>
              </a:rPr>
              <a:t>r</a:t>
            </a:r>
            <a:r>
              <a:rPr lang="en-US" sz="1800" spc="-5"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b</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s</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d</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le</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rning</a:t>
            </a:r>
            <a:r>
              <a:rPr lang="en-US" sz="1800" spc="5"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l</a:t>
            </a:r>
            <a:r>
              <a:rPr lang="en-US" sz="1800" spc="5" dirty="0">
                <a:effectLst/>
                <a:latin typeface="Times New Roman" panose="02020603050405020304" pitchFamily="18" charset="0"/>
                <a:ea typeface="Times New Roman" panose="02020603050405020304" pitchFamily="18" charset="0"/>
              </a:rPr>
              <a:t>l</a:t>
            </a:r>
            <a:r>
              <a:rPr lang="en-US" sz="1800" dirty="0">
                <a:effectLst/>
                <a:latin typeface="Times New Roman" panose="02020603050405020304" pitchFamily="18" charset="0"/>
                <a:ea typeface="Times New Roman" panose="02020603050405020304" pitchFamily="18" charset="0"/>
              </a:rPr>
              <a:t>ows</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stu</a:t>
            </a:r>
            <a:r>
              <a:rPr lang="en-US" sz="1800" spc="-10" dirty="0">
                <a:effectLst/>
                <a:latin typeface="Times New Roman" panose="02020603050405020304" pitchFamily="18" charset="0"/>
                <a:ea typeface="Times New Roman" panose="02020603050405020304" pitchFamily="18" charset="0"/>
              </a:rPr>
              <a:t>d</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nts</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to le</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rn</a:t>
            </a:r>
            <a:r>
              <a:rPr lang="en-US" sz="1800" spc="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a:t>
            </a:r>
            <a:r>
              <a:rPr lang="en-US" sz="1800" spc="40"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n</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a:t>
            </a:r>
            <a:r>
              <a:rPr lang="en-US" sz="1800" spc="5" dirty="0">
                <a:effectLst/>
                <a:latin typeface="Times New Roman" panose="02020603050405020304" pitchFamily="18" charset="0"/>
                <a:ea typeface="Times New Roman" panose="02020603050405020304" pitchFamily="18" charset="0"/>
              </a:rPr>
              <a:t>t</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r</a:t>
            </a:r>
            <a:r>
              <a:rPr lang="en-US" sz="1800" spc="-10" dirty="0">
                <a:effectLst/>
                <a:latin typeface="Times New Roman" panose="02020603050405020304" pitchFamily="18" charset="0"/>
                <a:ea typeface="Times New Roman" panose="02020603050405020304" pitchFamily="18" charset="0"/>
              </a:rPr>
              <a:t>a</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t</a:t>
            </a:r>
            <a:r>
              <a:rPr lang="en-US" sz="1800" spc="5" dirty="0">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ve</a:t>
            </a:r>
            <a:r>
              <a:rPr lang="en-US" sz="1800" spc="35"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a</a:t>
            </a:r>
            <a:r>
              <a:rPr lang="en-US" sz="1800" spc="10" dirty="0">
                <a:effectLst/>
                <a:latin typeface="Times New Roman" panose="02020603050405020304" pitchFamily="18" charset="0"/>
                <a:ea typeface="Times New Roman" panose="02020603050405020304" pitchFamily="18" charset="0"/>
              </a:rPr>
              <a:t>n</a:t>
            </a:r>
            <a:r>
              <a:rPr lang="en-US" sz="1800" dirty="0">
                <a:effectLst/>
                <a:latin typeface="Times New Roman" panose="02020603050405020304" pitchFamily="18" charset="0"/>
                <a:ea typeface="Times New Roman" panose="02020603050405020304" pitchFamily="18" charset="0"/>
              </a:rPr>
              <a:t>d</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fun</a:t>
            </a:r>
            <a:r>
              <a:rPr lang="en-US" sz="1800" spc="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a:t>
            </a:r>
            <a:r>
              <a:rPr lang="en-US" sz="1800" spc="-5" dirty="0">
                <a:effectLst/>
                <a:latin typeface="Times New Roman" panose="02020603050405020304" pitchFamily="18" charset="0"/>
                <a:ea typeface="Times New Roman" panose="02020603050405020304" pitchFamily="18" charset="0"/>
              </a:rPr>
              <a:t>a</a:t>
            </a:r>
            <a:r>
              <a:rPr lang="en-US" sz="1800" spc="-70" dirty="0">
                <a:effectLst/>
                <a:latin typeface="Times New Roman" panose="02020603050405020304" pitchFamily="18" charset="0"/>
                <a:ea typeface="Times New Roman" panose="02020603050405020304" pitchFamily="18" charset="0"/>
              </a:rPr>
              <a:t>y</a:t>
            </a:r>
            <a:r>
              <a:rPr lang="en-US" sz="1800" dirty="0">
                <a:effectLst/>
                <a:latin typeface="Times New Roman" panose="02020603050405020304" pitchFamily="18" charset="0"/>
                <a:ea typeface="Times New Roman" panose="02020603050405020304" pitchFamily="18" charset="0"/>
              </a:rPr>
              <a:t>. Th</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se</a:t>
            </a:r>
            <a:r>
              <a:rPr lang="en-US" sz="1800" spc="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pro</a:t>
            </a:r>
            <a:r>
              <a:rPr lang="en-US" sz="1800" spc="5" dirty="0">
                <a:effectLst/>
                <a:latin typeface="Times New Roman" panose="02020603050405020304" pitchFamily="18" charset="0"/>
                <a:ea typeface="Times New Roman" panose="02020603050405020304" pitchFamily="18" charset="0"/>
              </a:rPr>
              <a:t>g</a:t>
            </a:r>
            <a:r>
              <a:rPr lang="en-US" sz="1800" dirty="0">
                <a:effectLst/>
                <a:latin typeface="Times New Roman" panose="02020603050405020304" pitchFamily="18" charset="0"/>
                <a:ea typeface="Times New Roman" panose="02020603050405020304" pitchFamily="18" charset="0"/>
              </a:rPr>
              <a:t>rams</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oft</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n</a:t>
            </a:r>
            <a:r>
              <a:rPr lang="en-US" sz="1800" spc="40"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ome</a:t>
            </a:r>
            <a:r>
              <a:rPr lang="en-US" sz="1800" spc="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with</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mu</a:t>
            </a:r>
            <a:r>
              <a:rPr lang="en-US" sz="1800" spc="-5" dirty="0">
                <a:effectLst/>
                <a:latin typeface="Times New Roman" panose="02020603050405020304" pitchFamily="18" charset="0"/>
                <a:ea typeface="Times New Roman" panose="02020603050405020304" pitchFamily="18" charset="0"/>
              </a:rPr>
              <a:t>l</a:t>
            </a:r>
            <a:r>
              <a:rPr lang="en-US" sz="1800" dirty="0">
                <a:effectLst/>
                <a:latin typeface="Times New Roman" panose="02020603050405020304" pitchFamily="18" charset="0"/>
                <a:ea typeface="Times New Roman" panose="02020603050405020304" pitchFamily="18" charset="0"/>
              </a:rPr>
              <a:t>t</a:t>
            </a:r>
            <a:r>
              <a:rPr lang="en-US" sz="1800" spc="5" dirty="0">
                <a:effectLst/>
                <a:latin typeface="Times New Roman" panose="02020603050405020304" pitchFamily="18" charset="0"/>
                <a:ea typeface="Times New Roman" panose="02020603050405020304" pitchFamily="18" charset="0"/>
              </a:rPr>
              <a:t>i</a:t>
            </a:r>
            <a:r>
              <a:rPr lang="en-US" sz="1800" dirty="0">
                <a:effectLst/>
                <a:latin typeface="Times New Roman" panose="02020603050405020304" pitchFamily="18" charset="0"/>
                <a:ea typeface="Times New Roman" panose="02020603050405020304" pitchFamily="18" charset="0"/>
              </a:rPr>
              <a:t>media </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lem</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nts</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su</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h</a:t>
            </a:r>
            <a:r>
              <a:rPr lang="en-US" sz="1800" spc="15"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s</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video,</a:t>
            </a:r>
            <a:r>
              <a:rPr lang="en-US" sz="1800" spc="15"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udio,</a:t>
            </a:r>
            <a:r>
              <a:rPr lang="en-US" sz="1800" spc="5"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nd</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g</a:t>
            </a:r>
            <a:r>
              <a:rPr lang="en-US" sz="1800" spc="5" dirty="0">
                <a:effectLst/>
                <a:latin typeface="Times New Roman" panose="02020603050405020304" pitchFamily="18" charset="0"/>
                <a:ea typeface="Times New Roman" panose="02020603050405020304" pitchFamily="18" charset="0"/>
              </a:rPr>
              <a:t>r</a:t>
            </a:r>
            <a:r>
              <a:rPr lang="en-US" sz="1800" spc="-5" dirty="0">
                <a:effectLst/>
                <a:latin typeface="Times New Roman" panose="02020603050405020304" pitchFamily="18" charset="0"/>
                <a:ea typeface="Times New Roman" panose="02020603050405020304" pitchFamily="18" charset="0"/>
              </a:rPr>
              <a:t>a</a:t>
            </a:r>
            <a:r>
              <a:rPr lang="en-US" sz="1800" dirty="0">
                <a:effectLst/>
                <a:latin typeface="Times New Roman" panose="02020603050405020304" pitchFamily="18" charset="0"/>
                <a:ea typeface="Times New Roman" panose="02020603050405020304" pitchFamily="18" charset="0"/>
              </a:rPr>
              <a:t>phics,</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wh</a:t>
            </a:r>
            <a:r>
              <a:rPr lang="en-US" sz="1800" spc="10" dirty="0">
                <a:effectLst/>
                <a:latin typeface="Times New Roman" panose="02020603050405020304" pitchFamily="18" charset="0"/>
                <a:ea typeface="Times New Roman" panose="02020603050405020304" pitchFamily="18" charset="0"/>
              </a:rPr>
              <a:t>i</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h</a:t>
            </a:r>
            <a:r>
              <a:rPr lang="en-US" sz="1800" spc="5" dirty="0">
                <a:effectLst/>
                <a:latin typeface="Times New Roman" panose="02020603050405020304" pitchFamily="18" charset="0"/>
                <a:ea typeface="Times New Roman" panose="02020603050405020304" pitchFamily="18" charset="0"/>
              </a:rPr>
              <a:t> </a:t>
            </a:r>
            <a:r>
              <a:rPr lang="en-US" sz="1800" spc="-5" dirty="0">
                <a:effectLst/>
                <a:latin typeface="Times New Roman" panose="02020603050405020304" pitchFamily="18" charset="0"/>
                <a:ea typeface="Times New Roman" panose="02020603050405020304" pitchFamily="18" charset="0"/>
              </a:rPr>
              <a:t>ca</a:t>
            </a:r>
            <a:r>
              <a:rPr lang="en-US" sz="1800" dirty="0">
                <a:effectLst/>
                <a:latin typeface="Times New Roman" panose="02020603050405020304" pitchFamily="18" charset="0"/>
                <a:ea typeface="Times New Roman" panose="02020603050405020304" pitchFamily="18" charset="0"/>
              </a:rPr>
              <a:t>n</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h</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lp</a:t>
            </a:r>
            <a:r>
              <a:rPr lang="en-US" sz="1800" spc="5" dirty="0">
                <a:effectLst/>
                <a:latin typeface="Times New Roman" panose="02020603050405020304" pitchFamily="18" charset="0"/>
                <a:ea typeface="Times New Roman" panose="02020603050405020304" pitchFamily="18" charset="0"/>
              </a:rPr>
              <a:t> r</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info</a:t>
            </a:r>
            <a:r>
              <a:rPr lang="en-US" sz="1800" spc="5" dirty="0">
                <a:effectLst/>
                <a:latin typeface="Times New Roman" panose="02020603050405020304" pitchFamily="18" charset="0"/>
                <a:ea typeface="Times New Roman" panose="02020603050405020304" pitchFamily="18" charset="0"/>
              </a:rPr>
              <a:t>r</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e s</a:t>
            </a:r>
            <a:r>
              <a:rPr lang="en-US" sz="1800" spc="15" dirty="0">
                <a:effectLst/>
                <a:latin typeface="Times New Roman" panose="02020603050405020304" pitchFamily="18" charset="0"/>
                <a:ea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rPr>
              <a:t>ud</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nts' </a:t>
            </a:r>
            <a:r>
              <a:rPr lang="en-US" sz="1800" spc="-5" dirty="0">
                <a:effectLst/>
                <a:latin typeface="Times New Roman" panose="02020603050405020304" pitchFamily="18" charset="0"/>
                <a:ea typeface="Times New Roman" panose="02020603050405020304" pitchFamily="18" charset="0"/>
              </a:rPr>
              <a:t>c</a:t>
            </a:r>
            <a:r>
              <a:rPr lang="en-US" sz="1800" dirty="0">
                <a:effectLst/>
                <a:latin typeface="Times New Roman" panose="02020603050405020304" pitchFamily="18" charset="0"/>
                <a:ea typeface="Times New Roman" panose="02020603050405020304" pitchFamily="18" charset="0"/>
              </a:rPr>
              <a:t>ompr</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h</a:t>
            </a:r>
            <a:r>
              <a:rPr lang="en-US" sz="1800" spc="-5" dirty="0">
                <a:effectLst/>
                <a:latin typeface="Times New Roman" panose="02020603050405020304" pitchFamily="18" charset="0"/>
                <a:ea typeface="Times New Roman" panose="02020603050405020304" pitchFamily="18" charset="0"/>
              </a:rPr>
              <a:t>e</a:t>
            </a:r>
            <a:r>
              <a:rPr lang="en-US" sz="1800" dirty="0">
                <a:effectLst/>
                <a:latin typeface="Times New Roman" panose="02020603050405020304" pitchFamily="18" charset="0"/>
                <a:ea typeface="Times New Roman" panose="02020603050405020304" pitchFamily="18" charset="0"/>
              </a:rPr>
              <a:t>nsion.</a:t>
            </a:r>
            <a:endParaRPr dirty="0"/>
          </a:p>
        </p:txBody>
      </p:sp>
      <p:grpSp>
        <p:nvGrpSpPr>
          <p:cNvPr id="9102" name="Google Shape;9102;p113"/>
          <p:cNvGrpSpPr/>
          <p:nvPr/>
        </p:nvGrpSpPr>
        <p:grpSpPr>
          <a:xfrm>
            <a:off x="433256" y="1646521"/>
            <a:ext cx="1205433" cy="3306189"/>
            <a:chOff x="2358625" y="1443110"/>
            <a:chExt cx="1132500" cy="3106152"/>
          </a:xfrm>
        </p:grpSpPr>
        <p:grpSp>
          <p:nvGrpSpPr>
            <p:cNvPr id="9103" name="Google Shape;9103;p113"/>
            <p:cNvGrpSpPr/>
            <p:nvPr/>
          </p:nvGrpSpPr>
          <p:grpSpPr>
            <a:xfrm>
              <a:off x="2358625" y="1443110"/>
              <a:ext cx="1132500" cy="3106152"/>
              <a:chOff x="2401750" y="1443110"/>
              <a:chExt cx="1132500" cy="3106152"/>
            </a:xfrm>
          </p:grpSpPr>
          <p:grpSp>
            <p:nvGrpSpPr>
              <p:cNvPr id="9104" name="Google Shape;9104;p113"/>
              <p:cNvGrpSpPr/>
              <p:nvPr/>
            </p:nvGrpSpPr>
            <p:grpSpPr>
              <a:xfrm>
                <a:off x="2401750" y="1443110"/>
                <a:ext cx="1132500" cy="3106152"/>
                <a:chOff x="3468175" y="1311873"/>
                <a:chExt cx="1132500" cy="3106152"/>
              </a:xfrm>
            </p:grpSpPr>
            <p:sp>
              <p:nvSpPr>
                <p:cNvPr id="9105" name="Google Shape;9105;p113"/>
                <p:cNvSpPr/>
                <p:nvPr/>
              </p:nvSpPr>
              <p:spPr>
                <a:xfrm>
                  <a:off x="3468175" y="4149225"/>
                  <a:ext cx="1132500" cy="26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113"/>
                <p:cNvSpPr/>
                <p:nvPr/>
              </p:nvSpPr>
              <p:spPr>
                <a:xfrm>
                  <a:off x="3782090" y="3104558"/>
                  <a:ext cx="250127" cy="1168576"/>
                </a:xfrm>
                <a:custGeom>
                  <a:avLst/>
                  <a:gdLst/>
                  <a:ahLst/>
                  <a:cxnLst/>
                  <a:rect l="l" t="t" r="r" b="b"/>
                  <a:pathLst>
                    <a:path w="15052" h="70322" extrusionOk="0">
                      <a:moveTo>
                        <a:pt x="13971" y="7742"/>
                      </a:moveTo>
                      <a:cubicBezTo>
                        <a:pt x="14295" y="5761"/>
                        <a:pt x="14691" y="2989"/>
                        <a:pt x="15051" y="0"/>
                      </a:cubicBezTo>
                      <a:lnTo>
                        <a:pt x="3493" y="0"/>
                      </a:lnTo>
                      <a:cubicBezTo>
                        <a:pt x="3925" y="3313"/>
                        <a:pt x="4213" y="6086"/>
                        <a:pt x="4105" y="6590"/>
                      </a:cubicBezTo>
                      <a:cubicBezTo>
                        <a:pt x="720" y="25565"/>
                        <a:pt x="2809" y="49258"/>
                        <a:pt x="2053" y="58079"/>
                      </a:cubicBezTo>
                      <a:cubicBezTo>
                        <a:pt x="1981" y="58907"/>
                        <a:pt x="720" y="65713"/>
                        <a:pt x="720" y="65713"/>
                      </a:cubicBezTo>
                      <a:lnTo>
                        <a:pt x="0" y="68485"/>
                      </a:lnTo>
                      <a:lnTo>
                        <a:pt x="108" y="69601"/>
                      </a:lnTo>
                      <a:lnTo>
                        <a:pt x="3205" y="70322"/>
                      </a:lnTo>
                      <a:lnTo>
                        <a:pt x="6121" y="68233"/>
                      </a:lnTo>
                      <a:cubicBezTo>
                        <a:pt x="6121" y="68233"/>
                        <a:pt x="6770" y="60996"/>
                        <a:pt x="6626" y="59628"/>
                      </a:cubicBezTo>
                      <a:cubicBezTo>
                        <a:pt x="6554" y="58907"/>
                        <a:pt x="6446" y="58187"/>
                        <a:pt x="6265" y="57467"/>
                      </a:cubicBezTo>
                      <a:lnTo>
                        <a:pt x="6013" y="57107"/>
                      </a:lnTo>
                      <a:cubicBezTo>
                        <a:pt x="8534" y="40796"/>
                        <a:pt x="11342" y="24197"/>
                        <a:pt x="13971" y="7742"/>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113"/>
                <p:cNvSpPr/>
                <p:nvPr/>
              </p:nvSpPr>
              <p:spPr>
                <a:xfrm>
                  <a:off x="3740796" y="4053533"/>
                  <a:ext cx="169349" cy="244128"/>
                </a:xfrm>
                <a:custGeom>
                  <a:avLst/>
                  <a:gdLst/>
                  <a:ahLst/>
                  <a:cxnLst/>
                  <a:rect l="l" t="t" r="r" b="b"/>
                  <a:pathLst>
                    <a:path w="10191" h="14691" extrusionOk="0">
                      <a:moveTo>
                        <a:pt x="3205" y="8606"/>
                      </a:moveTo>
                      <a:cubicBezTo>
                        <a:pt x="2917" y="9326"/>
                        <a:pt x="2629" y="10046"/>
                        <a:pt x="2269" y="10730"/>
                      </a:cubicBezTo>
                      <a:cubicBezTo>
                        <a:pt x="1945" y="11126"/>
                        <a:pt x="757" y="12494"/>
                        <a:pt x="577" y="12926"/>
                      </a:cubicBezTo>
                      <a:cubicBezTo>
                        <a:pt x="361" y="13359"/>
                        <a:pt x="1" y="14691"/>
                        <a:pt x="1477" y="14691"/>
                      </a:cubicBezTo>
                      <a:lnTo>
                        <a:pt x="6662" y="14691"/>
                      </a:lnTo>
                      <a:cubicBezTo>
                        <a:pt x="8030" y="14691"/>
                        <a:pt x="9183" y="14259"/>
                        <a:pt x="9219" y="12962"/>
                      </a:cubicBezTo>
                      <a:cubicBezTo>
                        <a:pt x="9219" y="11702"/>
                        <a:pt x="9327" y="7129"/>
                        <a:pt x="9507" y="6121"/>
                      </a:cubicBezTo>
                      <a:cubicBezTo>
                        <a:pt x="9687" y="5149"/>
                        <a:pt x="10191" y="4033"/>
                        <a:pt x="9975" y="3061"/>
                      </a:cubicBezTo>
                      <a:cubicBezTo>
                        <a:pt x="9687" y="2088"/>
                        <a:pt x="9291" y="1116"/>
                        <a:pt x="8823" y="216"/>
                      </a:cubicBezTo>
                      <a:cubicBezTo>
                        <a:pt x="8714" y="144"/>
                        <a:pt x="8606" y="72"/>
                        <a:pt x="8498" y="0"/>
                      </a:cubicBezTo>
                      <a:lnTo>
                        <a:pt x="8678" y="864"/>
                      </a:lnTo>
                      <a:cubicBezTo>
                        <a:pt x="8714" y="1080"/>
                        <a:pt x="8750" y="1260"/>
                        <a:pt x="8750" y="1476"/>
                      </a:cubicBezTo>
                      <a:cubicBezTo>
                        <a:pt x="8895" y="2917"/>
                        <a:pt x="8354" y="9326"/>
                        <a:pt x="8354" y="9866"/>
                      </a:cubicBezTo>
                      <a:cubicBezTo>
                        <a:pt x="8354" y="10406"/>
                        <a:pt x="7814" y="10766"/>
                        <a:pt x="6770" y="11018"/>
                      </a:cubicBezTo>
                      <a:cubicBezTo>
                        <a:pt x="5762" y="11306"/>
                        <a:pt x="3638" y="11558"/>
                        <a:pt x="2845" y="10802"/>
                      </a:cubicBezTo>
                      <a:cubicBezTo>
                        <a:pt x="2737" y="10694"/>
                        <a:pt x="2737" y="10550"/>
                        <a:pt x="2773" y="10406"/>
                      </a:cubicBezTo>
                      <a:cubicBezTo>
                        <a:pt x="2845" y="10118"/>
                        <a:pt x="3205" y="8606"/>
                        <a:pt x="3205" y="86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113"/>
                <p:cNvSpPr/>
                <p:nvPr/>
              </p:nvSpPr>
              <p:spPr>
                <a:xfrm>
                  <a:off x="3833800" y="1480590"/>
                  <a:ext cx="413268" cy="331336"/>
                </a:xfrm>
                <a:custGeom>
                  <a:avLst/>
                  <a:gdLst/>
                  <a:ahLst/>
                  <a:cxnLst/>
                  <a:rect l="l" t="t" r="r" b="b"/>
                  <a:pathLst>
                    <a:path w="23585" h="18617" extrusionOk="0">
                      <a:moveTo>
                        <a:pt x="4105" y="1"/>
                      </a:moveTo>
                      <a:cubicBezTo>
                        <a:pt x="4105" y="1"/>
                        <a:pt x="5401" y="2413"/>
                        <a:pt x="2701" y="7706"/>
                      </a:cubicBezTo>
                      <a:cubicBezTo>
                        <a:pt x="0" y="13035"/>
                        <a:pt x="973" y="16024"/>
                        <a:pt x="6482" y="17320"/>
                      </a:cubicBezTo>
                      <a:cubicBezTo>
                        <a:pt x="11991" y="18616"/>
                        <a:pt x="17968" y="17068"/>
                        <a:pt x="20128" y="14764"/>
                      </a:cubicBezTo>
                      <a:cubicBezTo>
                        <a:pt x="22289" y="12459"/>
                        <a:pt x="23585" y="8102"/>
                        <a:pt x="19732" y="4574"/>
                      </a:cubicBezTo>
                      <a:cubicBezTo>
                        <a:pt x="15879" y="1045"/>
                        <a:pt x="4105" y="1"/>
                        <a:pt x="4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113"/>
                <p:cNvSpPr/>
                <p:nvPr/>
              </p:nvSpPr>
              <p:spPr>
                <a:xfrm>
                  <a:off x="3970750" y="1626813"/>
                  <a:ext cx="113094" cy="165108"/>
                </a:xfrm>
                <a:custGeom>
                  <a:avLst/>
                  <a:gdLst/>
                  <a:ahLst/>
                  <a:cxnLst/>
                  <a:rect l="l" t="t" r="r" b="b"/>
                  <a:pathLst>
                    <a:path w="8246" h="9146" extrusionOk="0">
                      <a:moveTo>
                        <a:pt x="0" y="0"/>
                      </a:moveTo>
                      <a:lnTo>
                        <a:pt x="8246" y="0"/>
                      </a:lnTo>
                      <a:lnTo>
                        <a:pt x="8246" y="9146"/>
                      </a:lnTo>
                      <a:lnTo>
                        <a:pt x="4969" y="9146"/>
                      </a:lnTo>
                      <a:lnTo>
                        <a:pt x="0" y="7201"/>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113"/>
                <p:cNvSpPr/>
                <p:nvPr/>
              </p:nvSpPr>
              <p:spPr>
                <a:xfrm>
                  <a:off x="3840119" y="3104558"/>
                  <a:ext cx="192098" cy="114893"/>
                </a:xfrm>
                <a:custGeom>
                  <a:avLst/>
                  <a:gdLst/>
                  <a:ahLst/>
                  <a:cxnLst/>
                  <a:rect l="l" t="t" r="r" b="b"/>
                  <a:pathLst>
                    <a:path w="11560" h="6914" extrusionOk="0">
                      <a:moveTo>
                        <a:pt x="10623" y="6770"/>
                      </a:moveTo>
                      <a:cubicBezTo>
                        <a:pt x="10911" y="4897"/>
                        <a:pt x="11235" y="2521"/>
                        <a:pt x="11559" y="0"/>
                      </a:cubicBezTo>
                      <a:lnTo>
                        <a:pt x="1" y="0"/>
                      </a:lnTo>
                      <a:cubicBezTo>
                        <a:pt x="397" y="3025"/>
                        <a:pt x="649" y="5545"/>
                        <a:pt x="649" y="6374"/>
                      </a:cubicBezTo>
                      <a:cubicBezTo>
                        <a:pt x="3962" y="6806"/>
                        <a:pt x="7274" y="6914"/>
                        <a:pt x="10623" y="6770"/>
                      </a:cubicBezTo>
                      <a:close/>
                    </a:path>
                  </a:pathLst>
                </a:custGeom>
                <a:solidFill>
                  <a:srgbClr val="D77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113"/>
                <p:cNvSpPr/>
                <p:nvPr/>
              </p:nvSpPr>
              <p:spPr>
                <a:xfrm>
                  <a:off x="4071085" y="3104558"/>
                  <a:ext cx="214831" cy="1157808"/>
                </a:xfrm>
                <a:custGeom>
                  <a:avLst/>
                  <a:gdLst/>
                  <a:ahLst/>
                  <a:cxnLst/>
                  <a:rect l="l" t="t" r="r" b="b"/>
                  <a:pathLst>
                    <a:path w="12928" h="69674" extrusionOk="0">
                      <a:moveTo>
                        <a:pt x="11811" y="8390"/>
                      </a:moveTo>
                      <a:cubicBezTo>
                        <a:pt x="11955" y="6302"/>
                        <a:pt x="12135" y="3241"/>
                        <a:pt x="12279" y="0"/>
                      </a:cubicBezTo>
                      <a:lnTo>
                        <a:pt x="1693" y="0"/>
                      </a:lnTo>
                      <a:cubicBezTo>
                        <a:pt x="2449" y="3853"/>
                        <a:pt x="3025" y="7274"/>
                        <a:pt x="2917" y="7850"/>
                      </a:cubicBezTo>
                      <a:cubicBezTo>
                        <a:pt x="1" y="23693"/>
                        <a:pt x="4141" y="42344"/>
                        <a:pt x="4393" y="55379"/>
                      </a:cubicBezTo>
                      <a:cubicBezTo>
                        <a:pt x="4357" y="55631"/>
                        <a:pt x="4285" y="55883"/>
                        <a:pt x="4177" y="56171"/>
                      </a:cubicBezTo>
                      <a:lnTo>
                        <a:pt x="3385" y="60564"/>
                      </a:lnTo>
                      <a:lnTo>
                        <a:pt x="9146" y="69385"/>
                      </a:lnTo>
                      <a:lnTo>
                        <a:pt x="11667" y="69673"/>
                      </a:lnTo>
                      <a:lnTo>
                        <a:pt x="12855" y="68449"/>
                      </a:lnTo>
                      <a:cubicBezTo>
                        <a:pt x="12855" y="68449"/>
                        <a:pt x="12927" y="67909"/>
                        <a:pt x="12099" y="67873"/>
                      </a:cubicBezTo>
                      <a:lnTo>
                        <a:pt x="11199" y="67585"/>
                      </a:lnTo>
                      <a:cubicBezTo>
                        <a:pt x="11199" y="67585"/>
                        <a:pt x="10443" y="67405"/>
                        <a:pt x="9686" y="65137"/>
                      </a:cubicBezTo>
                      <a:cubicBezTo>
                        <a:pt x="9254" y="63804"/>
                        <a:pt x="9470" y="59051"/>
                        <a:pt x="9506" y="55343"/>
                      </a:cubicBezTo>
                      <a:cubicBezTo>
                        <a:pt x="9542" y="39968"/>
                        <a:pt x="10767" y="23765"/>
                        <a:pt x="11811" y="839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113"/>
                <p:cNvSpPr/>
                <p:nvPr/>
              </p:nvSpPr>
              <p:spPr>
                <a:xfrm>
                  <a:off x="4099202" y="3104558"/>
                  <a:ext cx="175331" cy="102929"/>
                </a:xfrm>
                <a:custGeom>
                  <a:avLst/>
                  <a:gdLst/>
                  <a:ahLst/>
                  <a:cxnLst/>
                  <a:rect l="l" t="t" r="r" b="b"/>
                  <a:pathLst>
                    <a:path w="10551" h="6194" extrusionOk="0">
                      <a:moveTo>
                        <a:pt x="10371" y="4213"/>
                      </a:moveTo>
                      <a:cubicBezTo>
                        <a:pt x="10443" y="2881"/>
                        <a:pt x="10515" y="1477"/>
                        <a:pt x="10551" y="0"/>
                      </a:cubicBezTo>
                      <a:lnTo>
                        <a:pt x="1" y="0"/>
                      </a:lnTo>
                      <a:cubicBezTo>
                        <a:pt x="469" y="2449"/>
                        <a:pt x="901" y="4717"/>
                        <a:pt x="1081" y="6194"/>
                      </a:cubicBezTo>
                      <a:cubicBezTo>
                        <a:pt x="4214" y="5725"/>
                        <a:pt x="7310" y="5077"/>
                        <a:pt x="10371" y="4213"/>
                      </a:cubicBezTo>
                      <a:close/>
                    </a:path>
                  </a:pathLst>
                </a:custGeom>
                <a:solidFill>
                  <a:srgbClr val="D77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113"/>
                <p:cNvSpPr/>
                <p:nvPr/>
              </p:nvSpPr>
              <p:spPr>
                <a:xfrm>
                  <a:off x="3770724" y="2207645"/>
                  <a:ext cx="546899" cy="1004029"/>
                </a:xfrm>
                <a:custGeom>
                  <a:avLst/>
                  <a:gdLst/>
                  <a:ahLst/>
                  <a:cxnLst/>
                  <a:rect l="l" t="t" r="r" b="b"/>
                  <a:pathLst>
                    <a:path w="32911" h="60420" extrusionOk="0">
                      <a:moveTo>
                        <a:pt x="29562" y="10694"/>
                      </a:moveTo>
                      <a:cubicBezTo>
                        <a:pt x="31686" y="25421"/>
                        <a:pt x="32802" y="40256"/>
                        <a:pt x="32910" y="55127"/>
                      </a:cubicBezTo>
                      <a:cubicBezTo>
                        <a:pt x="32910" y="55487"/>
                        <a:pt x="32622" y="55811"/>
                        <a:pt x="32262" y="55847"/>
                      </a:cubicBezTo>
                      <a:cubicBezTo>
                        <a:pt x="31614" y="55991"/>
                        <a:pt x="17211" y="60420"/>
                        <a:pt x="1729" y="55595"/>
                      </a:cubicBezTo>
                      <a:cubicBezTo>
                        <a:pt x="1729" y="55595"/>
                        <a:pt x="1188" y="55451"/>
                        <a:pt x="1080" y="54298"/>
                      </a:cubicBezTo>
                      <a:cubicBezTo>
                        <a:pt x="1008" y="53182"/>
                        <a:pt x="1584" y="48429"/>
                        <a:pt x="1476" y="43640"/>
                      </a:cubicBezTo>
                      <a:cubicBezTo>
                        <a:pt x="1332" y="38888"/>
                        <a:pt x="0" y="22108"/>
                        <a:pt x="5473" y="11054"/>
                      </a:cubicBezTo>
                      <a:cubicBezTo>
                        <a:pt x="10946" y="0"/>
                        <a:pt x="29562" y="10694"/>
                        <a:pt x="29562" y="106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14" name="Google Shape;9114;p113"/>
                <p:cNvGrpSpPr/>
                <p:nvPr/>
              </p:nvGrpSpPr>
              <p:grpSpPr>
                <a:xfrm>
                  <a:off x="4092622" y="4037963"/>
                  <a:ext cx="261493" cy="259698"/>
                  <a:chOff x="4092622" y="4037963"/>
                  <a:chExt cx="261493" cy="259698"/>
                </a:xfrm>
              </p:grpSpPr>
              <p:sp>
                <p:nvSpPr>
                  <p:cNvPr id="9115" name="Google Shape;9115;p113"/>
                  <p:cNvSpPr/>
                  <p:nvPr/>
                </p:nvSpPr>
                <p:spPr>
                  <a:xfrm>
                    <a:off x="4093818" y="4085239"/>
                    <a:ext cx="56267" cy="212422"/>
                  </a:xfrm>
                  <a:custGeom>
                    <a:avLst/>
                    <a:gdLst/>
                    <a:ahLst/>
                    <a:cxnLst/>
                    <a:rect l="l" t="t" r="r" b="b"/>
                    <a:pathLst>
                      <a:path w="3386" h="12783" extrusionOk="0">
                        <a:moveTo>
                          <a:pt x="649" y="0"/>
                        </a:moveTo>
                        <a:cubicBezTo>
                          <a:pt x="649" y="0"/>
                          <a:pt x="1" y="216"/>
                          <a:pt x="217" y="1657"/>
                        </a:cubicBezTo>
                        <a:cubicBezTo>
                          <a:pt x="433" y="3061"/>
                          <a:pt x="1477" y="3997"/>
                          <a:pt x="1477" y="6806"/>
                        </a:cubicBezTo>
                        <a:lnTo>
                          <a:pt x="1477" y="12171"/>
                        </a:lnTo>
                        <a:cubicBezTo>
                          <a:pt x="1477" y="12171"/>
                          <a:pt x="1477" y="12783"/>
                          <a:pt x="1837" y="12783"/>
                        </a:cubicBezTo>
                        <a:lnTo>
                          <a:pt x="2053" y="12783"/>
                        </a:lnTo>
                        <a:cubicBezTo>
                          <a:pt x="2197" y="12783"/>
                          <a:pt x="2341" y="12639"/>
                          <a:pt x="2341" y="12171"/>
                        </a:cubicBezTo>
                        <a:lnTo>
                          <a:pt x="2341" y="6194"/>
                        </a:lnTo>
                        <a:cubicBezTo>
                          <a:pt x="2341" y="5293"/>
                          <a:pt x="2701" y="3565"/>
                          <a:pt x="3025" y="3241"/>
                        </a:cubicBezTo>
                        <a:cubicBezTo>
                          <a:pt x="3385" y="2917"/>
                          <a:pt x="649"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113"/>
                  <p:cNvSpPr/>
                  <p:nvPr/>
                </p:nvSpPr>
                <p:spPr>
                  <a:xfrm>
                    <a:off x="4092622" y="4037963"/>
                    <a:ext cx="261493" cy="259698"/>
                  </a:xfrm>
                  <a:custGeom>
                    <a:avLst/>
                    <a:gdLst/>
                    <a:ahLst/>
                    <a:cxnLst/>
                    <a:rect l="l" t="t" r="r" b="b"/>
                    <a:pathLst>
                      <a:path w="15736" h="15628" extrusionOk="0">
                        <a:moveTo>
                          <a:pt x="2881" y="1"/>
                        </a:moveTo>
                        <a:cubicBezTo>
                          <a:pt x="1693" y="685"/>
                          <a:pt x="685" y="1729"/>
                          <a:pt x="73" y="2989"/>
                        </a:cubicBezTo>
                        <a:cubicBezTo>
                          <a:pt x="1" y="3278"/>
                          <a:pt x="73" y="3530"/>
                          <a:pt x="325" y="3710"/>
                        </a:cubicBezTo>
                        <a:cubicBezTo>
                          <a:pt x="721" y="3998"/>
                          <a:pt x="3277" y="6302"/>
                          <a:pt x="3746" y="7814"/>
                        </a:cubicBezTo>
                        <a:cubicBezTo>
                          <a:pt x="4250" y="9291"/>
                          <a:pt x="5078" y="12243"/>
                          <a:pt x="5402" y="13395"/>
                        </a:cubicBezTo>
                        <a:cubicBezTo>
                          <a:pt x="5762" y="14548"/>
                          <a:pt x="6518" y="15628"/>
                          <a:pt x="7778" y="15628"/>
                        </a:cubicBezTo>
                        <a:lnTo>
                          <a:pt x="14476" y="15628"/>
                        </a:lnTo>
                        <a:cubicBezTo>
                          <a:pt x="15736" y="15628"/>
                          <a:pt x="15304" y="14476"/>
                          <a:pt x="14404" y="13863"/>
                        </a:cubicBezTo>
                        <a:cubicBezTo>
                          <a:pt x="13467" y="13287"/>
                          <a:pt x="11451" y="11811"/>
                          <a:pt x="11199" y="11703"/>
                        </a:cubicBezTo>
                        <a:cubicBezTo>
                          <a:pt x="10911" y="11595"/>
                          <a:pt x="10803" y="11703"/>
                          <a:pt x="10803" y="11703"/>
                        </a:cubicBezTo>
                        <a:cubicBezTo>
                          <a:pt x="10803" y="11703"/>
                          <a:pt x="11091" y="11847"/>
                          <a:pt x="11019" y="12099"/>
                        </a:cubicBezTo>
                        <a:cubicBezTo>
                          <a:pt x="10911" y="12315"/>
                          <a:pt x="10227" y="12207"/>
                          <a:pt x="9543" y="12207"/>
                        </a:cubicBezTo>
                        <a:cubicBezTo>
                          <a:pt x="8606" y="12171"/>
                          <a:pt x="7742" y="11559"/>
                          <a:pt x="7346" y="10695"/>
                        </a:cubicBezTo>
                        <a:cubicBezTo>
                          <a:pt x="6842" y="9543"/>
                          <a:pt x="4862" y="3566"/>
                          <a:pt x="4682" y="3025"/>
                        </a:cubicBezTo>
                        <a:cubicBezTo>
                          <a:pt x="4502" y="2521"/>
                          <a:pt x="3205" y="1297"/>
                          <a:pt x="28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17" name="Google Shape;9117;p113"/>
                <p:cNvSpPr/>
                <p:nvPr/>
              </p:nvSpPr>
              <p:spPr>
                <a:xfrm>
                  <a:off x="4206318" y="1779827"/>
                  <a:ext cx="247717" cy="409887"/>
                </a:xfrm>
                <a:custGeom>
                  <a:avLst/>
                  <a:gdLst/>
                  <a:ahLst/>
                  <a:cxnLst/>
                  <a:rect l="l" t="t" r="r" b="b"/>
                  <a:pathLst>
                    <a:path w="14907" h="24666" extrusionOk="0">
                      <a:moveTo>
                        <a:pt x="14907" y="24665"/>
                      </a:moveTo>
                      <a:cubicBezTo>
                        <a:pt x="14115" y="20164"/>
                        <a:pt x="9146" y="11667"/>
                        <a:pt x="4753" y="3997"/>
                      </a:cubicBezTo>
                      <a:cubicBezTo>
                        <a:pt x="4753" y="3997"/>
                        <a:pt x="2449" y="613"/>
                        <a:pt x="0" y="1"/>
                      </a:cubicBezTo>
                      <a:lnTo>
                        <a:pt x="3889" y="23333"/>
                      </a:lnTo>
                      <a:cubicBezTo>
                        <a:pt x="6049" y="24449"/>
                        <a:pt x="14079" y="21749"/>
                        <a:pt x="14907" y="2466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113"/>
                <p:cNvSpPr/>
                <p:nvPr/>
              </p:nvSpPr>
              <p:spPr>
                <a:xfrm>
                  <a:off x="3806618" y="1751710"/>
                  <a:ext cx="493058" cy="693498"/>
                </a:xfrm>
                <a:custGeom>
                  <a:avLst/>
                  <a:gdLst/>
                  <a:ahLst/>
                  <a:cxnLst/>
                  <a:rect l="l" t="t" r="r" b="b"/>
                  <a:pathLst>
                    <a:path w="29671" h="41733" extrusionOk="0">
                      <a:moveTo>
                        <a:pt x="24053" y="1693"/>
                      </a:moveTo>
                      <a:cubicBezTo>
                        <a:pt x="24053" y="1693"/>
                        <a:pt x="26286" y="7382"/>
                        <a:pt x="26718" y="8246"/>
                      </a:cubicBezTo>
                      <a:cubicBezTo>
                        <a:pt x="27150" y="9110"/>
                        <a:pt x="28950" y="12891"/>
                        <a:pt x="29310" y="14799"/>
                      </a:cubicBezTo>
                      <a:cubicBezTo>
                        <a:pt x="29670" y="16707"/>
                        <a:pt x="28950" y="19408"/>
                        <a:pt x="28194" y="20848"/>
                      </a:cubicBezTo>
                      <a:lnTo>
                        <a:pt x="28194" y="39752"/>
                      </a:lnTo>
                      <a:cubicBezTo>
                        <a:pt x="20993" y="41732"/>
                        <a:pt x="12027" y="41048"/>
                        <a:pt x="4789" y="39752"/>
                      </a:cubicBezTo>
                      <a:lnTo>
                        <a:pt x="5978" y="31830"/>
                      </a:lnTo>
                      <a:lnTo>
                        <a:pt x="1" y="2917"/>
                      </a:lnTo>
                      <a:lnTo>
                        <a:pt x="8786" y="72"/>
                      </a:lnTo>
                      <a:lnTo>
                        <a:pt x="14619" y="1585"/>
                      </a:lnTo>
                      <a:lnTo>
                        <a:pt x="1699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113"/>
                <p:cNvSpPr/>
                <p:nvPr/>
              </p:nvSpPr>
              <p:spPr>
                <a:xfrm>
                  <a:off x="3938262" y="1719988"/>
                  <a:ext cx="113099" cy="138241"/>
                </a:xfrm>
                <a:custGeom>
                  <a:avLst/>
                  <a:gdLst/>
                  <a:ahLst/>
                  <a:cxnLst/>
                  <a:rect l="l" t="t" r="r" b="b"/>
                  <a:pathLst>
                    <a:path w="6806" h="8319" extrusionOk="0">
                      <a:moveTo>
                        <a:pt x="828" y="1"/>
                      </a:moveTo>
                      <a:lnTo>
                        <a:pt x="6805" y="4538"/>
                      </a:lnTo>
                      <a:lnTo>
                        <a:pt x="3997" y="8318"/>
                      </a:lnTo>
                      <a:lnTo>
                        <a:pt x="0" y="226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113"/>
                <p:cNvSpPr/>
                <p:nvPr/>
              </p:nvSpPr>
              <p:spPr>
                <a:xfrm>
                  <a:off x="4051344" y="1724175"/>
                  <a:ext cx="67035" cy="126875"/>
                </a:xfrm>
                <a:custGeom>
                  <a:avLst/>
                  <a:gdLst/>
                  <a:ahLst/>
                  <a:cxnLst/>
                  <a:rect l="l" t="t" r="r" b="b"/>
                  <a:pathLst>
                    <a:path w="4034" h="7635" extrusionOk="0">
                      <a:moveTo>
                        <a:pt x="0" y="4286"/>
                      </a:moveTo>
                      <a:lnTo>
                        <a:pt x="2377" y="1"/>
                      </a:lnTo>
                      <a:lnTo>
                        <a:pt x="3457" y="1945"/>
                      </a:lnTo>
                      <a:lnTo>
                        <a:pt x="4033" y="763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113"/>
                <p:cNvSpPr/>
                <p:nvPr/>
              </p:nvSpPr>
              <p:spPr>
                <a:xfrm>
                  <a:off x="3751564" y="1755300"/>
                  <a:ext cx="324324" cy="955556"/>
                </a:xfrm>
                <a:custGeom>
                  <a:avLst/>
                  <a:gdLst/>
                  <a:ahLst/>
                  <a:cxnLst/>
                  <a:rect l="l" t="t" r="r" b="b"/>
                  <a:pathLst>
                    <a:path w="19517" h="57503" extrusionOk="0">
                      <a:moveTo>
                        <a:pt x="3314" y="2701"/>
                      </a:moveTo>
                      <a:cubicBezTo>
                        <a:pt x="3314" y="2701"/>
                        <a:pt x="9327" y="0"/>
                        <a:pt x="9579" y="36"/>
                      </a:cubicBezTo>
                      <a:cubicBezTo>
                        <a:pt x="9831" y="144"/>
                        <a:pt x="10083" y="252"/>
                        <a:pt x="10299" y="432"/>
                      </a:cubicBezTo>
                      <a:lnTo>
                        <a:pt x="18220" y="15699"/>
                      </a:lnTo>
                      <a:cubicBezTo>
                        <a:pt x="19157" y="17175"/>
                        <a:pt x="19517" y="18976"/>
                        <a:pt x="19229" y="20704"/>
                      </a:cubicBezTo>
                      <a:cubicBezTo>
                        <a:pt x="18761" y="23693"/>
                        <a:pt x="17536" y="29238"/>
                        <a:pt x="17536" y="29238"/>
                      </a:cubicBezTo>
                      <a:cubicBezTo>
                        <a:pt x="16780" y="35503"/>
                        <a:pt x="15340" y="46089"/>
                        <a:pt x="14080" y="53146"/>
                      </a:cubicBezTo>
                      <a:cubicBezTo>
                        <a:pt x="14080" y="53146"/>
                        <a:pt x="13972" y="53902"/>
                        <a:pt x="12855" y="54262"/>
                      </a:cubicBezTo>
                      <a:cubicBezTo>
                        <a:pt x="11703" y="54586"/>
                        <a:pt x="721" y="57251"/>
                        <a:pt x="721" y="57251"/>
                      </a:cubicBezTo>
                      <a:cubicBezTo>
                        <a:pt x="721" y="57251"/>
                        <a:pt x="1" y="57503"/>
                        <a:pt x="217" y="56279"/>
                      </a:cubicBezTo>
                      <a:cubicBezTo>
                        <a:pt x="433" y="55055"/>
                        <a:pt x="6518" y="33198"/>
                        <a:pt x="6518" y="331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113"/>
                <p:cNvSpPr/>
                <p:nvPr/>
              </p:nvSpPr>
              <p:spPr>
                <a:xfrm>
                  <a:off x="4138104" y="1759487"/>
                  <a:ext cx="192082" cy="913680"/>
                </a:xfrm>
                <a:custGeom>
                  <a:avLst/>
                  <a:gdLst/>
                  <a:ahLst/>
                  <a:cxnLst/>
                  <a:rect l="l" t="t" r="r" b="b"/>
                  <a:pathLst>
                    <a:path w="11559" h="54983" extrusionOk="0">
                      <a:moveTo>
                        <a:pt x="0" y="216"/>
                      </a:moveTo>
                      <a:cubicBezTo>
                        <a:pt x="0" y="216"/>
                        <a:pt x="4573" y="13395"/>
                        <a:pt x="4969" y="14583"/>
                      </a:cubicBezTo>
                      <a:cubicBezTo>
                        <a:pt x="5365" y="15771"/>
                        <a:pt x="5581" y="16779"/>
                        <a:pt x="5113" y="19444"/>
                      </a:cubicBezTo>
                      <a:cubicBezTo>
                        <a:pt x="5005" y="19876"/>
                        <a:pt x="4969" y="20308"/>
                        <a:pt x="4969" y="20776"/>
                      </a:cubicBezTo>
                      <a:cubicBezTo>
                        <a:pt x="4969" y="21748"/>
                        <a:pt x="5077" y="26969"/>
                        <a:pt x="5077" y="26969"/>
                      </a:cubicBezTo>
                      <a:lnTo>
                        <a:pt x="5617" y="51670"/>
                      </a:lnTo>
                      <a:cubicBezTo>
                        <a:pt x="5725" y="52210"/>
                        <a:pt x="6086" y="52714"/>
                        <a:pt x="6626" y="52930"/>
                      </a:cubicBezTo>
                      <a:cubicBezTo>
                        <a:pt x="7490" y="53254"/>
                        <a:pt x="11018" y="54875"/>
                        <a:pt x="11018" y="54875"/>
                      </a:cubicBezTo>
                      <a:cubicBezTo>
                        <a:pt x="11018" y="54875"/>
                        <a:pt x="11559" y="54983"/>
                        <a:pt x="11559" y="54334"/>
                      </a:cubicBezTo>
                      <a:cubicBezTo>
                        <a:pt x="11559" y="53650"/>
                        <a:pt x="9038" y="29850"/>
                        <a:pt x="9038" y="29850"/>
                      </a:cubicBezTo>
                      <a:lnTo>
                        <a:pt x="8570" y="21172"/>
                      </a:lnTo>
                      <a:cubicBezTo>
                        <a:pt x="8570" y="21172"/>
                        <a:pt x="9758" y="16707"/>
                        <a:pt x="10226" y="15015"/>
                      </a:cubicBezTo>
                      <a:cubicBezTo>
                        <a:pt x="10694" y="13323"/>
                        <a:pt x="9830" y="11270"/>
                        <a:pt x="8426" y="8930"/>
                      </a:cubicBezTo>
                      <a:cubicBezTo>
                        <a:pt x="7022" y="6590"/>
                        <a:pt x="4105" y="1225"/>
                        <a:pt x="4105" y="1225"/>
                      </a:cubicBezTo>
                      <a:lnTo>
                        <a:pt x="396" y="36"/>
                      </a:lnTo>
                      <a:cubicBezTo>
                        <a:pt x="252" y="0"/>
                        <a:pt x="72" y="72"/>
                        <a:pt x="0" y="21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113"/>
                <p:cNvSpPr/>
                <p:nvPr/>
              </p:nvSpPr>
              <p:spPr>
                <a:xfrm>
                  <a:off x="3710286" y="1789997"/>
                  <a:ext cx="615113" cy="563649"/>
                </a:xfrm>
                <a:custGeom>
                  <a:avLst/>
                  <a:gdLst/>
                  <a:ahLst/>
                  <a:cxnLst/>
                  <a:rect l="l" t="t" r="r" b="b"/>
                  <a:pathLst>
                    <a:path w="37016" h="33919" extrusionOk="0">
                      <a:moveTo>
                        <a:pt x="5798" y="613"/>
                      </a:moveTo>
                      <a:cubicBezTo>
                        <a:pt x="5798" y="613"/>
                        <a:pt x="505" y="2413"/>
                        <a:pt x="181" y="6374"/>
                      </a:cubicBezTo>
                      <a:cubicBezTo>
                        <a:pt x="0" y="8570"/>
                        <a:pt x="6554" y="30030"/>
                        <a:pt x="8174" y="31651"/>
                      </a:cubicBezTo>
                      <a:cubicBezTo>
                        <a:pt x="9650" y="33127"/>
                        <a:pt x="12027" y="33919"/>
                        <a:pt x="16492" y="33595"/>
                      </a:cubicBezTo>
                      <a:cubicBezTo>
                        <a:pt x="20992" y="33271"/>
                        <a:pt x="37015" y="29562"/>
                        <a:pt x="37015" y="29562"/>
                      </a:cubicBezTo>
                      <a:lnTo>
                        <a:pt x="33595" y="23405"/>
                      </a:lnTo>
                      <a:lnTo>
                        <a:pt x="14979" y="25889"/>
                      </a:lnTo>
                      <a:cubicBezTo>
                        <a:pt x="14943" y="25457"/>
                        <a:pt x="14511" y="25133"/>
                        <a:pt x="14115" y="25277"/>
                      </a:cubicBezTo>
                      <a:cubicBezTo>
                        <a:pt x="14115" y="25277"/>
                        <a:pt x="10406" y="9650"/>
                        <a:pt x="9650" y="5258"/>
                      </a:cubicBezTo>
                      <a:cubicBezTo>
                        <a:pt x="8930" y="829"/>
                        <a:pt x="7706" y="1"/>
                        <a:pt x="5798" y="61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113"/>
                <p:cNvSpPr/>
                <p:nvPr/>
              </p:nvSpPr>
              <p:spPr>
                <a:xfrm>
                  <a:off x="3937065" y="2162163"/>
                  <a:ext cx="201653" cy="104142"/>
                </a:xfrm>
                <a:custGeom>
                  <a:avLst/>
                  <a:gdLst/>
                  <a:ahLst/>
                  <a:cxnLst/>
                  <a:rect l="l" t="t" r="r" b="b"/>
                  <a:pathLst>
                    <a:path w="12135" h="6267" extrusionOk="0">
                      <a:moveTo>
                        <a:pt x="11738" y="1117"/>
                      </a:moveTo>
                      <a:lnTo>
                        <a:pt x="5833" y="1297"/>
                      </a:lnTo>
                      <a:cubicBezTo>
                        <a:pt x="5293" y="1225"/>
                        <a:pt x="4753" y="1081"/>
                        <a:pt x="4249" y="901"/>
                      </a:cubicBezTo>
                      <a:cubicBezTo>
                        <a:pt x="3601" y="541"/>
                        <a:pt x="2953" y="253"/>
                        <a:pt x="2269" y="73"/>
                      </a:cubicBezTo>
                      <a:cubicBezTo>
                        <a:pt x="1800" y="1"/>
                        <a:pt x="0" y="937"/>
                        <a:pt x="0" y="937"/>
                      </a:cubicBezTo>
                      <a:lnTo>
                        <a:pt x="468" y="2845"/>
                      </a:lnTo>
                      <a:lnTo>
                        <a:pt x="2377" y="4862"/>
                      </a:lnTo>
                      <a:cubicBezTo>
                        <a:pt x="3025" y="5366"/>
                        <a:pt x="3817" y="5690"/>
                        <a:pt x="4645" y="5762"/>
                      </a:cubicBezTo>
                      <a:cubicBezTo>
                        <a:pt x="5329" y="5762"/>
                        <a:pt x="6013" y="5618"/>
                        <a:pt x="6625" y="5366"/>
                      </a:cubicBezTo>
                      <a:lnTo>
                        <a:pt x="12134" y="6266"/>
                      </a:lnTo>
                      <a:close/>
                    </a:path>
                  </a:pathLst>
                </a:custGeom>
                <a:solidFill>
                  <a:srgbClr val="E6A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113"/>
                <p:cNvSpPr/>
                <p:nvPr/>
              </p:nvSpPr>
              <p:spPr>
                <a:xfrm>
                  <a:off x="4077068" y="2180724"/>
                  <a:ext cx="61651" cy="85580"/>
                </a:xfrm>
                <a:custGeom>
                  <a:avLst/>
                  <a:gdLst/>
                  <a:ahLst/>
                  <a:cxnLst/>
                  <a:rect l="l" t="t" r="r" b="b"/>
                  <a:pathLst>
                    <a:path w="3710" h="5150" extrusionOk="0">
                      <a:moveTo>
                        <a:pt x="3313" y="0"/>
                      </a:moveTo>
                      <a:lnTo>
                        <a:pt x="2629" y="36"/>
                      </a:lnTo>
                      <a:lnTo>
                        <a:pt x="1" y="4537"/>
                      </a:lnTo>
                      <a:lnTo>
                        <a:pt x="3709" y="5149"/>
                      </a:lnTo>
                      <a:close/>
                    </a:path>
                  </a:pathLst>
                </a:custGeom>
                <a:solidFill>
                  <a:srgbClr val="D77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113"/>
                <p:cNvSpPr/>
                <p:nvPr/>
              </p:nvSpPr>
              <p:spPr>
                <a:xfrm>
                  <a:off x="4121951" y="2141225"/>
                  <a:ext cx="333879" cy="154393"/>
                </a:xfrm>
                <a:custGeom>
                  <a:avLst/>
                  <a:gdLst/>
                  <a:ahLst/>
                  <a:cxnLst/>
                  <a:rect l="l" t="t" r="r" b="b"/>
                  <a:pathLst>
                    <a:path w="20092" h="9291" extrusionOk="0">
                      <a:moveTo>
                        <a:pt x="648" y="1837"/>
                      </a:moveTo>
                      <a:lnTo>
                        <a:pt x="36" y="8318"/>
                      </a:lnTo>
                      <a:cubicBezTo>
                        <a:pt x="0" y="8678"/>
                        <a:pt x="252" y="9002"/>
                        <a:pt x="612" y="9074"/>
                      </a:cubicBezTo>
                      <a:cubicBezTo>
                        <a:pt x="1224" y="9290"/>
                        <a:pt x="16167" y="8966"/>
                        <a:pt x="16167" y="8966"/>
                      </a:cubicBezTo>
                      <a:cubicBezTo>
                        <a:pt x="16167" y="8966"/>
                        <a:pt x="20092" y="8102"/>
                        <a:pt x="20092" y="3997"/>
                      </a:cubicBezTo>
                      <a:cubicBezTo>
                        <a:pt x="20092" y="3637"/>
                        <a:pt x="20056" y="3241"/>
                        <a:pt x="19984" y="2881"/>
                      </a:cubicBezTo>
                      <a:cubicBezTo>
                        <a:pt x="19156" y="1"/>
                        <a:pt x="16239" y="109"/>
                        <a:pt x="16239" y="109"/>
                      </a:cubicBezTo>
                      <a:lnTo>
                        <a:pt x="9434" y="973"/>
                      </a:lnTo>
                      <a:lnTo>
                        <a:pt x="1260" y="1477"/>
                      </a:lnTo>
                      <a:cubicBezTo>
                        <a:pt x="1260" y="1477"/>
                        <a:pt x="720" y="1477"/>
                        <a:pt x="648" y="183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113"/>
                <p:cNvSpPr/>
                <p:nvPr/>
              </p:nvSpPr>
              <p:spPr>
                <a:xfrm>
                  <a:off x="4078264" y="1881543"/>
                  <a:ext cx="22749" cy="20955"/>
                </a:xfrm>
                <a:custGeom>
                  <a:avLst/>
                  <a:gdLst/>
                  <a:ahLst/>
                  <a:cxnLst/>
                  <a:rect l="l" t="t" r="r" b="b"/>
                  <a:pathLst>
                    <a:path w="1369" h="1261" extrusionOk="0">
                      <a:moveTo>
                        <a:pt x="613" y="1"/>
                      </a:moveTo>
                      <a:cubicBezTo>
                        <a:pt x="973" y="1"/>
                        <a:pt x="1261" y="289"/>
                        <a:pt x="1297" y="649"/>
                      </a:cubicBezTo>
                      <a:cubicBezTo>
                        <a:pt x="1369" y="973"/>
                        <a:pt x="1081" y="1261"/>
                        <a:pt x="757" y="1261"/>
                      </a:cubicBezTo>
                      <a:cubicBezTo>
                        <a:pt x="397" y="1261"/>
                        <a:pt x="73" y="973"/>
                        <a:pt x="37" y="649"/>
                      </a:cubicBezTo>
                      <a:cubicBezTo>
                        <a:pt x="1" y="289"/>
                        <a:pt x="253" y="1"/>
                        <a:pt x="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113"/>
                <p:cNvSpPr/>
                <p:nvPr/>
              </p:nvSpPr>
              <p:spPr>
                <a:xfrm>
                  <a:off x="4120157" y="1992232"/>
                  <a:ext cx="23348" cy="21570"/>
                </a:xfrm>
                <a:custGeom>
                  <a:avLst/>
                  <a:gdLst/>
                  <a:ahLst/>
                  <a:cxnLst/>
                  <a:rect l="l" t="t" r="r" b="b"/>
                  <a:pathLst>
                    <a:path w="1405" h="1298" extrusionOk="0">
                      <a:moveTo>
                        <a:pt x="648" y="1"/>
                      </a:moveTo>
                      <a:cubicBezTo>
                        <a:pt x="972" y="37"/>
                        <a:pt x="1296" y="289"/>
                        <a:pt x="1332" y="649"/>
                      </a:cubicBezTo>
                      <a:cubicBezTo>
                        <a:pt x="1404" y="973"/>
                        <a:pt x="1116" y="1297"/>
                        <a:pt x="792" y="1297"/>
                      </a:cubicBezTo>
                      <a:cubicBezTo>
                        <a:pt x="432" y="1261"/>
                        <a:pt x="108" y="1009"/>
                        <a:pt x="72" y="649"/>
                      </a:cubicBezTo>
                      <a:cubicBezTo>
                        <a:pt x="0" y="325"/>
                        <a:pt x="288"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113"/>
                <p:cNvSpPr/>
                <p:nvPr/>
              </p:nvSpPr>
              <p:spPr>
                <a:xfrm>
                  <a:off x="4117764" y="2372191"/>
                  <a:ext cx="22749" cy="21553"/>
                </a:xfrm>
                <a:custGeom>
                  <a:avLst/>
                  <a:gdLst/>
                  <a:ahLst/>
                  <a:cxnLst/>
                  <a:rect l="l" t="t" r="r" b="b"/>
                  <a:pathLst>
                    <a:path w="1369" h="1297" extrusionOk="0">
                      <a:moveTo>
                        <a:pt x="612" y="1296"/>
                      </a:moveTo>
                      <a:cubicBezTo>
                        <a:pt x="972" y="1296"/>
                        <a:pt x="1260" y="1008"/>
                        <a:pt x="1332" y="648"/>
                      </a:cubicBezTo>
                      <a:cubicBezTo>
                        <a:pt x="1368" y="324"/>
                        <a:pt x="1116" y="0"/>
                        <a:pt x="756" y="36"/>
                      </a:cubicBezTo>
                      <a:cubicBezTo>
                        <a:pt x="396" y="36"/>
                        <a:pt x="108" y="288"/>
                        <a:pt x="72" y="648"/>
                      </a:cubicBezTo>
                      <a:cubicBezTo>
                        <a:pt x="0" y="1008"/>
                        <a:pt x="252" y="1296"/>
                        <a:pt x="612" y="1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113"/>
                <p:cNvSpPr/>
                <p:nvPr/>
              </p:nvSpPr>
              <p:spPr>
                <a:xfrm>
                  <a:off x="3945125" y="1637900"/>
                  <a:ext cx="139352" cy="92075"/>
                </a:xfrm>
                <a:custGeom>
                  <a:avLst/>
                  <a:gdLst/>
                  <a:ahLst/>
                  <a:cxnLst/>
                  <a:rect l="l" t="t" r="r" b="b"/>
                  <a:pathLst>
                    <a:path w="2484" h="1810" extrusionOk="0">
                      <a:moveTo>
                        <a:pt x="1" y="1"/>
                      </a:moveTo>
                      <a:cubicBezTo>
                        <a:pt x="1" y="1"/>
                        <a:pt x="925" y="1321"/>
                        <a:pt x="2180" y="1810"/>
                      </a:cubicBezTo>
                      <a:cubicBezTo>
                        <a:pt x="2286" y="1744"/>
                        <a:pt x="2378" y="1678"/>
                        <a:pt x="2484" y="1599"/>
                      </a:cubicBezTo>
                      <a:lnTo>
                        <a:pt x="2484" y="727"/>
                      </a:lnTo>
                      <a:lnTo>
                        <a:pt x="2074" y="516"/>
                      </a:lnTo>
                      <a:lnTo>
                        <a:pt x="1"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113"/>
                <p:cNvSpPr/>
                <p:nvPr/>
              </p:nvSpPr>
              <p:spPr>
                <a:xfrm>
                  <a:off x="3876202" y="1316533"/>
                  <a:ext cx="329907" cy="210978"/>
                </a:xfrm>
                <a:custGeom>
                  <a:avLst/>
                  <a:gdLst/>
                  <a:ahLst/>
                  <a:cxnLst/>
                  <a:rect l="l" t="t" r="r" b="b"/>
                  <a:pathLst>
                    <a:path w="22974" h="17104" extrusionOk="0">
                      <a:moveTo>
                        <a:pt x="1693" y="14943"/>
                      </a:moveTo>
                      <a:lnTo>
                        <a:pt x="1117" y="13647"/>
                      </a:lnTo>
                      <a:cubicBezTo>
                        <a:pt x="1117" y="13647"/>
                        <a:pt x="1" y="8606"/>
                        <a:pt x="2449" y="5005"/>
                      </a:cubicBezTo>
                      <a:cubicBezTo>
                        <a:pt x="4934" y="1405"/>
                        <a:pt x="11163" y="1"/>
                        <a:pt x="14332" y="1"/>
                      </a:cubicBezTo>
                      <a:cubicBezTo>
                        <a:pt x="17464" y="1"/>
                        <a:pt x="18652" y="3205"/>
                        <a:pt x="18941" y="3997"/>
                      </a:cubicBezTo>
                      <a:cubicBezTo>
                        <a:pt x="19265" y="4753"/>
                        <a:pt x="21965" y="5330"/>
                        <a:pt x="22469" y="7526"/>
                      </a:cubicBezTo>
                      <a:cubicBezTo>
                        <a:pt x="22973" y="9722"/>
                        <a:pt x="20705" y="17104"/>
                        <a:pt x="20705" y="171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113"/>
                <p:cNvSpPr/>
                <p:nvPr/>
              </p:nvSpPr>
              <p:spPr>
                <a:xfrm>
                  <a:off x="4094934" y="1504753"/>
                  <a:ext cx="99816" cy="81191"/>
                </a:xfrm>
                <a:custGeom>
                  <a:avLst/>
                  <a:gdLst/>
                  <a:ahLst/>
                  <a:cxnLst/>
                  <a:rect l="l" t="t" r="r" b="b"/>
                  <a:pathLst>
                    <a:path w="6951" h="5654" extrusionOk="0">
                      <a:moveTo>
                        <a:pt x="4070" y="36"/>
                      </a:moveTo>
                      <a:lnTo>
                        <a:pt x="4250" y="72"/>
                      </a:lnTo>
                      <a:lnTo>
                        <a:pt x="4250" y="72"/>
                      </a:lnTo>
                      <a:cubicBezTo>
                        <a:pt x="6914" y="649"/>
                        <a:pt x="6950" y="4429"/>
                        <a:pt x="4286" y="5041"/>
                      </a:cubicBezTo>
                      <a:cubicBezTo>
                        <a:pt x="1621" y="5653"/>
                        <a:pt x="1" y="2269"/>
                        <a:pt x="2125" y="541"/>
                      </a:cubicBezTo>
                      <a:cubicBezTo>
                        <a:pt x="2053" y="1297"/>
                        <a:pt x="2161" y="2233"/>
                        <a:pt x="3133" y="2341"/>
                      </a:cubicBezTo>
                      <a:lnTo>
                        <a:pt x="3133" y="901"/>
                      </a:lnTo>
                      <a:cubicBezTo>
                        <a:pt x="3133" y="397"/>
                        <a:pt x="3565" y="0"/>
                        <a:pt x="4070" y="36"/>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113"/>
                <p:cNvSpPr/>
                <p:nvPr/>
              </p:nvSpPr>
              <p:spPr>
                <a:xfrm>
                  <a:off x="3868955" y="1504236"/>
                  <a:ext cx="100333" cy="82225"/>
                </a:xfrm>
                <a:custGeom>
                  <a:avLst/>
                  <a:gdLst/>
                  <a:ahLst/>
                  <a:cxnLst/>
                  <a:rect l="l" t="t" r="r" b="b"/>
                  <a:pathLst>
                    <a:path w="6987" h="5726" extrusionOk="0">
                      <a:moveTo>
                        <a:pt x="2953" y="72"/>
                      </a:moveTo>
                      <a:lnTo>
                        <a:pt x="2773" y="72"/>
                      </a:lnTo>
                      <a:lnTo>
                        <a:pt x="2773" y="72"/>
                      </a:lnTo>
                      <a:cubicBezTo>
                        <a:pt x="109" y="613"/>
                        <a:pt x="1" y="4429"/>
                        <a:pt x="2665" y="5077"/>
                      </a:cubicBezTo>
                      <a:cubicBezTo>
                        <a:pt x="5294" y="5726"/>
                        <a:pt x="6986" y="2341"/>
                        <a:pt x="4898" y="613"/>
                      </a:cubicBezTo>
                      <a:cubicBezTo>
                        <a:pt x="4970" y="1369"/>
                        <a:pt x="4826" y="2305"/>
                        <a:pt x="3854" y="2377"/>
                      </a:cubicBezTo>
                      <a:lnTo>
                        <a:pt x="3890" y="901"/>
                      </a:lnTo>
                      <a:cubicBezTo>
                        <a:pt x="3890" y="397"/>
                        <a:pt x="3458" y="0"/>
                        <a:pt x="2953" y="72"/>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113"/>
                <p:cNvSpPr/>
                <p:nvPr/>
              </p:nvSpPr>
              <p:spPr>
                <a:xfrm>
                  <a:off x="3906711" y="1323261"/>
                  <a:ext cx="250783" cy="365563"/>
                </a:xfrm>
                <a:custGeom>
                  <a:avLst/>
                  <a:gdLst/>
                  <a:ahLst/>
                  <a:cxnLst/>
                  <a:rect l="l" t="t" r="r" b="b"/>
                  <a:pathLst>
                    <a:path w="17464" h="25457" extrusionOk="0">
                      <a:moveTo>
                        <a:pt x="8714" y="25457"/>
                      </a:moveTo>
                      <a:cubicBezTo>
                        <a:pt x="3961" y="25457"/>
                        <a:pt x="0" y="19588"/>
                        <a:pt x="0" y="14943"/>
                      </a:cubicBezTo>
                      <a:lnTo>
                        <a:pt x="0" y="8750"/>
                      </a:lnTo>
                      <a:cubicBezTo>
                        <a:pt x="0" y="3925"/>
                        <a:pt x="3925" y="36"/>
                        <a:pt x="8714" y="0"/>
                      </a:cubicBezTo>
                      <a:lnTo>
                        <a:pt x="8714" y="0"/>
                      </a:lnTo>
                      <a:cubicBezTo>
                        <a:pt x="13539" y="36"/>
                        <a:pt x="17464" y="3925"/>
                        <a:pt x="17464" y="8750"/>
                      </a:cubicBezTo>
                      <a:lnTo>
                        <a:pt x="17464" y="14799"/>
                      </a:lnTo>
                      <a:cubicBezTo>
                        <a:pt x="17464" y="19876"/>
                        <a:pt x="14007" y="25457"/>
                        <a:pt x="8714" y="25457"/>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113"/>
                <p:cNvSpPr/>
                <p:nvPr/>
              </p:nvSpPr>
              <p:spPr>
                <a:xfrm>
                  <a:off x="3943414" y="1465444"/>
                  <a:ext cx="50700" cy="32917"/>
                </a:xfrm>
                <a:custGeom>
                  <a:avLst/>
                  <a:gdLst/>
                  <a:ahLst/>
                  <a:cxnLst/>
                  <a:rect l="l" t="t" r="r" b="b"/>
                  <a:pathLst>
                    <a:path w="3530" h="1442" extrusionOk="0">
                      <a:moveTo>
                        <a:pt x="3277" y="397"/>
                      </a:moveTo>
                      <a:cubicBezTo>
                        <a:pt x="3457" y="469"/>
                        <a:pt x="3529" y="685"/>
                        <a:pt x="3457" y="901"/>
                      </a:cubicBezTo>
                      <a:cubicBezTo>
                        <a:pt x="3385" y="1081"/>
                        <a:pt x="3169" y="1153"/>
                        <a:pt x="2953" y="1081"/>
                      </a:cubicBezTo>
                      <a:cubicBezTo>
                        <a:pt x="2269" y="757"/>
                        <a:pt x="1477" y="829"/>
                        <a:pt x="793" y="1225"/>
                      </a:cubicBezTo>
                      <a:cubicBezTo>
                        <a:pt x="397" y="1441"/>
                        <a:pt x="1" y="829"/>
                        <a:pt x="433" y="577"/>
                      </a:cubicBezTo>
                      <a:cubicBezTo>
                        <a:pt x="1297" y="73"/>
                        <a:pt x="2341" y="1"/>
                        <a:pt x="3277" y="3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113"/>
                <p:cNvSpPr/>
                <p:nvPr/>
              </p:nvSpPr>
              <p:spPr>
                <a:xfrm>
                  <a:off x="4067533" y="1467087"/>
                  <a:ext cx="53285" cy="31274"/>
                </a:xfrm>
                <a:custGeom>
                  <a:avLst/>
                  <a:gdLst/>
                  <a:ahLst/>
                  <a:cxnLst/>
                  <a:rect l="l" t="t" r="r" b="b"/>
                  <a:pathLst>
                    <a:path w="3710" h="1370" extrusionOk="0">
                      <a:moveTo>
                        <a:pt x="3277" y="505"/>
                      </a:moveTo>
                      <a:cubicBezTo>
                        <a:pt x="3709" y="721"/>
                        <a:pt x="3349" y="1369"/>
                        <a:pt x="2917" y="1117"/>
                      </a:cubicBezTo>
                      <a:cubicBezTo>
                        <a:pt x="2233" y="793"/>
                        <a:pt x="1441" y="757"/>
                        <a:pt x="757" y="1081"/>
                      </a:cubicBezTo>
                      <a:cubicBezTo>
                        <a:pt x="325" y="1297"/>
                        <a:pt x="0" y="685"/>
                        <a:pt x="433" y="433"/>
                      </a:cubicBezTo>
                      <a:cubicBezTo>
                        <a:pt x="1333" y="1"/>
                        <a:pt x="2377" y="1"/>
                        <a:pt x="3277" y="5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113"/>
                <p:cNvSpPr/>
                <p:nvPr/>
              </p:nvSpPr>
              <p:spPr>
                <a:xfrm>
                  <a:off x="4100104" y="1357382"/>
                  <a:ext cx="93096" cy="178394"/>
                </a:xfrm>
                <a:custGeom>
                  <a:avLst/>
                  <a:gdLst/>
                  <a:ahLst/>
                  <a:cxnLst/>
                  <a:rect l="l" t="t" r="r" b="b"/>
                  <a:pathLst>
                    <a:path w="6483" h="12423" extrusionOk="0">
                      <a:moveTo>
                        <a:pt x="3998" y="12423"/>
                      </a:moveTo>
                      <a:lnTo>
                        <a:pt x="3061" y="8570"/>
                      </a:lnTo>
                      <a:cubicBezTo>
                        <a:pt x="3061" y="8570"/>
                        <a:pt x="1" y="6302"/>
                        <a:pt x="1081" y="3169"/>
                      </a:cubicBezTo>
                      <a:cubicBezTo>
                        <a:pt x="2161" y="1"/>
                        <a:pt x="2377" y="325"/>
                        <a:pt x="2377" y="325"/>
                      </a:cubicBezTo>
                      <a:cubicBezTo>
                        <a:pt x="2377" y="325"/>
                        <a:pt x="6482" y="2197"/>
                        <a:pt x="4646" y="104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113"/>
                <p:cNvSpPr/>
                <p:nvPr/>
              </p:nvSpPr>
              <p:spPr>
                <a:xfrm>
                  <a:off x="3871023" y="1357382"/>
                  <a:ext cx="93096" cy="178394"/>
                </a:xfrm>
                <a:custGeom>
                  <a:avLst/>
                  <a:gdLst/>
                  <a:ahLst/>
                  <a:cxnLst/>
                  <a:rect l="l" t="t" r="r" b="b"/>
                  <a:pathLst>
                    <a:path w="6483" h="12423" extrusionOk="0">
                      <a:moveTo>
                        <a:pt x="2485" y="12423"/>
                      </a:moveTo>
                      <a:lnTo>
                        <a:pt x="3422" y="8570"/>
                      </a:lnTo>
                      <a:cubicBezTo>
                        <a:pt x="3422" y="8570"/>
                        <a:pt x="6482" y="6302"/>
                        <a:pt x="5402" y="3169"/>
                      </a:cubicBezTo>
                      <a:cubicBezTo>
                        <a:pt x="4322" y="1"/>
                        <a:pt x="4106" y="325"/>
                        <a:pt x="4106" y="325"/>
                      </a:cubicBezTo>
                      <a:cubicBezTo>
                        <a:pt x="4106" y="325"/>
                        <a:pt x="1" y="2197"/>
                        <a:pt x="1837" y="104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113"/>
                <p:cNvSpPr/>
                <p:nvPr/>
              </p:nvSpPr>
              <p:spPr>
                <a:xfrm>
                  <a:off x="3863268" y="1311873"/>
                  <a:ext cx="281298" cy="170654"/>
                </a:xfrm>
                <a:custGeom>
                  <a:avLst/>
                  <a:gdLst/>
                  <a:ahLst/>
                  <a:cxnLst/>
                  <a:rect l="l" t="t" r="r" b="b"/>
                  <a:pathLst>
                    <a:path w="19589" h="11884" extrusionOk="0">
                      <a:moveTo>
                        <a:pt x="19588" y="11883"/>
                      </a:moveTo>
                      <a:cubicBezTo>
                        <a:pt x="19588" y="11883"/>
                        <a:pt x="17284" y="11163"/>
                        <a:pt x="15484" y="6626"/>
                      </a:cubicBezTo>
                      <a:cubicBezTo>
                        <a:pt x="13647" y="2089"/>
                        <a:pt x="9831" y="10263"/>
                        <a:pt x="4898" y="9615"/>
                      </a:cubicBezTo>
                      <a:cubicBezTo>
                        <a:pt x="1" y="8967"/>
                        <a:pt x="3926" y="1801"/>
                        <a:pt x="9723" y="685"/>
                      </a:cubicBezTo>
                      <a:cubicBezTo>
                        <a:pt x="13143" y="1"/>
                        <a:pt x="16636" y="1117"/>
                        <a:pt x="19048" y="36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113"/>
                <p:cNvSpPr/>
                <p:nvPr/>
              </p:nvSpPr>
              <p:spPr>
                <a:xfrm>
                  <a:off x="3973701" y="1520266"/>
                  <a:ext cx="18018" cy="32916"/>
                </a:xfrm>
                <a:custGeom>
                  <a:avLst/>
                  <a:gdLst/>
                  <a:ahLst/>
                  <a:cxnLst/>
                  <a:rect l="l" t="t" r="r" b="b"/>
                  <a:pathLst>
                    <a:path w="463" h="846" extrusionOk="0">
                      <a:moveTo>
                        <a:pt x="225" y="0"/>
                      </a:moveTo>
                      <a:cubicBezTo>
                        <a:pt x="106" y="0"/>
                        <a:pt x="0" y="198"/>
                        <a:pt x="0" y="423"/>
                      </a:cubicBezTo>
                      <a:cubicBezTo>
                        <a:pt x="0" y="647"/>
                        <a:pt x="106" y="845"/>
                        <a:pt x="225" y="845"/>
                      </a:cubicBezTo>
                      <a:cubicBezTo>
                        <a:pt x="357" y="845"/>
                        <a:pt x="463" y="647"/>
                        <a:pt x="463" y="423"/>
                      </a:cubicBezTo>
                      <a:cubicBezTo>
                        <a:pt x="463" y="185"/>
                        <a:pt x="357" y="0"/>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113"/>
                <p:cNvSpPr/>
                <p:nvPr/>
              </p:nvSpPr>
              <p:spPr>
                <a:xfrm>
                  <a:off x="4071942" y="1520223"/>
                  <a:ext cx="18035" cy="32945"/>
                </a:xfrm>
                <a:custGeom>
                  <a:avLst/>
                  <a:gdLst/>
                  <a:ahLst/>
                  <a:cxnLst/>
                  <a:rect l="l" t="t" r="r" b="b"/>
                  <a:pathLst>
                    <a:path w="463" h="846" extrusionOk="0">
                      <a:moveTo>
                        <a:pt x="225" y="0"/>
                      </a:moveTo>
                      <a:cubicBezTo>
                        <a:pt x="106" y="0"/>
                        <a:pt x="0" y="198"/>
                        <a:pt x="0" y="423"/>
                      </a:cubicBezTo>
                      <a:cubicBezTo>
                        <a:pt x="0" y="647"/>
                        <a:pt x="106" y="845"/>
                        <a:pt x="225" y="845"/>
                      </a:cubicBezTo>
                      <a:cubicBezTo>
                        <a:pt x="357" y="845"/>
                        <a:pt x="463" y="647"/>
                        <a:pt x="463" y="423"/>
                      </a:cubicBezTo>
                      <a:cubicBezTo>
                        <a:pt x="463" y="185"/>
                        <a:pt x="357" y="0"/>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113"/>
                <p:cNvSpPr/>
                <p:nvPr/>
              </p:nvSpPr>
              <p:spPr>
                <a:xfrm>
                  <a:off x="4019627" y="1532983"/>
                  <a:ext cx="28005" cy="41390"/>
                </a:xfrm>
                <a:custGeom>
                  <a:avLst/>
                  <a:gdLst/>
                  <a:ahLst/>
                  <a:cxnLst/>
                  <a:rect l="l" t="t" r="r" b="b"/>
                  <a:pathLst>
                    <a:path w="799" h="1206" extrusionOk="0">
                      <a:moveTo>
                        <a:pt x="448" y="0"/>
                      </a:moveTo>
                      <a:cubicBezTo>
                        <a:pt x="406" y="0"/>
                        <a:pt x="368" y="24"/>
                        <a:pt x="357" y="57"/>
                      </a:cubicBezTo>
                      <a:lnTo>
                        <a:pt x="1" y="1060"/>
                      </a:lnTo>
                      <a:cubicBezTo>
                        <a:pt x="1" y="1087"/>
                        <a:pt x="1" y="1113"/>
                        <a:pt x="1" y="1139"/>
                      </a:cubicBezTo>
                      <a:cubicBezTo>
                        <a:pt x="14" y="1166"/>
                        <a:pt x="40" y="1179"/>
                        <a:pt x="67" y="1192"/>
                      </a:cubicBezTo>
                      <a:cubicBezTo>
                        <a:pt x="133" y="1206"/>
                        <a:pt x="199" y="1206"/>
                        <a:pt x="252" y="1206"/>
                      </a:cubicBezTo>
                      <a:cubicBezTo>
                        <a:pt x="410" y="1206"/>
                        <a:pt x="568" y="1179"/>
                        <a:pt x="701" y="1100"/>
                      </a:cubicBezTo>
                      <a:cubicBezTo>
                        <a:pt x="799" y="1056"/>
                        <a:pt x="753" y="922"/>
                        <a:pt x="666" y="922"/>
                      </a:cubicBezTo>
                      <a:cubicBezTo>
                        <a:pt x="648" y="922"/>
                        <a:pt x="629" y="928"/>
                        <a:pt x="608" y="941"/>
                      </a:cubicBezTo>
                      <a:cubicBezTo>
                        <a:pt x="489" y="994"/>
                        <a:pt x="357" y="1021"/>
                        <a:pt x="225" y="1021"/>
                      </a:cubicBezTo>
                      <a:lnTo>
                        <a:pt x="529" y="123"/>
                      </a:lnTo>
                      <a:cubicBezTo>
                        <a:pt x="555" y="83"/>
                        <a:pt x="529" y="17"/>
                        <a:pt x="476" y="4"/>
                      </a:cubicBezTo>
                      <a:cubicBezTo>
                        <a:pt x="467" y="1"/>
                        <a:pt x="457" y="0"/>
                        <a:pt x="448" y="0"/>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113"/>
                <p:cNvSpPr/>
                <p:nvPr/>
              </p:nvSpPr>
              <p:spPr>
                <a:xfrm>
                  <a:off x="3906194" y="1483556"/>
                  <a:ext cx="251300" cy="95666"/>
                </a:xfrm>
                <a:custGeom>
                  <a:avLst/>
                  <a:gdLst/>
                  <a:ahLst/>
                  <a:cxnLst/>
                  <a:rect l="l" t="t" r="r" b="b"/>
                  <a:pathLst>
                    <a:path w="17500" h="6662" extrusionOk="0">
                      <a:moveTo>
                        <a:pt x="16635" y="1260"/>
                      </a:moveTo>
                      <a:cubicBezTo>
                        <a:pt x="16527" y="1224"/>
                        <a:pt x="16419" y="1188"/>
                        <a:pt x="16311" y="1116"/>
                      </a:cubicBezTo>
                      <a:cubicBezTo>
                        <a:pt x="15267" y="360"/>
                        <a:pt x="12819" y="0"/>
                        <a:pt x="9002" y="36"/>
                      </a:cubicBezTo>
                      <a:lnTo>
                        <a:pt x="8606" y="36"/>
                      </a:lnTo>
                      <a:cubicBezTo>
                        <a:pt x="4789" y="36"/>
                        <a:pt x="2305" y="360"/>
                        <a:pt x="1297" y="1116"/>
                      </a:cubicBezTo>
                      <a:cubicBezTo>
                        <a:pt x="1153" y="1188"/>
                        <a:pt x="1045" y="1224"/>
                        <a:pt x="901" y="1260"/>
                      </a:cubicBezTo>
                      <a:cubicBezTo>
                        <a:pt x="540" y="1296"/>
                        <a:pt x="0" y="1440"/>
                        <a:pt x="0" y="1440"/>
                      </a:cubicBezTo>
                      <a:lnTo>
                        <a:pt x="0" y="2269"/>
                      </a:lnTo>
                      <a:cubicBezTo>
                        <a:pt x="0" y="2269"/>
                        <a:pt x="468" y="2233"/>
                        <a:pt x="612" y="2521"/>
                      </a:cubicBezTo>
                      <a:cubicBezTo>
                        <a:pt x="756" y="2773"/>
                        <a:pt x="828" y="3961"/>
                        <a:pt x="1153" y="4645"/>
                      </a:cubicBezTo>
                      <a:cubicBezTo>
                        <a:pt x="1621" y="5653"/>
                        <a:pt x="2557" y="6337"/>
                        <a:pt x="3673" y="6481"/>
                      </a:cubicBezTo>
                      <a:cubicBezTo>
                        <a:pt x="4861" y="6661"/>
                        <a:pt x="6085" y="6337"/>
                        <a:pt x="6986" y="5581"/>
                      </a:cubicBezTo>
                      <a:cubicBezTo>
                        <a:pt x="7994" y="4681"/>
                        <a:pt x="8030" y="3421"/>
                        <a:pt x="7922" y="2341"/>
                      </a:cubicBezTo>
                      <a:cubicBezTo>
                        <a:pt x="8462" y="2125"/>
                        <a:pt x="9074" y="2125"/>
                        <a:pt x="9650" y="2341"/>
                      </a:cubicBezTo>
                      <a:cubicBezTo>
                        <a:pt x="9506" y="3421"/>
                        <a:pt x="9578" y="4681"/>
                        <a:pt x="10586" y="5581"/>
                      </a:cubicBezTo>
                      <a:cubicBezTo>
                        <a:pt x="11487" y="6337"/>
                        <a:pt x="12711" y="6661"/>
                        <a:pt x="13899" y="6481"/>
                      </a:cubicBezTo>
                      <a:cubicBezTo>
                        <a:pt x="14979" y="6337"/>
                        <a:pt x="15951" y="5653"/>
                        <a:pt x="16383" y="4645"/>
                      </a:cubicBezTo>
                      <a:cubicBezTo>
                        <a:pt x="16707" y="3961"/>
                        <a:pt x="16816" y="2773"/>
                        <a:pt x="16924" y="2521"/>
                      </a:cubicBezTo>
                      <a:cubicBezTo>
                        <a:pt x="17068" y="2233"/>
                        <a:pt x="17500" y="2269"/>
                        <a:pt x="17500" y="2269"/>
                      </a:cubicBezTo>
                      <a:lnTo>
                        <a:pt x="17500" y="1440"/>
                      </a:lnTo>
                      <a:cubicBezTo>
                        <a:pt x="17500" y="1440"/>
                        <a:pt x="16996" y="1296"/>
                        <a:pt x="16635" y="1260"/>
                      </a:cubicBezTo>
                      <a:close/>
                      <a:moveTo>
                        <a:pt x="7130" y="4861"/>
                      </a:moveTo>
                      <a:lnTo>
                        <a:pt x="7130" y="4861"/>
                      </a:lnTo>
                      <a:cubicBezTo>
                        <a:pt x="6446" y="5725"/>
                        <a:pt x="5365" y="6229"/>
                        <a:pt x="4249" y="6157"/>
                      </a:cubicBezTo>
                      <a:cubicBezTo>
                        <a:pt x="2773" y="6121"/>
                        <a:pt x="2089" y="5509"/>
                        <a:pt x="1657" y="4717"/>
                      </a:cubicBezTo>
                      <a:cubicBezTo>
                        <a:pt x="1189" y="3925"/>
                        <a:pt x="1009" y="2629"/>
                        <a:pt x="1333" y="1945"/>
                      </a:cubicBezTo>
                      <a:cubicBezTo>
                        <a:pt x="1657" y="1296"/>
                        <a:pt x="2737" y="792"/>
                        <a:pt x="4321" y="792"/>
                      </a:cubicBezTo>
                      <a:cubicBezTo>
                        <a:pt x="5905" y="828"/>
                        <a:pt x="6806" y="1512"/>
                        <a:pt x="7130" y="1981"/>
                      </a:cubicBezTo>
                      <a:cubicBezTo>
                        <a:pt x="7706" y="2881"/>
                        <a:pt x="7670" y="3997"/>
                        <a:pt x="7094" y="4861"/>
                      </a:cubicBezTo>
                      <a:close/>
                      <a:moveTo>
                        <a:pt x="8786" y="1764"/>
                      </a:moveTo>
                      <a:lnTo>
                        <a:pt x="8786" y="1764"/>
                      </a:lnTo>
                      <a:cubicBezTo>
                        <a:pt x="8462" y="1728"/>
                        <a:pt x="8102" y="1764"/>
                        <a:pt x="7778" y="1873"/>
                      </a:cubicBezTo>
                      <a:cubicBezTo>
                        <a:pt x="7778" y="1873"/>
                        <a:pt x="7382" y="1008"/>
                        <a:pt x="5905" y="648"/>
                      </a:cubicBezTo>
                      <a:cubicBezTo>
                        <a:pt x="5257" y="504"/>
                        <a:pt x="4609" y="432"/>
                        <a:pt x="3961" y="432"/>
                      </a:cubicBezTo>
                      <a:cubicBezTo>
                        <a:pt x="5509" y="252"/>
                        <a:pt x="7058" y="180"/>
                        <a:pt x="8606" y="216"/>
                      </a:cubicBezTo>
                      <a:lnTo>
                        <a:pt x="9002" y="216"/>
                      </a:lnTo>
                      <a:cubicBezTo>
                        <a:pt x="10550" y="180"/>
                        <a:pt x="12099" y="252"/>
                        <a:pt x="13611" y="432"/>
                      </a:cubicBezTo>
                      <a:cubicBezTo>
                        <a:pt x="12963" y="432"/>
                        <a:pt x="12315" y="504"/>
                        <a:pt x="11667" y="648"/>
                      </a:cubicBezTo>
                      <a:cubicBezTo>
                        <a:pt x="10190" y="1008"/>
                        <a:pt x="9830" y="1873"/>
                        <a:pt x="9830" y="1873"/>
                      </a:cubicBezTo>
                      <a:cubicBezTo>
                        <a:pt x="9470" y="1764"/>
                        <a:pt x="9146" y="1728"/>
                        <a:pt x="8786" y="1764"/>
                      </a:cubicBezTo>
                      <a:close/>
                      <a:moveTo>
                        <a:pt x="15951" y="4717"/>
                      </a:moveTo>
                      <a:lnTo>
                        <a:pt x="15951" y="4717"/>
                      </a:lnTo>
                      <a:cubicBezTo>
                        <a:pt x="15483" y="5509"/>
                        <a:pt x="14799" y="6121"/>
                        <a:pt x="13359" y="6121"/>
                      </a:cubicBezTo>
                      <a:cubicBezTo>
                        <a:pt x="12243" y="6229"/>
                        <a:pt x="11162" y="5725"/>
                        <a:pt x="10478" y="4861"/>
                      </a:cubicBezTo>
                      <a:cubicBezTo>
                        <a:pt x="9902" y="3961"/>
                        <a:pt x="9902" y="2845"/>
                        <a:pt x="10442" y="1981"/>
                      </a:cubicBezTo>
                      <a:cubicBezTo>
                        <a:pt x="10766" y="1512"/>
                        <a:pt x="11667" y="828"/>
                        <a:pt x="13251" y="792"/>
                      </a:cubicBezTo>
                      <a:cubicBezTo>
                        <a:pt x="14835" y="792"/>
                        <a:pt x="15951" y="1296"/>
                        <a:pt x="16275" y="1945"/>
                      </a:cubicBezTo>
                      <a:cubicBezTo>
                        <a:pt x="16563" y="2593"/>
                        <a:pt x="16419" y="3889"/>
                        <a:pt x="15951" y="471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113"/>
                <p:cNvSpPr/>
                <p:nvPr/>
              </p:nvSpPr>
              <p:spPr>
                <a:xfrm>
                  <a:off x="4073221" y="1578459"/>
                  <a:ext cx="46886" cy="20274"/>
                </a:xfrm>
                <a:custGeom>
                  <a:avLst/>
                  <a:gdLst/>
                  <a:ahLst/>
                  <a:cxnLst/>
                  <a:rect l="l" t="t" r="r" b="b"/>
                  <a:pathLst>
                    <a:path w="1546" h="609" extrusionOk="0">
                      <a:moveTo>
                        <a:pt x="766" y="1"/>
                      </a:moveTo>
                      <a:cubicBezTo>
                        <a:pt x="344" y="1"/>
                        <a:pt x="0" y="133"/>
                        <a:pt x="0" y="304"/>
                      </a:cubicBezTo>
                      <a:cubicBezTo>
                        <a:pt x="0" y="463"/>
                        <a:pt x="344" y="608"/>
                        <a:pt x="766" y="608"/>
                      </a:cubicBezTo>
                      <a:cubicBezTo>
                        <a:pt x="1202" y="608"/>
                        <a:pt x="1546" y="476"/>
                        <a:pt x="1546" y="304"/>
                      </a:cubicBezTo>
                      <a:cubicBezTo>
                        <a:pt x="1546" y="133"/>
                        <a:pt x="1202" y="1"/>
                        <a:pt x="766" y="1"/>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113"/>
                <p:cNvSpPr/>
                <p:nvPr/>
              </p:nvSpPr>
              <p:spPr>
                <a:xfrm>
                  <a:off x="3944122" y="1578459"/>
                  <a:ext cx="46886" cy="20274"/>
                </a:xfrm>
                <a:custGeom>
                  <a:avLst/>
                  <a:gdLst/>
                  <a:ahLst/>
                  <a:cxnLst/>
                  <a:rect l="l" t="t" r="r" b="b"/>
                  <a:pathLst>
                    <a:path w="1546" h="609" extrusionOk="0">
                      <a:moveTo>
                        <a:pt x="766" y="1"/>
                      </a:moveTo>
                      <a:cubicBezTo>
                        <a:pt x="344" y="1"/>
                        <a:pt x="0" y="133"/>
                        <a:pt x="0" y="304"/>
                      </a:cubicBezTo>
                      <a:cubicBezTo>
                        <a:pt x="0" y="463"/>
                        <a:pt x="344" y="608"/>
                        <a:pt x="766" y="608"/>
                      </a:cubicBezTo>
                      <a:cubicBezTo>
                        <a:pt x="1202" y="608"/>
                        <a:pt x="1546" y="476"/>
                        <a:pt x="1546" y="304"/>
                      </a:cubicBezTo>
                      <a:cubicBezTo>
                        <a:pt x="1546" y="133"/>
                        <a:pt x="1202" y="1"/>
                        <a:pt x="766" y="1"/>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113"/>
                <p:cNvSpPr/>
                <p:nvPr/>
              </p:nvSpPr>
              <p:spPr>
                <a:xfrm>
                  <a:off x="4001264" y="1602832"/>
                  <a:ext cx="61155" cy="23410"/>
                </a:xfrm>
                <a:custGeom>
                  <a:avLst/>
                  <a:gdLst/>
                  <a:ahLst/>
                  <a:cxnLst/>
                  <a:rect l="l" t="t" r="r" b="b"/>
                  <a:pathLst>
                    <a:path w="2016" h="580" extrusionOk="0">
                      <a:moveTo>
                        <a:pt x="1904" y="1"/>
                      </a:moveTo>
                      <a:cubicBezTo>
                        <a:pt x="1882" y="1"/>
                        <a:pt x="1861" y="8"/>
                        <a:pt x="1844" y="24"/>
                      </a:cubicBezTo>
                      <a:cubicBezTo>
                        <a:pt x="1826" y="43"/>
                        <a:pt x="1382" y="399"/>
                        <a:pt x="878" y="399"/>
                      </a:cubicBezTo>
                      <a:cubicBezTo>
                        <a:pt x="651" y="399"/>
                        <a:pt x="411" y="327"/>
                        <a:pt x="193" y="117"/>
                      </a:cubicBezTo>
                      <a:cubicBezTo>
                        <a:pt x="175" y="96"/>
                        <a:pt x="155" y="87"/>
                        <a:pt x="134" y="87"/>
                      </a:cubicBezTo>
                      <a:cubicBezTo>
                        <a:pt x="65" y="87"/>
                        <a:pt x="0" y="188"/>
                        <a:pt x="61" y="249"/>
                      </a:cubicBezTo>
                      <a:cubicBezTo>
                        <a:pt x="273" y="460"/>
                        <a:pt x="563" y="579"/>
                        <a:pt x="867" y="579"/>
                      </a:cubicBezTo>
                      <a:cubicBezTo>
                        <a:pt x="1263" y="553"/>
                        <a:pt x="1646" y="407"/>
                        <a:pt x="1976" y="170"/>
                      </a:cubicBezTo>
                      <a:cubicBezTo>
                        <a:pt x="2016" y="130"/>
                        <a:pt x="2016" y="77"/>
                        <a:pt x="1990" y="38"/>
                      </a:cubicBezTo>
                      <a:cubicBezTo>
                        <a:pt x="1967" y="15"/>
                        <a:pt x="1935" y="1"/>
                        <a:pt x="1904" y="1"/>
                      </a:cubicBezTo>
                      <a:close/>
                    </a:path>
                  </a:pathLst>
                </a:cu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47" name="Google Shape;9147;p113"/>
              <p:cNvSpPr/>
              <p:nvPr/>
            </p:nvSpPr>
            <p:spPr>
              <a:xfrm rot="439363">
                <a:off x="3112177" y="3401278"/>
                <a:ext cx="84843" cy="32539"/>
              </a:xfrm>
              <a:custGeom>
                <a:avLst/>
                <a:gdLst/>
                <a:ahLst/>
                <a:cxnLst/>
                <a:rect l="l" t="t" r="r" b="b"/>
                <a:pathLst>
                  <a:path w="2378" h="912" extrusionOk="0">
                    <a:moveTo>
                      <a:pt x="2378" y="0"/>
                    </a:moveTo>
                    <a:lnTo>
                      <a:pt x="2378" y="0"/>
                    </a:lnTo>
                    <a:cubicBezTo>
                      <a:pt x="1744" y="370"/>
                      <a:pt x="688" y="449"/>
                      <a:pt x="238" y="449"/>
                    </a:cubicBezTo>
                    <a:cubicBezTo>
                      <a:pt x="231" y="448"/>
                      <a:pt x="224" y="448"/>
                      <a:pt x="216" y="448"/>
                    </a:cubicBezTo>
                    <a:cubicBezTo>
                      <a:pt x="95" y="448"/>
                      <a:pt x="1" y="549"/>
                      <a:pt x="1" y="674"/>
                    </a:cubicBezTo>
                    <a:cubicBezTo>
                      <a:pt x="1" y="806"/>
                      <a:pt x="106" y="911"/>
                      <a:pt x="225" y="911"/>
                    </a:cubicBezTo>
                    <a:lnTo>
                      <a:pt x="278" y="911"/>
                    </a:lnTo>
                    <a:cubicBezTo>
                      <a:pt x="516" y="911"/>
                      <a:pt x="1559" y="898"/>
                      <a:pt x="2365" y="541"/>
                    </a:cubicBezTo>
                    <a:cubicBezTo>
                      <a:pt x="2365" y="357"/>
                      <a:pt x="2365" y="185"/>
                      <a:pt x="2378" y="0"/>
                    </a:cubicBezTo>
                    <a:close/>
                  </a:path>
                </a:pathLst>
              </a:custGeom>
              <a:solidFill>
                <a:srgbClr val="D77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113"/>
              <p:cNvSpPr/>
              <p:nvPr/>
            </p:nvSpPr>
            <p:spPr>
              <a:xfrm rot="439363">
                <a:off x="2851727" y="3417678"/>
                <a:ext cx="84843" cy="32539"/>
              </a:xfrm>
              <a:custGeom>
                <a:avLst/>
                <a:gdLst/>
                <a:ahLst/>
                <a:cxnLst/>
                <a:rect l="l" t="t" r="r" b="b"/>
                <a:pathLst>
                  <a:path w="2378" h="912" extrusionOk="0">
                    <a:moveTo>
                      <a:pt x="2378" y="0"/>
                    </a:moveTo>
                    <a:lnTo>
                      <a:pt x="2378" y="0"/>
                    </a:lnTo>
                    <a:cubicBezTo>
                      <a:pt x="1744" y="370"/>
                      <a:pt x="688" y="449"/>
                      <a:pt x="238" y="449"/>
                    </a:cubicBezTo>
                    <a:cubicBezTo>
                      <a:pt x="231" y="448"/>
                      <a:pt x="224" y="448"/>
                      <a:pt x="216" y="448"/>
                    </a:cubicBezTo>
                    <a:cubicBezTo>
                      <a:pt x="95" y="448"/>
                      <a:pt x="1" y="549"/>
                      <a:pt x="1" y="674"/>
                    </a:cubicBezTo>
                    <a:cubicBezTo>
                      <a:pt x="1" y="806"/>
                      <a:pt x="106" y="911"/>
                      <a:pt x="225" y="911"/>
                    </a:cubicBezTo>
                    <a:lnTo>
                      <a:pt x="278" y="911"/>
                    </a:lnTo>
                    <a:cubicBezTo>
                      <a:pt x="516" y="911"/>
                      <a:pt x="1559" y="898"/>
                      <a:pt x="2365" y="541"/>
                    </a:cubicBezTo>
                    <a:cubicBezTo>
                      <a:pt x="2365" y="357"/>
                      <a:pt x="2365" y="185"/>
                      <a:pt x="2378" y="0"/>
                    </a:cubicBezTo>
                    <a:close/>
                  </a:path>
                </a:pathLst>
              </a:custGeom>
              <a:solidFill>
                <a:srgbClr val="D77F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49" name="Google Shape;9149;p113"/>
            <p:cNvSpPr/>
            <p:nvPr/>
          </p:nvSpPr>
          <p:spPr>
            <a:xfrm>
              <a:off x="3021164" y="2247704"/>
              <a:ext cx="22749" cy="21553"/>
            </a:xfrm>
            <a:custGeom>
              <a:avLst/>
              <a:gdLst/>
              <a:ahLst/>
              <a:cxnLst/>
              <a:rect l="l" t="t" r="r" b="b"/>
              <a:pathLst>
                <a:path w="1369" h="1297" extrusionOk="0">
                  <a:moveTo>
                    <a:pt x="612" y="1296"/>
                  </a:moveTo>
                  <a:cubicBezTo>
                    <a:pt x="972" y="1296"/>
                    <a:pt x="1260" y="1008"/>
                    <a:pt x="1332" y="648"/>
                  </a:cubicBezTo>
                  <a:cubicBezTo>
                    <a:pt x="1368" y="324"/>
                    <a:pt x="1116" y="0"/>
                    <a:pt x="756" y="36"/>
                  </a:cubicBezTo>
                  <a:cubicBezTo>
                    <a:pt x="396" y="36"/>
                    <a:pt x="108" y="288"/>
                    <a:pt x="72" y="648"/>
                  </a:cubicBezTo>
                  <a:cubicBezTo>
                    <a:pt x="0" y="1008"/>
                    <a:pt x="252" y="1296"/>
                    <a:pt x="612" y="12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0" name="Google Shape;9150;p113"/>
          <p:cNvGrpSpPr/>
          <p:nvPr/>
        </p:nvGrpSpPr>
        <p:grpSpPr>
          <a:xfrm>
            <a:off x="715042" y="-351936"/>
            <a:ext cx="918416" cy="1471548"/>
            <a:chOff x="7395748" y="-847173"/>
            <a:chExt cx="1033205" cy="1655470"/>
          </a:xfrm>
        </p:grpSpPr>
        <p:sp>
          <p:nvSpPr>
            <p:cNvPr id="9151" name="Google Shape;9151;p113"/>
            <p:cNvSpPr/>
            <p:nvPr/>
          </p:nvSpPr>
          <p:spPr>
            <a:xfrm>
              <a:off x="8174498" y="218706"/>
              <a:ext cx="254455" cy="589591"/>
            </a:xfrm>
            <a:custGeom>
              <a:avLst/>
              <a:gdLst/>
              <a:ahLst/>
              <a:cxnLst/>
              <a:rect l="l" t="t" r="r" b="b"/>
              <a:pathLst>
                <a:path w="8323" h="19285" extrusionOk="0">
                  <a:moveTo>
                    <a:pt x="0" y="1"/>
                  </a:moveTo>
                  <a:lnTo>
                    <a:pt x="0" y="19284"/>
                  </a:lnTo>
                  <a:lnTo>
                    <a:pt x="8322" y="19284"/>
                  </a:lnTo>
                  <a:lnTo>
                    <a:pt x="83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113"/>
            <p:cNvSpPr/>
            <p:nvPr/>
          </p:nvSpPr>
          <p:spPr>
            <a:xfrm>
              <a:off x="8181224" y="218706"/>
              <a:ext cx="133388" cy="589591"/>
            </a:xfrm>
            <a:custGeom>
              <a:avLst/>
              <a:gdLst/>
              <a:ahLst/>
              <a:cxnLst/>
              <a:rect l="l" t="t" r="r" b="b"/>
              <a:pathLst>
                <a:path w="4363" h="19285" extrusionOk="0">
                  <a:moveTo>
                    <a:pt x="0" y="1"/>
                  </a:moveTo>
                  <a:lnTo>
                    <a:pt x="0" y="19284"/>
                  </a:lnTo>
                  <a:lnTo>
                    <a:pt x="4363" y="19284"/>
                  </a:lnTo>
                  <a:lnTo>
                    <a:pt x="43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113"/>
            <p:cNvSpPr/>
            <p:nvPr/>
          </p:nvSpPr>
          <p:spPr>
            <a:xfrm>
              <a:off x="8195777" y="218706"/>
              <a:ext cx="56070" cy="589591"/>
            </a:xfrm>
            <a:custGeom>
              <a:avLst/>
              <a:gdLst/>
              <a:ahLst/>
              <a:cxnLst/>
              <a:rect l="l" t="t" r="r" b="b"/>
              <a:pathLst>
                <a:path w="1834" h="19285" extrusionOk="0">
                  <a:moveTo>
                    <a:pt x="1" y="1"/>
                  </a:moveTo>
                  <a:lnTo>
                    <a:pt x="1" y="19284"/>
                  </a:lnTo>
                  <a:lnTo>
                    <a:pt x="1834" y="19284"/>
                  </a:lnTo>
                  <a:lnTo>
                    <a:pt x="18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113"/>
            <p:cNvSpPr/>
            <p:nvPr/>
          </p:nvSpPr>
          <p:spPr>
            <a:xfrm>
              <a:off x="8174498" y="149215"/>
              <a:ext cx="254455" cy="69522"/>
            </a:xfrm>
            <a:custGeom>
              <a:avLst/>
              <a:gdLst/>
              <a:ahLst/>
              <a:cxnLst/>
              <a:rect l="l" t="t" r="r" b="b"/>
              <a:pathLst>
                <a:path w="8323" h="2274" extrusionOk="0">
                  <a:moveTo>
                    <a:pt x="3740" y="1"/>
                  </a:moveTo>
                  <a:lnTo>
                    <a:pt x="0" y="2274"/>
                  </a:lnTo>
                  <a:lnTo>
                    <a:pt x="8322" y="2274"/>
                  </a:lnTo>
                  <a:lnTo>
                    <a:pt x="45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113"/>
            <p:cNvSpPr/>
            <p:nvPr/>
          </p:nvSpPr>
          <p:spPr>
            <a:xfrm>
              <a:off x="8181224" y="149215"/>
              <a:ext cx="133388" cy="69522"/>
            </a:xfrm>
            <a:custGeom>
              <a:avLst/>
              <a:gdLst/>
              <a:ahLst/>
              <a:cxnLst/>
              <a:rect l="l" t="t" r="r" b="b"/>
              <a:pathLst>
                <a:path w="4363" h="2274" extrusionOk="0">
                  <a:moveTo>
                    <a:pt x="3556" y="1"/>
                  </a:moveTo>
                  <a:lnTo>
                    <a:pt x="0" y="2274"/>
                  </a:lnTo>
                  <a:lnTo>
                    <a:pt x="4363" y="2274"/>
                  </a:lnTo>
                  <a:lnTo>
                    <a:pt x="39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113"/>
            <p:cNvSpPr/>
            <p:nvPr/>
          </p:nvSpPr>
          <p:spPr>
            <a:xfrm>
              <a:off x="8198039" y="149215"/>
              <a:ext cx="98657" cy="69522"/>
            </a:xfrm>
            <a:custGeom>
              <a:avLst/>
              <a:gdLst/>
              <a:ahLst/>
              <a:cxnLst/>
              <a:rect l="l" t="t" r="r" b="b"/>
              <a:pathLst>
                <a:path w="3227" h="2274" extrusionOk="0">
                  <a:moveTo>
                    <a:pt x="3043" y="1"/>
                  </a:moveTo>
                  <a:lnTo>
                    <a:pt x="0" y="2274"/>
                  </a:lnTo>
                  <a:lnTo>
                    <a:pt x="1760" y="2274"/>
                  </a:lnTo>
                  <a:lnTo>
                    <a:pt x="32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113"/>
            <p:cNvSpPr/>
            <p:nvPr/>
          </p:nvSpPr>
          <p:spPr>
            <a:xfrm>
              <a:off x="8288809" y="-847173"/>
              <a:ext cx="25803" cy="996419"/>
            </a:xfrm>
            <a:custGeom>
              <a:avLst/>
              <a:gdLst/>
              <a:ahLst/>
              <a:cxnLst/>
              <a:rect l="l" t="t" r="r" b="b"/>
              <a:pathLst>
                <a:path w="844" h="32592" extrusionOk="0">
                  <a:moveTo>
                    <a:pt x="1" y="1"/>
                  </a:moveTo>
                  <a:lnTo>
                    <a:pt x="1" y="32592"/>
                  </a:lnTo>
                  <a:lnTo>
                    <a:pt x="844" y="32592"/>
                  </a:lnTo>
                  <a:lnTo>
                    <a:pt x="8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113"/>
            <p:cNvSpPr/>
            <p:nvPr/>
          </p:nvSpPr>
          <p:spPr>
            <a:xfrm>
              <a:off x="7785123" y="218706"/>
              <a:ext cx="254455" cy="589591"/>
            </a:xfrm>
            <a:custGeom>
              <a:avLst/>
              <a:gdLst/>
              <a:ahLst/>
              <a:cxnLst/>
              <a:rect l="l" t="t" r="r" b="b"/>
              <a:pathLst>
                <a:path w="8323" h="19285" extrusionOk="0">
                  <a:moveTo>
                    <a:pt x="0" y="1"/>
                  </a:moveTo>
                  <a:lnTo>
                    <a:pt x="0" y="19284"/>
                  </a:lnTo>
                  <a:lnTo>
                    <a:pt x="8322" y="19284"/>
                  </a:lnTo>
                  <a:lnTo>
                    <a:pt x="83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113"/>
            <p:cNvSpPr/>
            <p:nvPr/>
          </p:nvSpPr>
          <p:spPr>
            <a:xfrm>
              <a:off x="7791849" y="218706"/>
              <a:ext cx="133388" cy="589591"/>
            </a:xfrm>
            <a:custGeom>
              <a:avLst/>
              <a:gdLst/>
              <a:ahLst/>
              <a:cxnLst/>
              <a:rect l="l" t="t" r="r" b="b"/>
              <a:pathLst>
                <a:path w="4363" h="19285" extrusionOk="0">
                  <a:moveTo>
                    <a:pt x="0" y="1"/>
                  </a:moveTo>
                  <a:lnTo>
                    <a:pt x="0" y="19284"/>
                  </a:lnTo>
                  <a:lnTo>
                    <a:pt x="4363" y="19284"/>
                  </a:lnTo>
                  <a:lnTo>
                    <a:pt x="43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113"/>
            <p:cNvSpPr/>
            <p:nvPr/>
          </p:nvSpPr>
          <p:spPr>
            <a:xfrm>
              <a:off x="7806402" y="218706"/>
              <a:ext cx="56070" cy="589591"/>
            </a:xfrm>
            <a:custGeom>
              <a:avLst/>
              <a:gdLst/>
              <a:ahLst/>
              <a:cxnLst/>
              <a:rect l="l" t="t" r="r" b="b"/>
              <a:pathLst>
                <a:path w="1834" h="19285" extrusionOk="0">
                  <a:moveTo>
                    <a:pt x="1" y="1"/>
                  </a:moveTo>
                  <a:lnTo>
                    <a:pt x="1" y="19284"/>
                  </a:lnTo>
                  <a:lnTo>
                    <a:pt x="1834" y="19284"/>
                  </a:lnTo>
                  <a:lnTo>
                    <a:pt x="18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113"/>
            <p:cNvSpPr/>
            <p:nvPr/>
          </p:nvSpPr>
          <p:spPr>
            <a:xfrm>
              <a:off x="7785123" y="149215"/>
              <a:ext cx="254455" cy="69522"/>
            </a:xfrm>
            <a:custGeom>
              <a:avLst/>
              <a:gdLst/>
              <a:ahLst/>
              <a:cxnLst/>
              <a:rect l="l" t="t" r="r" b="b"/>
              <a:pathLst>
                <a:path w="8323" h="2274" extrusionOk="0">
                  <a:moveTo>
                    <a:pt x="3740" y="1"/>
                  </a:moveTo>
                  <a:lnTo>
                    <a:pt x="0" y="2274"/>
                  </a:lnTo>
                  <a:lnTo>
                    <a:pt x="8322" y="2274"/>
                  </a:lnTo>
                  <a:lnTo>
                    <a:pt x="45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113"/>
            <p:cNvSpPr/>
            <p:nvPr/>
          </p:nvSpPr>
          <p:spPr>
            <a:xfrm>
              <a:off x="7791849" y="149215"/>
              <a:ext cx="133388" cy="69522"/>
            </a:xfrm>
            <a:custGeom>
              <a:avLst/>
              <a:gdLst/>
              <a:ahLst/>
              <a:cxnLst/>
              <a:rect l="l" t="t" r="r" b="b"/>
              <a:pathLst>
                <a:path w="4363" h="2274" extrusionOk="0">
                  <a:moveTo>
                    <a:pt x="3556" y="1"/>
                  </a:moveTo>
                  <a:lnTo>
                    <a:pt x="0" y="2274"/>
                  </a:lnTo>
                  <a:lnTo>
                    <a:pt x="4363" y="2274"/>
                  </a:lnTo>
                  <a:lnTo>
                    <a:pt x="39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113"/>
            <p:cNvSpPr/>
            <p:nvPr/>
          </p:nvSpPr>
          <p:spPr>
            <a:xfrm>
              <a:off x="7808664" y="149215"/>
              <a:ext cx="98657" cy="69522"/>
            </a:xfrm>
            <a:custGeom>
              <a:avLst/>
              <a:gdLst/>
              <a:ahLst/>
              <a:cxnLst/>
              <a:rect l="l" t="t" r="r" b="b"/>
              <a:pathLst>
                <a:path w="3227" h="2274" extrusionOk="0">
                  <a:moveTo>
                    <a:pt x="3043" y="1"/>
                  </a:moveTo>
                  <a:lnTo>
                    <a:pt x="0" y="2274"/>
                  </a:lnTo>
                  <a:lnTo>
                    <a:pt x="1760" y="2274"/>
                  </a:lnTo>
                  <a:lnTo>
                    <a:pt x="32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113"/>
            <p:cNvSpPr/>
            <p:nvPr/>
          </p:nvSpPr>
          <p:spPr>
            <a:xfrm>
              <a:off x="7899434" y="-847173"/>
              <a:ext cx="25803" cy="996419"/>
            </a:xfrm>
            <a:custGeom>
              <a:avLst/>
              <a:gdLst/>
              <a:ahLst/>
              <a:cxnLst/>
              <a:rect l="l" t="t" r="r" b="b"/>
              <a:pathLst>
                <a:path w="844" h="32592" extrusionOk="0">
                  <a:moveTo>
                    <a:pt x="1" y="1"/>
                  </a:moveTo>
                  <a:lnTo>
                    <a:pt x="1" y="32592"/>
                  </a:lnTo>
                  <a:lnTo>
                    <a:pt x="844" y="32592"/>
                  </a:lnTo>
                  <a:lnTo>
                    <a:pt x="8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113"/>
            <p:cNvSpPr/>
            <p:nvPr/>
          </p:nvSpPr>
          <p:spPr>
            <a:xfrm>
              <a:off x="7395748" y="218706"/>
              <a:ext cx="254455" cy="589591"/>
            </a:xfrm>
            <a:custGeom>
              <a:avLst/>
              <a:gdLst/>
              <a:ahLst/>
              <a:cxnLst/>
              <a:rect l="l" t="t" r="r" b="b"/>
              <a:pathLst>
                <a:path w="8323" h="19285" extrusionOk="0">
                  <a:moveTo>
                    <a:pt x="0" y="1"/>
                  </a:moveTo>
                  <a:lnTo>
                    <a:pt x="0" y="19284"/>
                  </a:lnTo>
                  <a:lnTo>
                    <a:pt x="8322" y="19284"/>
                  </a:lnTo>
                  <a:lnTo>
                    <a:pt x="83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113"/>
            <p:cNvSpPr/>
            <p:nvPr/>
          </p:nvSpPr>
          <p:spPr>
            <a:xfrm>
              <a:off x="7402474" y="218706"/>
              <a:ext cx="133388" cy="589591"/>
            </a:xfrm>
            <a:custGeom>
              <a:avLst/>
              <a:gdLst/>
              <a:ahLst/>
              <a:cxnLst/>
              <a:rect l="l" t="t" r="r" b="b"/>
              <a:pathLst>
                <a:path w="4363" h="19285" extrusionOk="0">
                  <a:moveTo>
                    <a:pt x="0" y="1"/>
                  </a:moveTo>
                  <a:lnTo>
                    <a:pt x="0" y="19284"/>
                  </a:lnTo>
                  <a:lnTo>
                    <a:pt x="4363" y="19284"/>
                  </a:lnTo>
                  <a:lnTo>
                    <a:pt x="43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113"/>
            <p:cNvSpPr/>
            <p:nvPr/>
          </p:nvSpPr>
          <p:spPr>
            <a:xfrm>
              <a:off x="7417027" y="218706"/>
              <a:ext cx="56070" cy="589591"/>
            </a:xfrm>
            <a:custGeom>
              <a:avLst/>
              <a:gdLst/>
              <a:ahLst/>
              <a:cxnLst/>
              <a:rect l="l" t="t" r="r" b="b"/>
              <a:pathLst>
                <a:path w="1834" h="19285" extrusionOk="0">
                  <a:moveTo>
                    <a:pt x="1" y="1"/>
                  </a:moveTo>
                  <a:lnTo>
                    <a:pt x="1" y="19284"/>
                  </a:lnTo>
                  <a:lnTo>
                    <a:pt x="1834" y="19284"/>
                  </a:lnTo>
                  <a:lnTo>
                    <a:pt x="18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113"/>
            <p:cNvSpPr/>
            <p:nvPr/>
          </p:nvSpPr>
          <p:spPr>
            <a:xfrm>
              <a:off x="7395748" y="149215"/>
              <a:ext cx="254455" cy="69522"/>
            </a:xfrm>
            <a:custGeom>
              <a:avLst/>
              <a:gdLst/>
              <a:ahLst/>
              <a:cxnLst/>
              <a:rect l="l" t="t" r="r" b="b"/>
              <a:pathLst>
                <a:path w="8323" h="2274" extrusionOk="0">
                  <a:moveTo>
                    <a:pt x="3740" y="1"/>
                  </a:moveTo>
                  <a:lnTo>
                    <a:pt x="0" y="2274"/>
                  </a:lnTo>
                  <a:lnTo>
                    <a:pt x="8322" y="2274"/>
                  </a:lnTo>
                  <a:lnTo>
                    <a:pt x="45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113"/>
            <p:cNvSpPr/>
            <p:nvPr/>
          </p:nvSpPr>
          <p:spPr>
            <a:xfrm>
              <a:off x="7402474" y="149215"/>
              <a:ext cx="133388" cy="69522"/>
            </a:xfrm>
            <a:custGeom>
              <a:avLst/>
              <a:gdLst/>
              <a:ahLst/>
              <a:cxnLst/>
              <a:rect l="l" t="t" r="r" b="b"/>
              <a:pathLst>
                <a:path w="4363" h="2274" extrusionOk="0">
                  <a:moveTo>
                    <a:pt x="3556" y="1"/>
                  </a:moveTo>
                  <a:lnTo>
                    <a:pt x="0" y="2274"/>
                  </a:lnTo>
                  <a:lnTo>
                    <a:pt x="4363" y="2274"/>
                  </a:lnTo>
                  <a:lnTo>
                    <a:pt x="39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113"/>
            <p:cNvSpPr/>
            <p:nvPr/>
          </p:nvSpPr>
          <p:spPr>
            <a:xfrm>
              <a:off x="7419289" y="149215"/>
              <a:ext cx="98657" cy="69522"/>
            </a:xfrm>
            <a:custGeom>
              <a:avLst/>
              <a:gdLst/>
              <a:ahLst/>
              <a:cxnLst/>
              <a:rect l="l" t="t" r="r" b="b"/>
              <a:pathLst>
                <a:path w="3227" h="2274" extrusionOk="0">
                  <a:moveTo>
                    <a:pt x="3043" y="1"/>
                  </a:moveTo>
                  <a:lnTo>
                    <a:pt x="0" y="2274"/>
                  </a:lnTo>
                  <a:lnTo>
                    <a:pt x="1760" y="2274"/>
                  </a:lnTo>
                  <a:lnTo>
                    <a:pt x="32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113"/>
            <p:cNvSpPr/>
            <p:nvPr/>
          </p:nvSpPr>
          <p:spPr>
            <a:xfrm>
              <a:off x="7510059" y="-847173"/>
              <a:ext cx="25803" cy="996419"/>
            </a:xfrm>
            <a:custGeom>
              <a:avLst/>
              <a:gdLst/>
              <a:ahLst/>
              <a:cxnLst/>
              <a:rect l="l" t="t" r="r" b="b"/>
              <a:pathLst>
                <a:path w="844" h="32592" extrusionOk="0">
                  <a:moveTo>
                    <a:pt x="1" y="1"/>
                  </a:moveTo>
                  <a:lnTo>
                    <a:pt x="1" y="32592"/>
                  </a:lnTo>
                  <a:lnTo>
                    <a:pt x="844" y="32592"/>
                  </a:lnTo>
                  <a:lnTo>
                    <a:pt x="8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07"/>
        <p:cNvGrpSpPr/>
        <p:nvPr/>
      </p:nvGrpSpPr>
      <p:grpSpPr>
        <a:xfrm>
          <a:off x="0" y="0"/>
          <a:ext cx="0" cy="0"/>
          <a:chOff x="0" y="0"/>
          <a:chExt cx="0" cy="0"/>
        </a:xfrm>
      </p:grpSpPr>
      <p:sp>
        <p:nvSpPr>
          <p:cNvPr id="10017" name="Google Shape;10017;p123"/>
          <p:cNvSpPr txBox="1">
            <a:spLocks noGrp="1"/>
          </p:cNvSpPr>
          <p:nvPr>
            <p:ph type="subTitle" idx="1"/>
          </p:nvPr>
        </p:nvSpPr>
        <p:spPr>
          <a:xfrm>
            <a:off x="1371575" y="1500829"/>
            <a:ext cx="6106026" cy="1973400"/>
          </a:xfrm>
          <a:prstGeom prst="rect">
            <a:avLst/>
          </a:prstGeom>
        </p:spPr>
        <p:txBody>
          <a:bodyPr spcFirstLastPara="1" wrap="square" lIns="91425" tIns="91425" rIns="91425" bIns="91425" anchor="ctr" anchorCtr="0">
            <a:noAutofit/>
          </a:bodyPr>
          <a:lstStyle/>
          <a:p>
            <a:pPr marL="0" indent="0" algn="just"/>
            <a:r>
              <a:rPr lang="en-US" sz="1600" dirty="0">
                <a:latin typeface="Times New Roman" panose="02020603050405020304" pitchFamily="18" charset="0"/>
                <a:ea typeface="Balsamiq Sans"/>
                <a:cs typeface="Times New Roman" panose="02020603050405020304" pitchFamily="18" charset="0"/>
              </a:rPr>
              <a:t>From the discussion and the results, the researcher concluded that by using Canva in the writing process, students can visualize the sequence of events they want to tell. By combining images, and various layouts that can help clarify the structure of their storytelling. This visual representation not only helps in organizing information but also fosters creativity and makes the writing process more enjoyable. This makes students interested because the media used is not boring. It can be seen that when students have successfully written recount texts, they are very happy with their own work.</a:t>
            </a:r>
            <a:endParaRPr lang="en-ID" sz="1600" dirty="0">
              <a:latin typeface="Times New Roman" panose="02020603050405020304" pitchFamily="18" charset="0"/>
              <a:ea typeface="Balsamiq Sans"/>
              <a:cs typeface="Times New Roman" panose="02020603050405020304" pitchFamily="18" charset="0"/>
            </a:endParaRPr>
          </a:p>
          <a:p>
            <a:pPr marL="0" lvl="0" indent="0"/>
            <a:endParaRPr sz="1600" dirty="0"/>
          </a:p>
        </p:txBody>
      </p:sp>
      <p:sp>
        <p:nvSpPr>
          <p:cNvPr id="10022" name="Google Shape;10022;p123"/>
          <p:cNvSpPr/>
          <p:nvPr/>
        </p:nvSpPr>
        <p:spPr>
          <a:xfrm>
            <a:off x="328025" y="4693675"/>
            <a:ext cx="2087100" cy="26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3" name="Google Shape;10023;p123"/>
          <p:cNvGrpSpPr/>
          <p:nvPr/>
        </p:nvGrpSpPr>
        <p:grpSpPr>
          <a:xfrm>
            <a:off x="24757" y="1274066"/>
            <a:ext cx="1258847" cy="3581103"/>
            <a:chOff x="637263" y="1137498"/>
            <a:chExt cx="1258847" cy="3581103"/>
          </a:xfrm>
        </p:grpSpPr>
        <p:sp>
          <p:nvSpPr>
            <p:cNvPr id="10024" name="Google Shape;10024;p123"/>
            <p:cNvSpPr/>
            <p:nvPr/>
          </p:nvSpPr>
          <p:spPr>
            <a:xfrm>
              <a:off x="971785" y="2780073"/>
              <a:ext cx="337269" cy="1675227"/>
            </a:xfrm>
            <a:custGeom>
              <a:avLst/>
              <a:gdLst/>
              <a:ahLst/>
              <a:cxnLst/>
              <a:rect l="l" t="t" r="r" b="b"/>
              <a:pathLst>
                <a:path w="6631" h="32938" extrusionOk="0">
                  <a:moveTo>
                    <a:pt x="663" y="0"/>
                  </a:moveTo>
                  <a:cubicBezTo>
                    <a:pt x="403" y="0"/>
                    <a:pt x="178" y="33"/>
                    <a:pt x="1" y="106"/>
                  </a:cubicBezTo>
                  <a:cubicBezTo>
                    <a:pt x="1" y="106"/>
                    <a:pt x="53" y="793"/>
                    <a:pt x="159" y="1889"/>
                  </a:cubicBezTo>
                  <a:cubicBezTo>
                    <a:pt x="172" y="1968"/>
                    <a:pt x="186" y="2035"/>
                    <a:pt x="186" y="2114"/>
                  </a:cubicBezTo>
                  <a:cubicBezTo>
                    <a:pt x="476" y="5376"/>
                    <a:pt x="1084" y="11741"/>
                    <a:pt x="1467" y="14686"/>
                  </a:cubicBezTo>
                  <a:cubicBezTo>
                    <a:pt x="1467" y="14686"/>
                    <a:pt x="1414" y="19797"/>
                    <a:pt x="1612" y="23759"/>
                  </a:cubicBezTo>
                  <a:cubicBezTo>
                    <a:pt x="1731" y="26533"/>
                    <a:pt x="2483" y="29729"/>
                    <a:pt x="2932" y="31591"/>
                  </a:cubicBezTo>
                  <a:lnTo>
                    <a:pt x="2998" y="31908"/>
                  </a:lnTo>
                  <a:cubicBezTo>
                    <a:pt x="3104" y="32370"/>
                    <a:pt x="3183" y="32726"/>
                    <a:pt x="3223" y="32938"/>
                  </a:cubicBezTo>
                  <a:lnTo>
                    <a:pt x="6591" y="32938"/>
                  </a:lnTo>
                  <a:lnTo>
                    <a:pt x="6630" y="32462"/>
                  </a:lnTo>
                  <a:lnTo>
                    <a:pt x="6630" y="1889"/>
                  </a:lnTo>
                  <a:cubicBezTo>
                    <a:pt x="5389" y="1308"/>
                    <a:pt x="4108" y="806"/>
                    <a:pt x="2800" y="397"/>
                  </a:cubicBezTo>
                  <a:lnTo>
                    <a:pt x="2576" y="331"/>
                  </a:lnTo>
                  <a:cubicBezTo>
                    <a:pt x="1866" y="136"/>
                    <a:pt x="1193" y="0"/>
                    <a:pt x="6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5" name="Google Shape;10025;p123"/>
            <p:cNvSpPr/>
            <p:nvPr/>
          </p:nvSpPr>
          <p:spPr>
            <a:xfrm>
              <a:off x="1023512" y="2942520"/>
              <a:ext cx="129699" cy="1460394"/>
            </a:xfrm>
            <a:custGeom>
              <a:avLst/>
              <a:gdLst/>
              <a:ahLst/>
              <a:cxnLst/>
              <a:rect l="l" t="t" r="r" b="b"/>
              <a:pathLst>
                <a:path w="2550" h="28714" extrusionOk="0">
                  <a:moveTo>
                    <a:pt x="136" y="1"/>
                  </a:moveTo>
                  <a:cubicBezTo>
                    <a:pt x="131" y="1"/>
                    <a:pt x="125" y="1"/>
                    <a:pt x="119" y="3"/>
                  </a:cubicBezTo>
                  <a:cubicBezTo>
                    <a:pt x="53" y="3"/>
                    <a:pt x="1" y="56"/>
                    <a:pt x="14" y="122"/>
                  </a:cubicBezTo>
                  <a:cubicBezTo>
                    <a:pt x="14" y="201"/>
                    <a:pt x="621" y="8970"/>
                    <a:pt x="925" y="11519"/>
                  </a:cubicBezTo>
                  <a:cubicBezTo>
                    <a:pt x="925" y="11809"/>
                    <a:pt x="740" y="19258"/>
                    <a:pt x="1123" y="21939"/>
                  </a:cubicBezTo>
                  <a:cubicBezTo>
                    <a:pt x="1414" y="23854"/>
                    <a:pt x="1955" y="26812"/>
                    <a:pt x="2259" y="28397"/>
                  </a:cubicBezTo>
                  <a:cubicBezTo>
                    <a:pt x="2272" y="28515"/>
                    <a:pt x="2298" y="28621"/>
                    <a:pt x="2312" y="28714"/>
                  </a:cubicBezTo>
                  <a:lnTo>
                    <a:pt x="2549" y="28714"/>
                  </a:lnTo>
                  <a:cubicBezTo>
                    <a:pt x="2523" y="28621"/>
                    <a:pt x="2510" y="28502"/>
                    <a:pt x="2483" y="28397"/>
                  </a:cubicBezTo>
                  <a:cubicBezTo>
                    <a:pt x="2193" y="26825"/>
                    <a:pt x="1638" y="23840"/>
                    <a:pt x="1348" y="21899"/>
                  </a:cubicBezTo>
                  <a:cubicBezTo>
                    <a:pt x="951" y="19192"/>
                    <a:pt x="1149" y="11598"/>
                    <a:pt x="1149" y="11519"/>
                  </a:cubicBezTo>
                  <a:lnTo>
                    <a:pt x="1149" y="11506"/>
                  </a:lnTo>
                  <a:cubicBezTo>
                    <a:pt x="859" y="8970"/>
                    <a:pt x="238" y="188"/>
                    <a:pt x="238" y="95"/>
                  </a:cubicBezTo>
                  <a:cubicBezTo>
                    <a:pt x="226" y="48"/>
                    <a:pt x="183"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6" name="Google Shape;10026;p123"/>
            <p:cNvSpPr/>
            <p:nvPr/>
          </p:nvSpPr>
          <p:spPr>
            <a:xfrm>
              <a:off x="1630099" y="1702655"/>
              <a:ext cx="266011" cy="270677"/>
            </a:xfrm>
            <a:custGeom>
              <a:avLst/>
              <a:gdLst/>
              <a:ahLst/>
              <a:cxnLst/>
              <a:rect l="l" t="t" r="r" b="b"/>
              <a:pathLst>
                <a:path w="5230" h="5322" extrusionOk="0">
                  <a:moveTo>
                    <a:pt x="2125" y="0"/>
                  </a:moveTo>
                  <a:cubicBezTo>
                    <a:pt x="2101" y="0"/>
                    <a:pt x="2075" y="5"/>
                    <a:pt x="2047" y="15"/>
                  </a:cubicBezTo>
                  <a:cubicBezTo>
                    <a:pt x="1651" y="160"/>
                    <a:pt x="1413" y="926"/>
                    <a:pt x="1360" y="1533"/>
                  </a:cubicBezTo>
                  <a:lnTo>
                    <a:pt x="1347" y="1705"/>
                  </a:lnTo>
                  <a:lnTo>
                    <a:pt x="1255" y="1705"/>
                  </a:lnTo>
                  <a:cubicBezTo>
                    <a:pt x="991" y="1732"/>
                    <a:pt x="238" y="1837"/>
                    <a:pt x="132" y="2379"/>
                  </a:cubicBezTo>
                  <a:cubicBezTo>
                    <a:pt x="0" y="3026"/>
                    <a:pt x="1360" y="4637"/>
                    <a:pt x="1360" y="4637"/>
                  </a:cubicBezTo>
                  <a:cubicBezTo>
                    <a:pt x="1360" y="4637"/>
                    <a:pt x="2123" y="5322"/>
                    <a:pt x="2982" y="5322"/>
                  </a:cubicBezTo>
                  <a:cubicBezTo>
                    <a:pt x="3183" y="5322"/>
                    <a:pt x="3389" y="5284"/>
                    <a:pt x="3592" y="5192"/>
                  </a:cubicBezTo>
                  <a:cubicBezTo>
                    <a:pt x="4451" y="4782"/>
                    <a:pt x="4583" y="3554"/>
                    <a:pt x="4596" y="3092"/>
                  </a:cubicBezTo>
                  <a:lnTo>
                    <a:pt x="4596" y="2907"/>
                  </a:lnTo>
                  <a:cubicBezTo>
                    <a:pt x="4636" y="2881"/>
                    <a:pt x="4688" y="2841"/>
                    <a:pt x="4728" y="2814"/>
                  </a:cubicBezTo>
                  <a:cubicBezTo>
                    <a:pt x="4913" y="2656"/>
                    <a:pt x="5230" y="2352"/>
                    <a:pt x="5164" y="2009"/>
                  </a:cubicBezTo>
                  <a:cubicBezTo>
                    <a:pt x="5130" y="1805"/>
                    <a:pt x="4953" y="1747"/>
                    <a:pt x="4761" y="1747"/>
                  </a:cubicBezTo>
                  <a:cubicBezTo>
                    <a:pt x="4506" y="1747"/>
                    <a:pt x="4226" y="1850"/>
                    <a:pt x="4226" y="1850"/>
                  </a:cubicBezTo>
                  <a:cubicBezTo>
                    <a:pt x="4226" y="1850"/>
                    <a:pt x="4332" y="1256"/>
                    <a:pt x="4068" y="1111"/>
                  </a:cubicBezTo>
                  <a:cubicBezTo>
                    <a:pt x="4015" y="1079"/>
                    <a:pt x="3952" y="1066"/>
                    <a:pt x="3887" y="1066"/>
                  </a:cubicBezTo>
                  <a:cubicBezTo>
                    <a:pt x="3623" y="1066"/>
                    <a:pt x="3302" y="1269"/>
                    <a:pt x="3302" y="1269"/>
                  </a:cubicBezTo>
                  <a:cubicBezTo>
                    <a:pt x="3302" y="1269"/>
                    <a:pt x="3539" y="543"/>
                    <a:pt x="3143" y="384"/>
                  </a:cubicBezTo>
                  <a:cubicBezTo>
                    <a:pt x="3077" y="360"/>
                    <a:pt x="3017" y="349"/>
                    <a:pt x="2962" y="349"/>
                  </a:cubicBezTo>
                  <a:cubicBezTo>
                    <a:pt x="2518" y="349"/>
                    <a:pt x="2401" y="1064"/>
                    <a:pt x="2377" y="1111"/>
                  </a:cubicBezTo>
                  <a:cubicBezTo>
                    <a:pt x="2377" y="1049"/>
                    <a:pt x="2482" y="0"/>
                    <a:pt x="2125"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7" name="Google Shape;10027;p123"/>
            <p:cNvSpPr/>
            <p:nvPr/>
          </p:nvSpPr>
          <p:spPr>
            <a:xfrm>
              <a:off x="1730247" y="1794457"/>
              <a:ext cx="140330" cy="81427"/>
            </a:xfrm>
            <a:custGeom>
              <a:avLst/>
              <a:gdLst/>
              <a:ahLst/>
              <a:cxnLst/>
              <a:rect l="l" t="t" r="r" b="b"/>
              <a:pathLst>
                <a:path w="2759" h="1601" extrusionOk="0">
                  <a:moveTo>
                    <a:pt x="1011" y="1"/>
                  </a:moveTo>
                  <a:cubicBezTo>
                    <a:pt x="987" y="1"/>
                    <a:pt x="964" y="10"/>
                    <a:pt x="950" y="32"/>
                  </a:cubicBezTo>
                  <a:cubicBezTo>
                    <a:pt x="923" y="59"/>
                    <a:pt x="884" y="111"/>
                    <a:pt x="844" y="191"/>
                  </a:cubicBezTo>
                  <a:cubicBezTo>
                    <a:pt x="738" y="283"/>
                    <a:pt x="633" y="376"/>
                    <a:pt x="527" y="455"/>
                  </a:cubicBezTo>
                  <a:cubicBezTo>
                    <a:pt x="487" y="481"/>
                    <a:pt x="435" y="508"/>
                    <a:pt x="382" y="521"/>
                  </a:cubicBezTo>
                  <a:cubicBezTo>
                    <a:pt x="342" y="521"/>
                    <a:pt x="303" y="508"/>
                    <a:pt x="289" y="468"/>
                  </a:cubicBezTo>
                  <a:cubicBezTo>
                    <a:pt x="223" y="389"/>
                    <a:pt x="197" y="296"/>
                    <a:pt x="184" y="191"/>
                  </a:cubicBezTo>
                  <a:cubicBezTo>
                    <a:pt x="184" y="151"/>
                    <a:pt x="157" y="125"/>
                    <a:pt x="118" y="125"/>
                  </a:cubicBezTo>
                  <a:cubicBezTo>
                    <a:pt x="111" y="123"/>
                    <a:pt x="104" y="122"/>
                    <a:pt x="97" y="122"/>
                  </a:cubicBezTo>
                  <a:cubicBezTo>
                    <a:pt x="49" y="122"/>
                    <a:pt x="1" y="160"/>
                    <a:pt x="12" y="217"/>
                  </a:cubicBezTo>
                  <a:cubicBezTo>
                    <a:pt x="25" y="349"/>
                    <a:pt x="65" y="468"/>
                    <a:pt x="131" y="587"/>
                  </a:cubicBezTo>
                  <a:cubicBezTo>
                    <a:pt x="189" y="656"/>
                    <a:pt x="266" y="695"/>
                    <a:pt x="355" y="695"/>
                  </a:cubicBezTo>
                  <a:cubicBezTo>
                    <a:pt x="368" y="695"/>
                    <a:pt x="382" y="694"/>
                    <a:pt x="395" y="693"/>
                  </a:cubicBezTo>
                  <a:cubicBezTo>
                    <a:pt x="408" y="693"/>
                    <a:pt x="435" y="693"/>
                    <a:pt x="461" y="679"/>
                  </a:cubicBezTo>
                  <a:cubicBezTo>
                    <a:pt x="501" y="666"/>
                    <a:pt x="553" y="640"/>
                    <a:pt x="606" y="613"/>
                  </a:cubicBezTo>
                  <a:lnTo>
                    <a:pt x="606" y="613"/>
                  </a:lnTo>
                  <a:cubicBezTo>
                    <a:pt x="593" y="653"/>
                    <a:pt x="580" y="706"/>
                    <a:pt x="580" y="759"/>
                  </a:cubicBezTo>
                  <a:cubicBezTo>
                    <a:pt x="567" y="798"/>
                    <a:pt x="580" y="838"/>
                    <a:pt x="580" y="877"/>
                  </a:cubicBezTo>
                  <a:cubicBezTo>
                    <a:pt x="606" y="957"/>
                    <a:pt x="672" y="1023"/>
                    <a:pt x="765" y="1036"/>
                  </a:cubicBezTo>
                  <a:cubicBezTo>
                    <a:pt x="797" y="1043"/>
                    <a:pt x="831" y="1047"/>
                    <a:pt x="867" y="1047"/>
                  </a:cubicBezTo>
                  <a:cubicBezTo>
                    <a:pt x="1079" y="1047"/>
                    <a:pt x="1340" y="923"/>
                    <a:pt x="1544" y="798"/>
                  </a:cubicBezTo>
                  <a:lnTo>
                    <a:pt x="1544" y="798"/>
                  </a:lnTo>
                  <a:cubicBezTo>
                    <a:pt x="1452" y="983"/>
                    <a:pt x="1438" y="1194"/>
                    <a:pt x="1478" y="1406"/>
                  </a:cubicBezTo>
                  <a:cubicBezTo>
                    <a:pt x="1504" y="1498"/>
                    <a:pt x="1584" y="1564"/>
                    <a:pt x="1676" y="1591"/>
                  </a:cubicBezTo>
                  <a:cubicBezTo>
                    <a:pt x="1716" y="1597"/>
                    <a:pt x="1759" y="1600"/>
                    <a:pt x="1801" y="1600"/>
                  </a:cubicBezTo>
                  <a:cubicBezTo>
                    <a:pt x="1844" y="1600"/>
                    <a:pt x="1887" y="1597"/>
                    <a:pt x="1927" y="1591"/>
                  </a:cubicBezTo>
                  <a:cubicBezTo>
                    <a:pt x="2165" y="1511"/>
                    <a:pt x="2402" y="1419"/>
                    <a:pt x="2627" y="1287"/>
                  </a:cubicBezTo>
                  <a:lnTo>
                    <a:pt x="2627" y="1102"/>
                  </a:lnTo>
                  <a:cubicBezTo>
                    <a:pt x="2667" y="1076"/>
                    <a:pt x="2719" y="1036"/>
                    <a:pt x="2759" y="1009"/>
                  </a:cubicBezTo>
                  <a:cubicBezTo>
                    <a:pt x="2746" y="1009"/>
                    <a:pt x="2733" y="1009"/>
                    <a:pt x="2719" y="1023"/>
                  </a:cubicBezTo>
                  <a:cubicBezTo>
                    <a:pt x="2453" y="1180"/>
                    <a:pt x="1988" y="1425"/>
                    <a:pt x="1780" y="1425"/>
                  </a:cubicBezTo>
                  <a:cubicBezTo>
                    <a:pt x="1761" y="1425"/>
                    <a:pt x="1743" y="1423"/>
                    <a:pt x="1729" y="1419"/>
                  </a:cubicBezTo>
                  <a:cubicBezTo>
                    <a:pt x="1689" y="1406"/>
                    <a:pt x="1663" y="1379"/>
                    <a:pt x="1650" y="1340"/>
                  </a:cubicBezTo>
                  <a:cubicBezTo>
                    <a:pt x="1597" y="1181"/>
                    <a:pt x="1702" y="785"/>
                    <a:pt x="1874" y="547"/>
                  </a:cubicBezTo>
                  <a:cubicBezTo>
                    <a:pt x="1914" y="521"/>
                    <a:pt x="1914" y="468"/>
                    <a:pt x="1874" y="428"/>
                  </a:cubicBezTo>
                  <a:cubicBezTo>
                    <a:pt x="1861" y="415"/>
                    <a:pt x="1841" y="409"/>
                    <a:pt x="1820" y="409"/>
                  </a:cubicBezTo>
                  <a:cubicBezTo>
                    <a:pt x="1798" y="409"/>
                    <a:pt x="1775" y="415"/>
                    <a:pt x="1755" y="428"/>
                  </a:cubicBezTo>
                  <a:cubicBezTo>
                    <a:pt x="1598" y="562"/>
                    <a:pt x="1163" y="872"/>
                    <a:pt x="888" y="872"/>
                  </a:cubicBezTo>
                  <a:cubicBezTo>
                    <a:pt x="863" y="872"/>
                    <a:pt x="840" y="870"/>
                    <a:pt x="818" y="864"/>
                  </a:cubicBezTo>
                  <a:cubicBezTo>
                    <a:pt x="778" y="851"/>
                    <a:pt x="765" y="838"/>
                    <a:pt x="765" y="825"/>
                  </a:cubicBezTo>
                  <a:cubicBezTo>
                    <a:pt x="752" y="759"/>
                    <a:pt x="765" y="706"/>
                    <a:pt x="791" y="640"/>
                  </a:cubicBezTo>
                  <a:cubicBezTo>
                    <a:pt x="870" y="468"/>
                    <a:pt x="976" y="296"/>
                    <a:pt x="1095" y="151"/>
                  </a:cubicBezTo>
                  <a:cubicBezTo>
                    <a:pt x="1095" y="138"/>
                    <a:pt x="1108" y="111"/>
                    <a:pt x="1108" y="98"/>
                  </a:cubicBezTo>
                  <a:cubicBezTo>
                    <a:pt x="1108" y="72"/>
                    <a:pt x="1095" y="32"/>
                    <a:pt x="1069" y="19"/>
                  </a:cubicBezTo>
                  <a:cubicBezTo>
                    <a:pt x="1051" y="7"/>
                    <a:pt x="1030" y="1"/>
                    <a:pt x="1011"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8" name="Google Shape;10028;p123"/>
            <p:cNvSpPr/>
            <p:nvPr/>
          </p:nvSpPr>
          <p:spPr>
            <a:xfrm>
              <a:off x="1589765" y="1948309"/>
              <a:ext cx="274810" cy="412780"/>
            </a:xfrm>
            <a:custGeom>
              <a:avLst/>
              <a:gdLst/>
              <a:ahLst/>
              <a:cxnLst/>
              <a:rect l="l" t="t" r="r" b="b"/>
              <a:pathLst>
                <a:path w="5403" h="8116" extrusionOk="0">
                  <a:moveTo>
                    <a:pt x="2595" y="1"/>
                  </a:moveTo>
                  <a:cubicBezTo>
                    <a:pt x="1985" y="1"/>
                    <a:pt x="1514" y="21"/>
                    <a:pt x="1519" y="84"/>
                  </a:cubicBezTo>
                  <a:cubicBezTo>
                    <a:pt x="1533" y="256"/>
                    <a:pt x="1533" y="441"/>
                    <a:pt x="1519" y="613"/>
                  </a:cubicBezTo>
                  <a:cubicBezTo>
                    <a:pt x="1453" y="1339"/>
                    <a:pt x="1097" y="2026"/>
                    <a:pt x="793" y="2673"/>
                  </a:cubicBezTo>
                  <a:cubicBezTo>
                    <a:pt x="397" y="3492"/>
                    <a:pt x="1" y="5697"/>
                    <a:pt x="225" y="6582"/>
                  </a:cubicBezTo>
                  <a:cubicBezTo>
                    <a:pt x="433" y="7393"/>
                    <a:pt x="1353" y="8116"/>
                    <a:pt x="2218" y="8116"/>
                  </a:cubicBezTo>
                  <a:cubicBezTo>
                    <a:pt x="2507" y="8116"/>
                    <a:pt x="2790" y="8035"/>
                    <a:pt x="3038" y="7850"/>
                  </a:cubicBezTo>
                  <a:cubicBezTo>
                    <a:pt x="4121" y="7031"/>
                    <a:pt x="4927" y="4627"/>
                    <a:pt x="5191" y="3267"/>
                  </a:cubicBezTo>
                  <a:cubicBezTo>
                    <a:pt x="5389" y="2211"/>
                    <a:pt x="5402" y="1114"/>
                    <a:pt x="5257" y="58"/>
                  </a:cubicBezTo>
                  <a:cubicBezTo>
                    <a:pt x="5058" y="58"/>
                    <a:pt x="3627" y="1"/>
                    <a:pt x="2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9" name="Google Shape;10029;p123"/>
            <p:cNvSpPr/>
            <p:nvPr/>
          </p:nvSpPr>
          <p:spPr>
            <a:xfrm>
              <a:off x="1661633" y="2031668"/>
              <a:ext cx="206960" cy="15004"/>
            </a:xfrm>
            <a:custGeom>
              <a:avLst/>
              <a:gdLst/>
              <a:ahLst/>
              <a:cxnLst/>
              <a:rect l="l" t="t" r="r" b="b"/>
              <a:pathLst>
                <a:path w="4069" h="295" extrusionOk="0">
                  <a:moveTo>
                    <a:pt x="2048" y="1"/>
                  </a:moveTo>
                  <a:cubicBezTo>
                    <a:pt x="1037" y="1"/>
                    <a:pt x="122" y="43"/>
                    <a:pt x="106" y="43"/>
                  </a:cubicBezTo>
                  <a:cubicBezTo>
                    <a:pt x="40" y="57"/>
                    <a:pt x="1" y="96"/>
                    <a:pt x="1" y="162"/>
                  </a:cubicBezTo>
                  <a:cubicBezTo>
                    <a:pt x="14" y="215"/>
                    <a:pt x="54" y="268"/>
                    <a:pt x="120" y="268"/>
                  </a:cubicBezTo>
                  <a:cubicBezTo>
                    <a:pt x="136" y="268"/>
                    <a:pt x="1122" y="216"/>
                    <a:pt x="2173" y="216"/>
                  </a:cubicBezTo>
                  <a:cubicBezTo>
                    <a:pt x="2803" y="216"/>
                    <a:pt x="3456" y="235"/>
                    <a:pt x="3936" y="294"/>
                  </a:cubicBezTo>
                  <a:cubicBezTo>
                    <a:pt x="3976" y="294"/>
                    <a:pt x="4002" y="294"/>
                    <a:pt x="4029" y="268"/>
                  </a:cubicBezTo>
                  <a:cubicBezTo>
                    <a:pt x="4042" y="255"/>
                    <a:pt x="4055" y="228"/>
                    <a:pt x="4055" y="202"/>
                  </a:cubicBezTo>
                  <a:cubicBezTo>
                    <a:pt x="4068" y="149"/>
                    <a:pt x="4029" y="96"/>
                    <a:pt x="3963" y="83"/>
                  </a:cubicBezTo>
                  <a:cubicBezTo>
                    <a:pt x="3440" y="20"/>
                    <a:pt x="2722"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0" name="Google Shape;10030;p123"/>
            <p:cNvSpPr/>
            <p:nvPr/>
          </p:nvSpPr>
          <p:spPr>
            <a:xfrm>
              <a:off x="979160" y="4242349"/>
              <a:ext cx="115610" cy="142408"/>
            </a:xfrm>
            <a:custGeom>
              <a:avLst/>
              <a:gdLst/>
              <a:ahLst/>
              <a:cxnLst/>
              <a:rect l="l" t="t" r="r" b="b"/>
              <a:pathLst>
                <a:path w="2273" h="2800" extrusionOk="0">
                  <a:moveTo>
                    <a:pt x="1057" y="0"/>
                  </a:moveTo>
                  <a:lnTo>
                    <a:pt x="1" y="885"/>
                  </a:lnTo>
                  <a:lnTo>
                    <a:pt x="1216" y="2800"/>
                  </a:lnTo>
                  <a:lnTo>
                    <a:pt x="2272" y="1915"/>
                  </a:lnTo>
                  <a:lnTo>
                    <a:pt x="1057"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1" name="Google Shape;10031;p123"/>
            <p:cNvSpPr/>
            <p:nvPr/>
          </p:nvSpPr>
          <p:spPr>
            <a:xfrm>
              <a:off x="809890" y="4270780"/>
              <a:ext cx="273437" cy="445788"/>
            </a:xfrm>
            <a:custGeom>
              <a:avLst/>
              <a:gdLst/>
              <a:ahLst/>
              <a:cxnLst/>
              <a:rect l="l" t="t" r="r" b="b"/>
              <a:pathLst>
                <a:path w="5376" h="8765" extrusionOk="0">
                  <a:moveTo>
                    <a:pt x="3381" y="0"/>
                  </a:moveTo>
                  <a:cubicBezTo>
                    <a:pt x="3297" y="0"/>
                    <a:pt x="3196" y="28"/>
                    <a:pt x="3078" y="102"/>
                  </a:cubicBezTo>
                  <a:cubicBezTo>
                    <a:pt x="2999" y="154"/>
                    <a:pt x="2906" y="194"/>
                    <a:pt x="2827" y="234"/>
                  </a:cubicBezTo>
                  <a:lnTo>
                    <a:pt x="2616" y="339"/>
                  </a:lnTo>
                  <a:cubicBezTo>
                    <a:pt x="1955" y="630"/>
                    <a:pt x="899" y="1026"/>
                    <a:pt x="331" y="1449"/>
                  </a:cubicBezTo>
                  <a:cubicBezTo>
                    <a:pt x="199" y="1541"/>
                    <a:pt x="93" y="1647"/>
                    <a:pt x="1" y="1792"/>
                  </a:cubicBezTo>
                  <a:lnTo>
                    <a:pt x="4438" y="8765"/>
                  </a:lnTo>
                  <a:cubicBezTo>
                    <a:pt x="4597" y="8752"/>
                    <a:pt x="4755" y="8686"/>
                    <a:pt x="4861" y="8567"/>
                  </a:cubicBezTo>
                  <a:cubicBezTo>
                    <a:pt x="5125" y="8316"/>
                    <a:pt x="5376" y="7748"/>
                    <a:pt x="5138" y="6441"/>
                  </a:cubicBezTo>
                  <a:cubicBezTo>
                    <a:pt x="4966" y="5424"/>
                    <a:pt x="4689" y="4262"/>
                    <a:pt x="4848" y="3403"/>
                  </a:cubicBezTo>
                  <a:cubicBezTo>
                    <a:pt x="4993" y="2545"/>
                    <a:pt x="5006" y="2254"/>
                    <a:pt x="5006" y="2254"/>
                  </a:cubicBezTo>
                  <a:cubicBezTo>
                    <a:pt x="5059" y="1567"/>
                    <a:pt x="3514" y="1422"/>
                    <a:pt x="3751" y="273"/>
                  </a:cubicBezTo>
                  <a:cubicBezTo>
                    <a:pt x="3751" y="273"/>
                    <a:pt x="3645" y="0"/>
                    <a:pt x="3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2" name="Google Shape;10032;p123"/>
            <p:cNvSpPr/>
            <p:nvPr/>
          </p:nvSpPr>
          <p:spPr>
            <a:xfrm>
              <a:off x="809890" y="4344425"/>
              <a:ext cx="247243" cy="372143"/>
            </a:xfrm>
            <a:custGeom>
              <a:avLst/>
              <a:gdLst/>
              <a:ahLst/>
              <a:cxnLst/>
              <a:rect l="l" t="t" r="r" b="b"/>
              <a:pathLst>
                <a:path w="4861" h="7317" extrusionOk="0">
                  <a:moveTo>
                    <a:pt x="331" y="1"/>
                  </a:moveTo>
                  <a:cubicBezTo>
                    <a:pt x="199" y="93"/>
                    <a:pt x="93" y="199"/>
                    <a:pt x="1" y="344"/>
                  </a:cubicBezTo>
                  <a:lnTo>
                    <a:pt x="4438" y="7317"/>
                  </a:lnTo>
                  <a:cubicBezTo>
                    <a:pt x="4597" y="7304"/>
                    <a:pt x="4755" y="7238"/>
                    <a:pt x="4861" y="7132"/>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3" name="Google Shape;10033;p123"/>
            <p:cNvSpPr/>
            <p:nvPr/>
          </p:nvSpPr>
          <p:spPr>
            <a:xfrm>
              <a:off x="826725" y="4283291"/>
              <a:ext cx="127004" cy="115096"/>
            </a:xfrm>
            <a:custGeom>
              <a:avLst/>
              <a:gdLst/>
              <a:ahLst/>
              <a:cxnLst/>
              <a:rect l="l" t="t" r="r" b="b"/>
              <a:pathLst>
                <a:path w="2497" h="2263" extrusionOk="0">
                  <a:moveTo>
                    <a:pt x="2496" y="1"/>
                  </a:moveTo>
                  <a:lnTo>
                    <a:pt x="2285" y="93"/>
                  </a:lnTo>
                  <a:cubicBezTo>
                    <a:pt x="2219" y="740"/>
                    <a:pt x="1875" y="1321"/>
                    <a:pt x="1360" y="1718"/>
                  </a:cubicBezTo>
                  <a:cubicBezTo>
                    <a:pt x="1036" y="1945"/>
                    <a:pt x="649" y="2066"/>
                    <a:pt x="259" y="2066"/>
                  </a:cubicBezTo>
                  <a:cubicBezTo>
                    <a:pt x="172" y="2066"/>
                    <a:pt x="86" y="2060"/>
                    <a:pt x="0" y="2048"/>
                  </a:cubicBezTo>
                  <a:lnTo>
                    <a:pt x="0" y="2048"/>
                  </a:lnTo>
                  <a:lnTo>
                    <a:pt x="132" y="2259"/>
                  </a:lnTo>
                  <a:cubicBezTo>
                    <a:pt x="172" y="2261"/>
                    <a:pt x="212" y="2262"/>
                    <a:pt x="251" y="2262"/>
                  </a:cubicBezTo>
                  <a:cubicBezTo>
                    <a:pt x="686" y="2262"/>
                    <a:pt x="1115" y="2130"/>
                    <a:pt x="1466" y="1876"/>
                  </a:cubicBezTo>
                  <a:cubicBezTo>
                    <a:pt x="2073" y="1427"/>
                    <a:pt x="2443" y="740"/>
                    <a:pt x="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4" name="Google Shape;10034;p123"/>
            <p:cNvSpPr/>
            <p:nvPr/>
          </p:nvSpPr>
          <p:spPr>
            <a:xfrm>
              <a:off x="958358" y="2563816"/>
              <a:ext cx="681151" cy="402709"/>
            </a:xfrm>
            <a:custGeom>
              <a:avLst/>
              <a:gdLst/>
              <a:ahLst/>
              <a:cxnLst/>
              <a:rect l="l" t="t" r="r" b="b"/>
              <a:pathLst>
                <a:path w="13392" h="7918" extrusionOk="0">
                  <a:moveTo>
                    <a:pt x="11424" y="0"/>
                  </a:moveTo>
                  <a:lnTo>
                    <a:pt x="317" y="2325"/>
                  </a:lnTo>
                  <a:cubicBezTo>
                    <a:pt x="317" y="2325"/>
                    <a:pt x="0" y="5336"/>
                    <a:pt x="687" y="7000"/>
                  </a:cubicBezTo>
                  <a:cubicBezTo>
                    <a:pt x="953" y="7648"/>
                    <a:pt x="2436" y="7917"/>
                    <a:pt x="4286" y="7917"/>
                  </a:cubicBezTo>
                  <a:cubicBezTo>
                    <a:pt x="7225" y="7917"/>
                    <a:pt x="11090" y="7237"/>
                    <a:pt x="12467" y="6313"/>
                  </a:cubicBezTo>
                  <a:cubicBezTo>
                    <a:pt x="13392" y="5692"/>
                    <a:pt x="11424" y="0"/>
                    <a:pt x="114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5" name="Google Shape;10035;p123"/>
            <p:cNvSpPr/>
            <p:nvPr/>
          </p:nvSpPr>
          <p:spPr>
            <a:xfrm>
              <a:off x="979872" y="2708767"/>
              <a:ext cx="166320" cy="178824"/>
            </a:xfrm>
            <a:custGeom>
              <a:avLst/>
              <a:gdLst/>
              <a:ahLst/>
              <a:cxnLst/>
              <a:rect l="l" t="t" r="r" b="b"/>
              <a:pathLst>
                <a:path w="3270" h="3516" extrusionOk="0">
                  <a:moveTo>
                    <a:pt x="3146" y="1"/>
                  </a:moveTo>
                  <a:cubicBezTo>
                    <a:pt x="3100" y="1"/>
                    <a:pt x="3055" y="26"/>
                    <a:pt x="3038" y="82"/>
                  </a:cubicBezTo>
                  <a:cubicBezTo>
                    <a:pt x="2906" y="663"/>
                    <a:pt x="2694" y="1218"/>
                    <a:pt x="2404" y="1733"/>
                  </a:cubicBezTo>
                  <a:cubicBezTo>
                    <a:pt x="2153" y="2195"/>
                    <a:pt x="1783" y="2604"/>
                    <a:pt x="1347" y="2895"/>
                  </a:cubicBezTo>
                  <a:cubicBezTo>
                    <a:pt x="938" y="3159"/>
                    <a:pt x="476" y="3291"/>
                    <a:pt x="0" y="3291"/>
                  </a:cubicBezTo>
                  <a:cubicBezTo>
                    <a:pt x="0" y="3357"/>
                    <a:pt x="13" y="3437"/>
                    <a:pt x="13" y="3516"/>
                  </a:cubicBezTo>
                  <a:cubicBezTo>
                    <a:pt x="528" y="3516"/>
                    <a:pt x="1030" y="3370"/>
                    <a:pt x="1466" y="3093"/>
                  </a:cubicBezTo>
                  <a:cubicBezTo>
                    <a:pt x="1955" y="2763"/>
                    <a:pt x="2351" y="2314"/>
                    <a:pt x="2628" y="1799"/>
                  </a:cubicBezTo>
                  <a:cubicBezTo>
                    <a:pt x="2932" y="1271"/>
                    <a:pt x="3143" y="703"/>
                    <a:pt x="3262" y="122"/>
                  </a:cubicBezTo>
                  <a:cubicBezTo>
                    <a:pt x="3270" y="46"/>
                    <a:pt x="3208" y="1"/>
                    <a:pt x="3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6" name="Google Shape;10036;p123"/>
            <p:cNvSpPr/>
            <p:nvPr/>
          </p:nvSpPr>
          <p:spPr>
            <a:xfrm>
              <a:off x="894525" y="1620770"/>
              <a:ext cx="714109" cy="1177155"/>
            </a:xfrm>
            <a:custGeom>
              <a:avLst/>
              <a:gdLst/>
              <a:ahLst/>
              <a:cxnLst/>
              <a:rect l="l" t="t" r="r" b="b"/>
              <a:pathLst>
                <a:path w="14040" h="23145" extrusionOk="0">
                  <a:moveTo>
                    <a:pt x="5402" y="0"/>
                  </a:moveTo>
                  <a:cubicBezTo>
                    <a:pt x="5165" y="185"/>
                    <a:pt x="4914" y="330"/>
                    <a:pt x="4636" y="463"/>
                  </a:cubicBezTo>
                  <a:lnTo>
                    <a:pt x="4504" y="542"/>
                  </a:lnTo>
                  <a:cubicBezTo>
                    <a:pt x="3976" y="779"/>
                    <a:pt x="3421" y="951"/>
                    <a:pt x="2853" y="1030"/>
                  </a:cubicBezTo>
                  <a:cubicBezTo>
                    <a:pt x="1348" y="1268"/>
                    <a:pt x="490" y="2866"/>
                    <a:pt x="318" y="5455"/>
                  </a:cubicBezTo>
                  <a:cubicBezTo>
                    <a:pt x="239" y="6762"/>
                    <a:pt x="146" y="7990"/>
                    <a:pt x="93" y="9179"/>
                  </a:cubicBezTo>
                  <a:lnTo>
                    <a:pt x="80" y="9417"/>
                  </a:lnTo>
                  <a:cubicBezTo>
                    <a:pt x="1" y="10803"/>
                    <a:pt x="1" y="12203"/>
                    <a:pt x="80" y="13603"/>
                  </a:cubicBezTo>
                  <a:cubicBezTo>
                    <a:pt x="107" y="13894"/>
                    <a:pt x="120" y="14171"/>
                    <a:pt x="159" y="14461"/>
                  </a:cubicBezTo>
                  <a:cubicBezTo>
                    <a:pt x="305" y="15888"/>
                    <a:pt x="833" y="20655"/>
                    <a:pt x="1322" y="22002"/>
                  </a:cubicBezTo>
                  <a:cubicBezTo>
                    <a:pt x="2965" y="22802"/>
                    <a:pt x="4785" y="23145"/>
                    <a:pt x="6552" y="23145"/>
                  </a:cubicBezTo>
                  <a:cubicBezTo>
                    <a:pt x="9598" y="23145"/>
                    <a:pt x="12485" y="22127"/>
                    <a:pt x="14039" y="20682"/>
                  </a:cubicBezTo>
                  <a:cubicBezTo>
                    <a:pt x="13524" y="18674"/>
                    <a:pt x="12930" y="15042"/>
                    <a:pt x="12692" y="13484"/>
                  </a:cubicBezTo>
                  <a:cubicBezTo>
                    <a:pt x="12653" y="13194"/>
                    <a:pt x="12613" y="12903"/>
                    <a:pt x="12587" y="12626"/>
                  </a:cubicBezTo>
                  <a:cubicBezTo>
                    <a:pt x="12547" y="12362"/>
                    <a:pt x="12521" y="12097"/>
                    <a:pt x="12494" y="11847"/>
                  </a:cubicBezTo>
                  <a:cubicBezTo>
                    <a:pt x="12468" y="11556"/>
                    <a:pt x="12441" y="11292"/>
                    <a:pt x="12415" y="10988"/>
                  </a:cubicBezTo>
                  <a:cubicBezTo>
                    <a:pt x="12402" y="10698"/>
                    <a:pt x="12375" y="10420"/>
                    <a:pt x="12362" y="10130"/>
                  </a:cubicBezTo>
                  <a:cubicBezTo>
                    <a:pt x="12349" y="9839"/>
                    <a:pt x="12336" y="9549"/>
                    <a:pt x="12336" y="9271"/>
                  </a:cubicBezTo>
                  <a:cubicBezTo>
                    <a:pt x="12270" y="5521"/>
                    <a:pt x="12956" y="3672"/>
                    <a:pt x="12772" y="2774"/>
                  </a:cubicBezTo>
                  <a:cubicBezTo>
                    <a:pt x="12494" y="1334"/>
                    <a:pt x="11108" y="1440"/>
                    <a:pt x="9919" y="925"/>
                  </a:cubicBezTo>
                  <a:lnTo>
                    <a:pt x="9787" y="872"/>
                  </a:lnTo>
                  <a:cubicBezTo>
                    <a:pt x="9364" y="674"/>
                    <a:pt x="9008" y="383"/>
                    <a:pt x="8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37" name="Google Shape;10037;p123"/>
            <p:cNvSpPr/>
            <p:nvPr/>
          </p:nvSpPr>
          <p:spPr>
            <a:xfrm>
              <a:off x="637263" y="1686583"/>
              <a:ext cx="449421" cy="1165050"/>
            </a:xfrm>
            <a:custGeom>
              <a:avLst/>
              <a:gdLst/>
              <a:ahLst/>
              <a:cxnLst/>
              <a:rect l="l" t="t" r="r" b="b"/>
              <a:pathLst>
                <a:path w="8836" h="22907" extrusionOk="0">
                  <a:moveTo>
                    <a:pt x="7243" y="0"/>
                  </a:moveTo>
                  <a:cubicBezTo>
                    <a:pt x="6517" y="0"/>
                    <a:pt x="5846" y="407"/>
                    <a:pt x="5508" y="1044"/>
                  </a:cubicBezTo>
                  <a:lnTo>
                    <a:pt x="5191" y="1638"/>
                  </a:lnTo>
                  <a:lnTo>
                    <a:pt x="4887" y="2219"/>
                  </a:lnTo>
                  <a:cubicBezTo>
                    <a:pt x="4689" y="2615"/>
                    <a:pt x="4478" y="2998"/>
                    <a:pt x="4280" y="3395"/>
                  </a:cubicBezTo>
                  <a:lnTo>
                    <a:pt x="3685" y="4583"/>
                  </a:lnTo>
                  <a:lnTo>
                    <a:pt x="3117" y="5772"/>
                  </a:lnTo>
                  <a:cubicBezTo>
                    <a:pt x="2735" y="6564"/>
                    <a:pt x="2352" y="7370"/>
                    <a:pt x="1982" y="8175"/>
                  </a:cubicBezTo>
                  <a:cubicBezTo>
                    <a:pt x="1625" y="8981"/>
                    <a:pt x="1269" y="9800"/>
                    <a:pt x="925" y="10645"/>
                  </a:cubicBezTo>
                  <a:cubicBezTo>
                    <a:pt x="767" y="11068"/>
                    <a:pt x="595" y="11503"/>
                    <a:pt x="437" y="11952"/>
                  </a:cubicBezTo>
                  <a:cubicBezTo>
                    <a:pt x="357" y="12177"/>
                    <a:pt x="278" y="12415"/>
                    <a:pt x="199" y="12666"/>
                  </a:cubicBezTo>
                  <a:cubicBezTo>
                    <a:pt x="172" y="12784"/>
                    <a:pt x="133" y="12916"/>
                    <a:pt x="93" y="13049"/>
                  </a:cubicBezTo>
                  <a:cubicBezTo>
                    <a:pt x="80" y="13115"/>
                    <a:pt x="67" y="13194"/>
                    <a:pt x="40" y="13260"/>
                  </a:cubicBezTo>
                  <a:lnTo>
                    <a:pt x="27" y="13379"/>
                  </a:lnTo>
                  <a:lnTo>
                    <a:pt x="14" y="13432"/>
                  </a:lnTo>
                  <a:lnTo>
                    <a:pt x="14" y="13445"/>
                  </a:lnTo>
                  <a:lnTo>
                    <a:pt x="14" y="13484"/>
                  </a:lnTo>
                  <a:lnTo>
                    <a:pt x="1" y="13524"/>
                  </a:lnTo>
                  <a:lnTo>
                    <a:pt x="1" y="13577"/>
                  </a:lnTo>
                  <a:lnTo>
                    <a:pt x="1" y="13616"/>
                  </a:lnTo>
                  <a:lnTo>
                    <a:pt x="1" y="13682"/>
                  </a:lnTo>
                  <a:lnTo>
                    <a:pt x="1" y="13748"/>
                  </a:lnTo>
                  <a:lnTo>
                    <a:pt x="1" y="13788"/>
                  </a:lnTo>
                  <a:lnTo>
                    <a:pt x="1" y="13947"/>
                  </a:lnTo>
                  <a:lnTo>
                    <a:pt x="1" y="14013"/>
                  </a:lnTo>
                  <a:cubicBezTo>
                    <a:pt x="1" y="14092"/>
                    <a:pt x="14" y="14145"/>
                    <a:pt x="14" y="14198"/>
                  </a:cubicBezTo>
                  <a:cubicBezTo>
                    <a:pt x="27" y="14290"/>
                    <a:pt x="40" y="14382"/>
                    <a:pt x="54" y="14448"/>
                  </a:cubicBezTo>
                  <a:cubicBezTo>
                    <a:pt x="93" y="14607"/>
                    <a:pt x="120" y="14739"/>
                    <a:pt x="146" y="14858"/>
                  </a:cubicBezTo>
                  <a:cubicBezTo>
                    <a:pt x="199" y="15109"/>
                    <a:pt x="265" y="15333"/>
                    <a:pt x="318" y="15558"/>
                  </a:cubicBezTo>
                  <a:cubicBezTo>
                    <a:pt x="437" y="16007"/>
                    <a:pt x="569" y="16429"/>
                    <a:pt x="701" y="16852"/>
                  </a:cubicBezTo>
                  <a:cubicBezTo>
                    <a:pt x="965" y="17710"/>
                    <a:pt x="1242" y="18542"/>
                    <a:pt x="1520" y="19388"/>
                  </a:cubicBezTo>
                  <a:lnTo>
                    <a:pt x="1942" y="20629"/>
                  </a:lnTo>
                  <a:cubicBezTo>
                    <a:pt x="2087" y="21052"/>
                    <a:pt x="2233" y="21461"/>
                    <a:pt x="2378" y="21884"/>
                  </a:cubicBezTo>
                  <a:cubicBezTo>
                    <a:pt x="2612" y="22511"/>
                    <a:pt x="3213" y="22907"/>
                    <a:pt x="3859" y="22907"/>
                  </a:cubicBezTo>
                  <a:cubicBezTo>
                    <a:pt x="4016" y="22907"/>
                    <a:pt x="4175" y="22884"/>
                    <a:pt x="4333" y="22835"/>
                  </a:cubicBezTo>
                  <a:cubicBezTo>
                    <a:pt x="5125" y="22584"/>
                    <a:pt x="5587" y="21752"/>
                    <a:pt x="5376" y="20933"/>
                  </a:cubicBezTo>
                  <a:lnTo>
                    <a:pt x="5046" y="19678"/>
                  </a:lnTo>
                  <a:lnTo>
                    <a:pt x="4715" y="18424"/>
                  </a:lnTo>
                  <a:cubicBezTo>
                    <a:pt x="4491" y="17592"/>
                    <a:pt x="4266" y="16760"/>
                    <a:pt x="4055" y="15928"/>
                  </a:cubicBezTo>
                  <a:cubicBezTo>
                    <a:pt x="3963" y="15518"/>
                    <a:pt x="3857" y="15109"/>
                    <a:pt x="3778" y="14699"/>
                  </a:cubicBezTo>
                  <a:cubicBezTo>
                    <a:pt x="3725" y="14501"/>
                    <a:pt x="3685" y="14303"/>
                    <a:pt x="3659" y="14131"/>
                  </a:cubicBezTo>
                  <a:cubicBezTo>
                    <a:pt x="3659" y="14092"/>
                    <a:pt x="3646" y="14052"/>
                    <a:pt x="3633" y="14013"/>
                  </a:cubicBezTo>
                  <a:lnTo>
                    <a:pt x="3633" y="13999"/>
                  </a:lnTo>
                  <a:cubicBezTo>
                    <a:pt x="3659" y="13933"/>
                    <a:pt x="3685" y="13841"/>
                    <a:pt x="3725" y="13762"/>
                  </a:cubicBezTo>
                  <a:cubicBezTo>
                    <a:pt x="3778" y="13603"/>
                    <a:pt x="3844" y="13418"/>
                    <a:pt x="3910" y="13233"/>
                  </a:cubicBezTo>
                  <a:cubicBezTo>
                    <a:pt x="4055" y="12864"/>
                    <a:pt x="4227" y="12494"/>
                    <a:pt x="4399" y="12111"/>
                  </a:cubicBezTo>
                  <a:cubicBezTo>
                    <a:pt x="4729" y="11345"/>
                    <a:pt x="5098" y="10579"/>
                    <a:pt x="5481" y="9813"/>
                  </a:cubicBezTo>
                  <a:cubicBezTo>
                    <a:pt x="5864" y="9047"/>
                    <a:pt x="6247" y="8281"/>
                    <a:pt x="6630" y="7515"/>
                  </a:cubicBezTo>
                  <a:lnTo>
                    <a:pt x="7225" y="6353"/>
                  </a:lnTo>
                  <a:lnTo>
                    <a:pt x="7819" y="5204"/>
                  </a:lnTo>
                  <a:lnTo>
                    <a:pt x="8427" y="4042"/>
                  </a:lnTo>
                  <a:lnTo>
                    <a:pt x="8836" y="3263"/>
                  </a:lnTo>
                  <a:cubicBezTo>
                    <a:pt x="8519" y="2087"/>
                    <a:pt x="7991" y="978"/>
                    <a:pt x="7278" y="1"/>
                  </a:cubicBezTo>
                  <a:cubicBezTo>
                    <a:pt x="7266" y="0"/>
                    <a:pt x="7254" y="0"/>
                    <a:pt x="7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8" name="Google Shape;10038;p123"/>
            <p:cNvSpPr/>
            <p:nvPr/>
          </p:nvSpPr>
          <p:spPr>
            <a:xfrm>
              <a:off x="766911" y="2726060"/>
              <a:ext cx="31738" cy="26345"/>
            </a:xfrm>
            <a:custGeom>
              <a:avLst/>
              <a:gdLst/>
              <a:ahLst/>
              <a:cxnLst/>
              <a:rect l="l" t="t" r="r" b="b"/>
              <a:pathLst>
                <a:path w="624" h="518" extrusionOk="0">
                  <a:moveTo>
                    <a:pt x="324" y="1"/>
                  </a:moveTo>
                  <a:cubicBezTo>
                    <a:pt x="283" y="1"/>
                    <a:pt x="240" y="11"/>
                    <a:pt x="199" y="33"/>
                  </a:cubicBezTo>
                  <a:cubicBezTo>
                    <a:pt x="1" y="151"/>
                    <a:pt x="53" y="455"/>
                    <a:pt x="265" y="508"/>
                  </a:cubicBezTo>
                  <a:cubicBezTo>
                    <a:pt x="288" y="514"/>
                    <a:pt x="311" y="517"/>
                    <a:pt x="333" y="517"/>
                  </a:cubicBezTo>
                  <a:cubicBezTo>
                    <a:pt x="450" y="517"/>
                    <a:pt x="548" y="434"/>
                    <a:pt x="582" y="323"/>
                  </a:cubicBezTo>
                  <a:cubicBezTo>
                    <a:pt x="624" y="145"/>
                    <a:pt x="48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9" name="Google Shape;10039;p123"/>
            <p:cNvSpPr/>
            <p:nvPr/>
          </p:nvSpPr>
          <p:spPr>
            <a:xfrm>
              <a:off x="725967" y="2645904"/>
              <a:ext cx="158538" cy="72628"/>
            </a:xfrm>
            <a:custGeom>
              <a:avLst/>
              <a:gdLst/>
              <a:ahLst/>
              <a:cxnLst/>
              <a:rect l="l" t="t" r="r" b="b"/>
              <a:pathLst>
                <a:path w="3117" h="1428" extrusionOk="0">
                  <a:moveTo>
                    <a:pt x="3013" y="1"/>
                  </a:moveTo>
                  <a:cubicBezTo>
                    <a:pt x="3001" y="1"/>
                    <a:pt x="2991" y="4"/>
                    <a:pt x="2985" y="11"/>
                  </a:cubicBezTo>
                  <a:cubicBezTo>
                    <a:pt x="2034" y="552"/>
                    <a:pt x="92" y="1239"/>
                    <a:pt x="79" y="1252"/>
                  </a:cubicBezTo>
                  <a:cubicBezTo>
                    <a:pt x="26" y="1265"/>
                    <a:pt x="0" y="1318"/>
                    <a:pt x="13" y="1358"/>
                  </a:cubicBezTo>
                  <a:cubicBezTo>
                    <a:pt x="24" y="1401"/>
                    <a:pt x="62" y="1427"/>
                    <a:pt x="98" y="1427"/>
                  </a:cubicBezTo>
                  <a:cubicBezTo>
                    <a:pt x="105" y="1427"/>
                    <a:pt x="112" y="1426"/>
                    <a:pt x="119" y="1424"/>
                  </a:cubicBezTo>
                  <a:cubicBezTo>
                    <a:pt x="145" y="1424"/>
                    <a:pt x="2100" y="724"/>
                    <a:pt x="3051" y="169"/>
                  </a:cubicBezTo>
                  <a:cubicBezTo>
                    <a:pt x="3090" y="143"/>
                    <a:pt x="3117" y="90"/>
                    <a:pt x="3090" y="50"/>
                  </a:cubicBezTo>
                  <a:cubicBezTo>
                    <a:pt x="3090" y="24"/>
                    <a:pt x="3064" y="11"/>
                    <a:pt x="3051" y="11"/>
                  </a:cubicBezTo>
                  <a:cubicBezTo>
                    <a:pt x="3038" y="4"/>
                    <a:pt x="3024" y="1"/>
                    <a:pt x="3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0" name="Google Shape;10040;p123"/>
            <p:cNvSpPr/>
            <p:nvPr/>
          </p:nvSpPr>
          <p:spPr>
            <a:xfrm>
              <a:off x="832931" y="2666248"/>
              <a:ext cx="38350" cy="77765"/>
            </a:xfrm>
            <a:custGeom>
              <a:avLst/>
              <a:gdLst/>
              <a:ahLst/>
              <a:cxnLst/>
              <a:rect l="l" t="t" r="r" b="b"/>
              <a:pathLst>
                <a:path w="754" h="1529" extrusionOk="0">
                  <a:moveTo>
                    <a:pt x="107" y="1"/>
                  </a:moveTo>
                  <a:cubicBezTo>
                    <a:pt x="45" y="1"/>
                    <a:pt x="1" y="59"/>
                    <a:pt x="23" y="126"/>
                  </a:cubicBezTo>
                  <a:lnTo>
                    <a:pt x="538" y="1473"/>
                  </a:lnTo>
                  <a:cubicBezTo>
                    <a:pt x="543" y="1513"/>
                    <a:pt x="571" y="1529"/>
                    <a:pt x="605" y="1529"/>
                  </a:cubicBezTo>
                  <a:cubicBezTo>
                    <a:pt x="670" y="1529"/>
                    <a:pt x="754" y="1468"/>
                    <a:pt x="710" y="1407"/>
                  </a:cubicBezTo>
                  <a:lnTo>
                    <a:pt x="195" y="60"/>
                  </a:lnTo>
                  <a:cubicBezTo>
                    <a:pt x="182" y="33"/>
                    <a:pt x="169" y="20"/>
                    <a:pt x="142" y="7"/>
                  </a:cubicBezTo>
                  <a:cubicBezTo>
                    <a:pt x="130" y="3"/>
                    <a:pt x="118" y="1"/>
                    <a:pt x="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1" name="Google Shape;10041;p123"/>
            <p:cNvSpPr/>
            <p:nvPr/>
          </p:nvSpPr>
          <p:spPr>
            <a:xfrm>
              <a:off x="908665" y="1954513"/>
              <a:ext cx="136668" cy="239500"/>
            </a:xfrm>
            <a:custGeom>
              <a:avLst/>
              <a:gdLst/>
              <a:ahLst/>
              <a:cxnLst/>
              <a:rect l="l" t="t" r="r" b="b"/>
              <a:pathLst>
                <a:path w="2687" h="4709" extrusionOk="0">
                  <a:moveTo>
                    <a:pt x="2570" y="1"/>
                  </a:moveTo>
                  <a:cubicBezTo>
                    <a:pt x="2543" y="1"/>
                    <a:pt x="2517" y="13"/>
                    <a:pt x="2496" y="42"/>
                  </a:cubicBezTo>
                  <a:lnTo>
                    <a:pt x="27" y="4571"/>
                  </a:lnTo>
                  <a:cubicBezTo>
                    <a:pt x="0" y="4611"/>
                    <a:pt x="13" y="4677"/>
                    <a:pt x="66" y="4703"/>
                  </a:cubicBezTo>
                  <a:lnTo>
                    <a:pt x="79" y="4703"/>
                  </a:lnTo>
                  <a:cubicBezTo>
                    <a:pt x="89" y="4707"/>
                    <a:pt x="99" y="4708"/>
                    <a:pt x="109" y="4708"/>
                  </a:cubicBezTo>
                  <a:cubicBezTo>
                    <a:pt x="138" y="4708"/>
                    <a:pt x="165" y="4694"/>
                    <a:pt x="185" y="4664"/>
                  </a:cubicBezTo>
                  <a:lnTo>
                    <a:pt x="2668" y="134"/>
                  </a:lnTo>
                  <a:cubicBezTo>
                    <a:pt x="2686" y="61"/>
                    <a:pt x="2629" y="1"/>
                    <a:pt x="2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2" name="Google Shape;10042;p123"/>
            <p:cNvSpPr/>
            <p:nvPr/>
          </p:nvSpPr>
          <p:spPr>
            <a:xfrm>
              <a:off x="736038" y="2375736"/>
              <a:ext cx="82652" cy="25837"/>
            </a:xfrm>
            <a:custGeom>
              <a:avLst/>
              <a:gdLst/>
              <a:ahLst/>
              <a:cxnLst/>
              <a:rect l="l" t="t" r="r" b="b"/>
              <a:pathLst>
                <a:path w="1625" h="508" extrusionOk="0">
                  <a:moveTo>
                    <a:pt x="106" y="0"/>
                  </a:moveTo>
                  <a:cubicBezTo>
                    <a:pt x="53" y="0"/>
                    <a:pt x="13" y="27"/>
                    <a:pt x="0" y="80"/>
                  </a:cubicBezTo>
                  <a:cubicBezTo>
                    <a:pt x="0" y="132"/>
                    <a:pt x="27" y="185"/>
                    <a:pt x="79" y="198"/>
                  </a:cubicBezTo>
                  <a:cubicBezTo>
                    <a:pt x="93" y="198"/>
                    <a:pt x="1175" y="370"/>
                    <a:pt x="1479" y="502"/>
                  </a:cubicBezTo>
                  <a:cubicBezTo>
                    <a:pt x="1492" y="505"/>
                    <a:pt x="1504" y="507"/>
                    <a:pt x="1516" y="507"/>
                  </a:cubicBezTo>
                  <a:cubicBezTo>
                    <a:pt x="1556" y="507"/>
                    <a:pt x="1591" y="490"/>
                    <a:pt x="1611" y="449"/>
                  </a:cubicBezTo>
                  <a:cubicBezTo>
                    <a:pt x="1625" y="397"/>
                    <a:pt x="1611" y="344"/>
                    <a:pt x="1558" y="317"/>
                  </a:cubicBezTo>
                  <a:cubicBezTo>
                    <a:pt x="1228" y="185"/>
                    <a:pt x="159" y="14"/>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3" name="Google Shape;10043;p123"/>
            <p:cNvSpPr/>
            <p:nvPr/>
          </p:nvSpPr>
          <p:spPr>
            <a:xfrm>
              <a:off x="772303" y="2358088"/>
              <a:ext cx="40181" cy="40586"/>
            </a:xfrm>
            <a:custGeom>
              <a:avLst/>
              <a:gdLst/>
              <a:ahLst/>
              <a:cxnLst/>
              <a:rect l="l" t="t" r="r" b="b"/>
              <a:pathLst>
                <a:path w="790" h="798" extrusionOk="0">
                  <a:moveTo>
                    <a:pt x="106" y="1"/>
                  </a:moveTo>
                  <a:cubicBezTo>
                    <a:pt x="83" y="1"/>
                    <a:pt x="60" y="11"/>
                    <a:pt x="40" y="30"/>
                  </a:cubicBezTo>
                  <a:cubicBezTo>
                    <a:pt x="0" y="57"/>
                    <a:pt x="0" y="123"/>
                    <a:pt x="40" y="163"/>
                  </a:cubicBezTo>
                  <a:cubicBezTo>
                    <a:pt x="40" y="163"/>
                    <a:pt x="436" y="572"/>
                    <a:pt x="595" y="757"/>
                  </a:cubicBezTo>
                  <a:cubicBezTo>
                    <a:pt x="608" y="770"/>
                    <a:pt x="621" y="783"/>
                    <a:pt x="647" y="796"/>
                  </a:cubicBezTo>
                  <a:cubicBezTo>
                    <a:pt x="653" y="797"/>
                    <a:pt x="658" y="798"/>
                    <a:pt x="663" y="798"/>
                  </a:cubicBezTo>
                  <a:cubicBezTo>
                    <a:pt x="746" y="798"/>
                    <a:pt x="790" y="700"/>
                    <a:pt x="740" y="638"/>
                  </a:cubicBezTo>
                  <a:cubicBezTo>
                    <a:pt x="581" y="440"/>
                    <a:pt x="185" y="44"/>
                    <a:pt x="172" y="30"/>
                  </a:cubicBezTo>
                  <a:cubicBezTo>
                    <a:pt x="152" y="11"/>
                    <a:pt x="129"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4" name="Google Shape;10044;p123"/>
            <p:cNvSpPr/>
            <p:nvPr/>
          </p:nvSpPr>
          <p:spPr>
            <a:xfrm>
              <a:off x="783696" y="2742487"/>
              <a:ext cx="312397" cy="220275"/>
            </a:xfrm>
            <a:custGeom>
              <a:avLst/>
              <a:gdLst/>
              <a:ahLst/>
              <a:cxnLst/>
              <a:rect l="l" t="t" r="r" b="b"/>
              <a:pathLst>
                <a:path w="6142" h="4331" extrusionOk="0">
                  <a:moveTo>
                    <a:pt x="3078" y="0"/>
                  </a:moveTo>
                  <a:cubicBezTo>
                    <a:pt x="2827" y="13"/>
                    <a:pt x="2602" y="53"/>
                    <a:pt x="2365" y="119"/>
                  </a:cubicBezTo>
                  <a:cubicBezTo>
                    <a:pt x="2127" y="185"/>
                    <a:pt x="1942" y="251"/>
                    <a:pt x="1942" y="251"/>
                  </a:cubicBezTo>
                  <a:lnTo>
                    <a:pt x="1" y="1902"/>
                  </a:lnTo>
                  <a:cubicBezTo>
                    <a:pt x="1" y="1902"/>
                    <a:pt x="40" y="1981"/>
                    <a:pt x="67" y="2060"/>
                  </a:cubicBezTo>
                  <a:cubicBezTo>
                    <a:pt x="172" y="2404"/>
                    <a:pt x="701" y="3156"/>
                    <a:pt x="1427" y="3355"/>
                  </a:cubicBezTo>
                  <a:cubicBezTo>
                    <a:pt x="2061" y="3526"/>
                    <a:pt x="2708" y="3658"/>
                    <a:pt x="3342" y="3764"/>
                  </a:cubicBezTo>
                  <a:cubicBezTo>
                    <a:pt x="3567" y="3790"/>
                    <a:pt x="3870" y="4015"/>
                    <a:pt x="4121" y="4187"/>
                  </a:cubicBezTo>
                  <a:cubicBezTo>
                    <a:pt x="4259" y="4271"/>
                    <a:pt x="4379" y="4330"/>
                    <a:pt x="4462" y="4330"/>
                  </a:cubicBezTo>
                  <a:cubicBezTo>
                    <a:pt x="4483" y="4330"/>
                    <a:pt x="4502" y="4327"/>
                    <a:pt x="4517" y="4319"/>
                  </a:cubicBezTo>
                  <a:cubicBezTo>
                    <a:pt x="4583" y="4279"/>
                    <a:pt x="4597" y="4187"/>
                    <a:pt x="4570" y="4068"/>
                  </a:cubicBezTo>
                  <a:cubicBezTo>
                    <a:pt x="4531" y="3856"/>
                    <a:pt x="4425" y="3658"/>
                    <a:pt x="4280" y="3500"/>
                  </a:cubicBezTo>
                  <a:cubicBezTo>
                    <a:pt x="4214" y="3434"/>
                    <a:pt x="4134" y="3368"/>
                    <a:pt x="4068" y="3302"/>
                  </a:cubicBezTo>
                  <a:lnTo>
                    <a:pt x="4042" y="3289"/>
                  </a:lnTo>
                  <a:cubicBezTo>
                    <a:pt x="3923" y="3196"/>
                    <a:pt x="3831" y="3130"/>
                    <a:pt x="3831" y="3130"/>
                  </a:cubicBezTo>
                  <a:cubicBezTo>
                    <a:pt x="3857" y="3123"/>
                    <a:pt x="3884" y="3120"/>
                    <a:pt x="3910" y="3120"/>
                  </a:cubicBezTo>
                  <a:cubicBezTo>
                    <a:pt x="3936" y="3120"/>
                    <a:pt x="3963" y="3123"/>
                    <a:pt x="3989" y="3130"/>
                  </a:cubicBezTo>
                  <a:lnTo>
                    <a:pt x="4029" y="3130"/>
                  </a:lnTo>
                  <a:cubicBezTo>
                    <a:pt x="4134" y="3183"/>
                    <a:pt x="4240" y="3236"/>
                    <a:pt x="4333" y="3302"/>
                  </a:cubicBezTo>
                  <a:cubicBezTo>
                    <a:pt x="4451" y="3381"/>
                    <a:pt x="4570" y="3447"/>
                    <a:pt x="4702" y="3500"/>
                  </a:cubicBezTo>
                  <a:cubicBezTo>
                    <a:pt x="4837" y="3557"/>
                    <a:pt x="4978" y="3580"/>
                    <a:pt x="5102" y="3580"/>
                  </a:cubicBezTo>
                  <a:cubicBezTo>
                    <a:pt x="5353" y="3580"/>
                    <a:pt x="5535" y="3483"/>
                    <a:pt x="5455" y="3368"/>
                  </a:cubicBezTo>
                  <a:cubicBezTo>
                    <a:pt x="5363" y="3249"/>
                    <a:pt x="5244" y="3143"/>
                    <a:pt x="5099" y="3064"/>
                  </a:cubicBezTo>
                  <a:cubicBezTo>
                    <a:pt x="5006" y="2998"/>
                    <a:pt x="4927" y="2932"/>
                    <a:pt x="4848" y="2879"/>
                  </a:cubicBezTo>
                  <a:lnTo>
                    <a:pt x="4729" y="2787"/>
                  </a:lnTo>
                  <a:cubicBezTo>
                    <a:pt x="4531" y="2668"/>
                    <a:pt x="4319" y="2575"/>
                    <a:pt x="4095" y="2523"/>
                  </a:cubicBezTo>
                  <a:cubicBezTo>
                    <a:pt x="4143" y="2519"/>
                    <a:pt x="4188" y="2517"/>
                    <a:pt x="4232" y="2517"/>
                  </a:cubicBezTo>
                  <a:cubicBezTo>
                    <a:pt x="4509" y="2517"/>
                    <a:pt x="4707" y="2584"/>
                    <a:pt x="5072" y="2641"/>
                  </a:cubicBezTo>
                  <a:cubicBezTo>
                    <a:pt x="5125" y="2641"/>
                    <a:pt x="5165" y="2655"/>
                    <a:pt x="5217" y="2655"/>
                  </a:cubicBezTo>
                  <a:lnTo>
                    <a:pt x="5574" y="2721"/>
                  </a:lnTo>
                  <a:cubicBezTo>
                    <a:pt x="5702" y="2743"/>
                    <a:pt x="5821" y="2761"/>
                    <a:pt x="5916" y="2761"/>
                  </a:cubicBezTo>
                  <a:cubicBezTo>
                    <a:pt x="6047" y="2761"/>
                    <a:pt x="6134" y="2728"/>
                    <a:pt x="6142" y="2628"/>
                  </a:cubicBezTo>
                  <a:cubicBezTo>
                    <a:pt x="6142" y="2536"/>
                    <a:pt x="6049" y="2443"/>
                    <a:pt x="5917" y="2351"/>
                  </a:cubicBezTo>
                  <a:cubicBezTo>
                    <a:pt x="5851" y="2298"/>
                    <a:pt x="5759" y="2258"/>
                    <a:pt x="5680" y="2219"/>
                  </a:cubicBezTo>
                  <a:cubicBezTo>
                    <a:pt x="5508" y="2126"/>
                    <a:pt x="5310" y="2034"/>
                    <a:pt x="5178" y="1968"/>
                  </a:cubicBezTo>
                  <a:cubicBezTo>
                    <a:pt x="4914" y="1862"/>
                    <a:pt x="4636" y="1783"/>
                    <a:pt x="4346" y="1743"/>
                  </a:cubicBezTo>
                  <a:cubicBezTo>
                    <a:pt x="4431" y="1736"/>
                    <a:pt x="4516" y="1733"/>
                    <a:pt x="4600" y="1733"/>
                  </a:cubicBezTo>
                  <a:cubicBezTo>
                    <a:pt x="4832" y="1733"/>
                    <a:pt x="5061" y="1758"/>
                    <a:pt x="5283" y="1796"/>
                  </a:cubicBezTo>
                  <a:cubicBezTo>
                    <a:pt x="5338" y="1808"/>
                    <a:pt x="5391" y="1813"/>
                    <a:pt x="5441" y="1813"/>
                  </a:cubicBezTo>
                  <a:cubicBezTo>
                    <a:pt x="5782" y="1813"/>
                    <a:pt x="6006" y="1570"/>
                    <a:pt x="5798" y="1466"/>
                  </a:cubicBezTo>
                  <a:cubicBezTo>
                    <a:pt x="5548" y="1347"/>
                    <a:pt x="5138" y="1017"/>
                    <a:pt x="4636" y="964"/>
                  </a:cubicBezTo>
                  <a:cubicBezTo>
                    <a:pt x="4526" y="948"/>
                    <a:pt x="4415" y="940"/>
                    <a:pt x="4304" y="940"/>
                  </a:cubicBezTo>
                  <a:cubicBezTo>
                    <a:pt x="4151" y="940"/>
                    <a:pt x="3997" y="954"/>
                    <a:pt x="3844" y="977"/>
                  </a:cubicBezTo>
                  <a:lnTo>
                    <a:pt x="3699" y="211"/>
                  </a:lnTo>
                  <a:lnTo>
                    <a:pt x="3553" y="145"/>
                  </a:lnTo>
                  <a:cubicBezTo>
                    <a:pt x="3474" y="132"/>
                    <a:pt x="3395" y="66"/>
                    <a:pt x="3302" y="27"/>
                  </a:cubicBezTo>
                  <a:cubicBezTo>
                    <a:pt x="3236" y="13"/>
                    <a:pt x="3157" y="0"/>
                    <a:pt x="3078"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5" name="Google Shape;10045;p123"/>
            <p:cNvSpPr/>
            <p:nvPr/>
          </p:nvSpPr>
          <p:spPr>
            <a:xfrm>
              <a:off x="756840" y="2708208"/>
              <a:ext cx="155894" cy="131015"/>
            </a:xfrm>
            <a:custGeom>
              <a:avLst/>
              <a:gdLst/>
              <a:ahLst/>
              <a:cxnLst/>
              <a:rect l="l" t="t" r="r" b="b"/>
              <a:pathLst>
                <a:path w="3065" h="2576" extrusionOk="0">
                  <a:moveTo>
                    <a:pt x="2734" y="1"/>
                  </a:moveTo>
                  <a:cubicBezTo>
                    <a:pt x="1665" y="1123"/>
                    <a:pt x="1" y="1916"/>
                    <a:pt x="1" y="1916"/>
                  </a:cubicBezTo>
                  <a:cubicBezTo>
                    <a:pt x="93" y="2180"/>
                    <a:pt x="278" y="2404"/>
                    <a:pt x="516" y="2576"/>
                  </a:cubicBezTo>
                  <a:cubicBezTo>
                    <a:pt x="1691" y="2246"/>
                    <a:pt x="3064" y="753"/>
                    <a:pt x="3064" y="753"/>
                  </a:cubicBezTo>
                  <a:cubicBezTo>
                    <a:pt x="3038" y="529"/>
                    <a:pt x="2919" y="172"/>
                    <a:pt x="2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6" name="Google Shape;10046;p123"/>
            <p:cNvSpPr/>
            <p:nvPr/>
          </p:nvSpPr>
          <p:spPr>
            <a:xfrm>
              <a:off x="786391" y="2732366"/>
              <a:ext cx="109914" cy="85597"/>
            </a:xfrm>
            <a:custGeom>
              <a:avLst/>
              <a:gdLst/>
              <a:ahLst/>
              <a:cxnLst/>
              <a:rect l="l" t="t" r="r" b="b"/>
              <a:pathLst>
                <a:path w="2161" h="1683" extrusionOk="0">
                  <a:moveTo>
                    <a:pt x="1082" y="1"/>
                  </a:moveTo>
                  <a:cubicBezTo>
                    <a:pt x="927" y="1"/>
                    <a:pt x="771" y="43"/>
                    <a:pt x="635" y="133"/>
                  </a:cubicBezTo>
                  <a:cubicBezTo>
                    <a:pt x="1" y="543"/>
                    <a:pt x="185" y="1507"/>
                    <a:pt x="912" y="1665"/>
                  </a:cubicBezTo>
                  <a:cubicBezTo>
                    <a:pt x="971" y="1677"/>
                    <a:pt x="1029" y="1682"/>
                    <a:pt x="1085" y="1682"/>
                  </a:cubicBezTo>
                  <a:cubicBezTo>
                    <a:pt x="1722" y="1682"/>
                    <a:pt x="2161" y="966"/>
                    <a:pt x="1797" y="384"/>
                  </a:cubicBezTo>
                  <a:cubicBezTo>
                    <a:pt x="1635" y="138"/>
                    <a:pt x="1360"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7" name="Google Shape;10047;p123"/>
            <p:cNvSpPr/>
            <p:nvPr/>
          </p:nvSpPr>
          <p:spPr>
            <a:xfrm>
              <a:off x="807245" y="2744573"/>
              <a:ext cx="68614" cy="61083"/>
            </a:xfrm>
            <a:custGeom>
              <a:avLst/>
              <a:gdLst/>
              <a:ahLst/>
              <a:cxnLst/>
              <a:rect l="l" t="t" r="r" b="b"/>
              <a:pathLst>
                <a:path w="1349" h="1201" extrusionOk="0">
                  <a:moveTo>
                    <a:pt x="685" y="1"/>
                  </a:moveTo>
                  <a:cubicBezTo>
                    <a:pt x="576" y="1"/>
                    <a:pt x="463" y="32"/>
                    <a:pt x="357" y="104"/>
                  </a:cubicBezTo>
                  <a:cubicBezTo>
                    <a:pt x="79" y="276"/>
                    <a:pt x="0" y="646"/>
                    <a:pt x="172" y="923"/>
                  </a:cubicBezTo>
                  <a:cubicBezTo>
                    <a:pt x="294" y="1112"/>
                    <a:pt x="486" y="1200"/>
                    <a:pt x="676" y="1200"/>
                  </a:cubicBezTo>
                  <a:cubicBezTo>
                    <a:pt x="939" y="1200"/>
                    <a:pt x="1199" y="1032"/>
                    <a:pt x="1268" y="725"/>
                  </a:cubicBezTo>
                  <a:cubicBezTo>
                    <a:pt x="1348" y="332"/>
                    <a:pt x="1037" y="1"/>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8" name="Google Shape;10048;p123"/>
            <p:cNvSpPr/>
            <p:nvPr/>
          </p:nvSpPr>
          <p:spPr>
            <a:xfrm>
              <a:off x="1727449" y="1830669"/>
              <a:ext cx="54474" cy="107671"/>
            </a:xfrm>
            <a:custGeom>
              <a:avLst/>
              <a:gdLst/>
              <a:ahLst/>
              <a:cxnLst/>
              <a:rect l="l" t="t" r="r" b="b"/>
              <a:pathLst>
                <a:path w="1071" h="2117" extrusionOk="0">
                  <a:moveTo>
                    <a:pt x="475" y="1"/>
                  </a:moveTo>
                  <a:cubicBezTo>
                    <a:pt x="442" y="1"/>
                    <a:pt x="411" y="18"/>
                    <a:pt x="397" y="60"/>
                  </a:cubicBezTo>
                  <a:cubicBezTo>
                    <a:pt x="371" y="99"/>
                    <a:pt x="1" y="945"/>
                    <a:pt x="278" y="1565"/>
                  </a:cubicBezTo>
                  <a:cubicBezTo>
                    <a:pt x="397" y="1829"/>
                    <a:pt x="635" y="2041"/>
                    <a:pt x="925" y="2107"/>
                  </a:cubicBezTo>
                  <a:cubicBezTo>
                    <a:pt x="932" y="2113"/>
                    <a:pt x="939" y="2117"/>
                    <a:pt x="945" y="2117"/>
                  </a:cubicBezTo>
                  <a:cubicBezTo>
                    <a:pt x="952" y="2117"/>
                    <a:pt x="958" y="2113"/>
                    <a:pt x="965" y="2107"/>
                  </a:cubicBezTo>
                  <a:cubicBezTo>
                    <a:pt x="1058" y="2094"/>
                    <a:pt x="1071" y="1962"/>
                    <a:pt x="978" y="1935"/>
                  </a:cubicBezTo>
                  <a:cubicBezTo>
                    <a:pt x="741" y="1882"/>
                    <a:pt x="542" y="1711"/>
                    <a:pt x="450" y="1499"/>
                  </a:cubicBezTo>
                  <a:cubicBezTo>
                    <a:pt x="199" y="945"/>
                    <a:pt x="556" y="152"/>
                    <a:pt x="556" y="139"/>
                  </a:cubicBezTo>
                  <a:cubicBezTo>
                    <a:pt x="599" y="62"/>
                    <a:pt x="535" y="1"/>
                    <a:pt x="47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9" name="Google Shape;10049;p123"/>
            <p:cNvSpPr/>
            <p:nvPr/>
          </p:nvSpPr>
          <p:spPr>
            <a:xfrm>
              <a:off x="1575218" y="1502063"/>
              <a:ext cx="134836" cy="279272"/>
            </a:xfrm>
            <a:custGeom>
              <a:avLst/>
              <a:gdLst/>
              <a:ahLst/>
              <a:cxnLst/>
              <a:rect l="l" t="t" r="r" b="b"/>
              <a:pathLst>
                <a:path w="2651" h="5491" extrusionOk="0">
                  <a:moveTo>
                    <a:pt x="119" y="0"/>
                  </a:moveTo>
                  <a:cubicBezTo>
                    <a:pt x="60" y="0"/>
                    <a:pt x="0" y="62"/>
                    <a:pt x="36" y="142"/>
                  </a:cubicBezTo>
                  <a:lnTo>
                    <a:pt x="2439" y="5491"/>
                  </a:lnTo>
                  <a:cubicBezTo>
                    <a:pt x="2453" y="5372"/>
                    <a:pt x="2479" y="5279"/>
                    <a:pt x="2505" y="5094"/>
                  </a:cubicBezTo>
                  <a:cubicBezTo>
                    <a:pt x="2532" y="4923"/>
                    <a:pt x="2571" y="4751"/>
                    <a:pt x="2637" y="4593"/>
                  </a:cubicBezTo>
                  <a:lnTo>
                    <a:pt x="2651" y="4593"/>
                  </a:lnTo>
                  <a:lnTo>
                    <a:pt x="194" y="50"/>
                  </a:lnTo>
                  <a:cubicBezTo>
                    <a:pt x="177" y="15"/>
                    <a:pt x="148"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0" name="Google Shape;10050;p123"/>
            <p:cNvSpPr/>
            <p:nvPr/>
          </p:nvSpPr>
          <p:spPr>
            <a:xfrm>
              <a:off x="1730145" y="1826957"/>
              <a:ext cx="86059" cy="119623"/>
            </a:xfrm>
            <a:custGeom>
              <a:avLst/>
              <a:gdLst/>
              <a:ahLst/>
              <a:cxnLst/>
              <a:rect l="l" t="t" r="r" b="b"/>
              <a:pathLst>
                <a:path w="1692" h="2352" extrusionOk="0">
                  <a:moveTo>
                    <a:pt x="569" y="1"/>
                  </a:moveTo>
                  <a:cubicBezTo>
                    <a:pt x="529" y="14"/>
                    <a:pt x="489" y="40"/>
                    <a:pt x="450" y="54"/>
                  </a:cubicBezTo>
                  <a:cubicBezTo>
                    <a:pt x="423" y="54"/>
                    <a:pt x="410" y="67"/>
                    <a:pt x="384" y="67"/>
                  </a:cubicBezTo>
                  <a:cubicBezTo>
                    <a:pt x="318" y="67"/>
                    <a:pt x="252" y="54"/>
                    <a:pt x="212" y="14"/>
                  </a:cubicBezTo>
                  <a:cubicBezTo>
                    <a:pt x="186" y="120"/>
                    <a:pt x="146" y="212"/>
                    <a:pt x="67" y="278"/>
                  </a:cubicBezTo>
                  <a:cubicBezTo>
                    <a:pt x="54" y="304"/>
                    <a:pt x="27" y="331"/>
                    <a:pt x="1" y="344"/>
                  </a:cubicBezTo>
                  <a:lnTo>
                    <a:pt x="978" y="2351"/>
                  </a:lnTo>
                  <a:cubicBezTo>
                    <a:pt x="1691" y="2285"/>
                    <a:pt x="1638" y="1955"/>
                    <a:pt x="1638" y="1955"/>
                  </a:cubicBezTo>
                  <a:lnTo>
                    <a:pt x="793" y="410"/>
                  </a:lnTo>
                  <a:lnTo>
                    <a:pt x="754" y="410"/>
                  </a:lnTo>
                  <a:cubicBezTo>
                    <a:pt x="674" y="384"/>
                    <a:pt x="608" y="331"/>
                    <a:pt x="582" y="252"/>
                  </a:cubicBezTo>
                  <a:cubicBezTo>
                    <a:pt x="569" y="212"/>
                    <a:pt x="569" y="172"/>
                    <a:pt x="569" y="120"/>
                  </a:cubicBezTo>
                  <a:cubicBezTo>
                    <a:pt x="569" y="93"/>
                    <a:pt x="582" y="67"/>
                    <a:pt x="582" y="27"/>
                  </a:cubicBezTo>
                  <a:lnTo>
                    <a:pt x="5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1" name="Google Shape;10051;p123"/>
            <p:cNvSpPr/>
            <p:nvPr/>
          </p:nvSpPr>
          <p:spPr>
            <a:xfrm>
              <a:off x="1667839" y="1781284"/>
              <a:ext cx="74463" cy="74764"/>
            </a:xfrm>
            <a:custGeom>
              <a:avLst/>
              <a:gdLst/>
              <a:ahLst/>
              <a:cxnLst/>
              <a:rect l="l" t="t" r="r" b="b"/>
              <a:pathLst>
                <a:path w="1464" h="1470" extrusionOk="0">
                  <a:moveTo>
                    <a:pt x="632" y="1"/>
                  </a:moveTo>
                  <a:lnTo>
                    <a:pt x="605" y="159"/>
                  </a:lnTo>
                  <a:lnTo>
                    <a:pt x="513" y="159"/>
                  </a:lnTo>
                  <a:cubicBezTo>
                    <a:pt x="764" y="238"/>
                    <a:pt x="1239" y="436"/>
                    <a:pt x="1252" y="819"/>
                  </a:cubicBezTo>
                  <a:cubicBezTo>
                    <a:pt x="1265" y="899"/>
                    <a:pt x="1226" y="978"/>
                    <a:pt x="1173" y="1031"/>
                  </a:cubicBezTo>
                  <a:cubicBezTo>
                    <a:pt x="978" y="1226"/>
                    <a:pt x="485" y="1271"/>
                    <a:pt x="211" y="1271"/>
                  </a:cubicBezTo>
                  <a:cubicBezTo>
                    <a:pt x="169" y="1271"/>
                    <a:pt x="133" y="1270"/>
                    <a:pt x="103" y="1268"/>
                  </a:cubicBezTo>
                  <a:cubicBezTo>
                    <a:pt x="100" y="1268"/>
                    <a:pt x="97" y="1268"/>
                    <a:pt x="94" y="1268"/>
                  </a:cubicBezTo>
                  <a:cubicBezTo>
                    <a:pt x="1" y="1268"/>
                    <a:pt x="0" y="1454"/>
                    <a:pt x="82" y="1454"/>
                  </a:cubicBezTo>
                  <a:cubicBezTo>
                    <a:pt x="85" y="1454"/>
                    <a:pt x="87" y="1454"/>
                    <a:pt x="90" y="1453"/>
                  </a:cubicBezTo>
                  <a:lnTo>
                    <a:pt x="103" y="1467"/>
                  </a:lnTo>
                  <a:cubicBezTo>
                    <a:pt x="144" y="1469"/>
                    <a:pt x="185" y="1470"/>
                    <a:pt x="226" y="1470"/>
                  </a:cubicBezTo>
                  <a:cubicBezTo>
                    <a:pt x="423" y="1470"/>
                    <a:pt x="619" y="1444"/>
                    <a:pt x="816" y="1401"/>
                  </a:cubicBezTo>
                  <a:cubicBezTo>
                    <a:pt x="1001" y="1374"/>
                    <a:pt x="1173" y="1295"/>
                    <a:pt x="1318" y="1176"/>
                  </a:cubicBezTo>
                  <a:cubicBezTo>
                    <a:pt x="1411" y="1084"/>
                    <a:pt x="1464" y="952"/>
                    <a:pt x="1450" y="819"/>
                  </a:cubicBezTo>
                  <a:cubicBezTo>
                    <a:pt x="1437" y="344"/>
                    <a:pt x="922" y="106"/>
                    <a:pt x="632"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2" name="Google Shape;10052;p123"/>
            <p:cNvSpPr/>
            <p:nvPr/>
          </p:nvSpPr>
          <p:spPr>
            <a:xfrm>
              <a:off x="1741589" y="1981317"/>
              <a:ext cx="33111" cy="25939"/>
            </a:xfrm>
            <a:custGeom>
              <a:avLst/>
              <a:gdLst/>
              <a:ahLst/>
              <a:cxnLst/>
              <a:rect l="l" t="t" r="r" b="b"/>
              <a:pathLst>
                <a:path w="651" h="510" extrusionOk="0">
                  <a:moveTo>
                    <a:pt x="320" y="1"/>
                  </a:moveTo>
                  <a:cubicBezTo>
                    <a:pt x="275" y="1"/>
                    <a:pt x="228" y="14"/>
                    <a:pt x="185" y="43"/>
                  </a:cubicBezTo>
                  <a:cubicBezTo>
                    <a:pt x="0" y="175"/>
                    <a:pt x="53" y="452"/>
                    <a:pt x="278" y="505"/>
                  </a:cubicBezTo>
                  <a:cubicBezTo>
                    <a:pt x="293" y="508"/>
                    <a:pt x="309" y="509"/>
                    <a:pt x="324" y="509"/>
                  </a:cubicBezTo>
                  <a:cubicBezTo>
                    <a:pt x="513" y="509"/>
                    <a:pt x="651" y="292"/>
                    <a:pt x="529" y="109"/>
                  </a:cubicBezTo>
                  <a:cubicBezTo>
                    <a:pt x="478" y="41"/>
                    <a:pt x="401"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3" name="Google Shape;10053;p123"/>
            <p:cNvSpPr/>
            <p:nvPr/>
          </p:nvSpPr>
          <p:spPr>
            <a:xfrm>
              <a:off x="1796826" y="1946020"/>
              <a:ext cx="13631" cy="96990"/>
            </a:xfrm>
            <a:custGeom>
              <a:avLst/>
              <a:gdLst/>
              <a:ahLst/>
              <a:cxnLst/>
              <a:rect l="l" t="t" r="r" b="b"/>
              <a:pathLst>
                <a:path w="268" h="1907" extrusionOk="0">
                  <a:moveTo>
                    <a:pt x="149" y="1"/>
                  </a:moveTo>
                  <a:cubicBezTo>
                    <a:pt x="90" y="1"/>
                    <a:pt x="30" y="30"/>
                    <a:pt x="37" y="90"/>
                  </a:cubicBezTo>
                  <a:lnTo>
                    <a:pt x="10" y="1793"/>
                  </a:lnTo>
                  <a:cubicBezTo>
                    <a:pt x="1" y="1861"/>
                    <a:pt x="61" y="1907"/>
                    <a:pt x="120" y="1907"/>
                  </a:cubicBezTo>
                  <a:cubicBezTo>
                    <a:pt x="142" y="1907"/>
                    <a:pt x="164" y="1900"/>
                    <a:pt x="182" y="1886"/>
                  </a:cubicBezTo>
                  <a:cubicBezTo>
                    <a:pt x="209" y="1859"/>
                    <a:pt x="222" y="1833"/>
                    <a:pt x="222" y="1793"/>
                  </a:cubicBezTo>
                  <a:lnTo>
                    <a:pt x="261" y="90"/>
                  </a:lnTo>
                  <a:cubicBezTo>
                    <a:pt x="268" y="30"/>
                    <a:pt x="209"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4" name="Google Shape;10054;p123"/>
            <p:cNvSpPr/>
            <p:nvPr/>
          </p:nvSpPr>
          <p:spPr>
            <a:xfrm>
              <a:off x="1345930" y="1779962"/>
              <a:ext cx="443928" cy="598927"/>
            </a:xfrm>
            <a:custGeom>
              <a:avLst/>
              <a:gdLst/>
              <a:ahLst/>
              <a:cxnLst/>
              <a:rect l="l" t="t" r="r" b="b"/>
              <a:pathLst>
                <a:path w="8728" h="11776" extrusionOk="0">
                  <a:moveTo>
                    <a:pt x="8070" y="7779"/>
                  </a:moveTo>
                  <a:lnTo>
                    <a:pt x="8083" y="7792"/>
                  </a:lnTo>
                  <a:lnTo>
                    <a:pt x="8096" y="7805"/>
                  </a:lnTo>
                  <a:lnTo>
                    <a:pt x="8070" y="7779"/>
                  </a:lnTo>
                  <a:close/>
                  <a:moveTo>
                    <a:pt x="3883" y="0"/>
                  </a:moveTo>
                  <a:cubicBezTo>
                    <a:pt x="3883" y="13"/>
                    <a:pt x="1" y="370"/>
                    <a:pt x="1" y="370"/>
                  </a:cubicBezTo>
                  <a:lnTo>
                    <a:pt x="27" y="595"/>
                  </a:lnTo>
                  <a:cubicBezTo>
                    <a:pt x="27" y="647"/>
                    <a:pt x="40" y="713"/>
                    <a:pt x="40" y="779"/>
                  </a:cubicBezTo>
                  <a:lnTo>
                    <a:pt x="53" y="951"/>
                  </a:lnTo>
                  <a:cubicBezTo>
                    <a:pt x="67" y="1017"/>
                    <a:pt x="80" y="1070"/>
                    <a:pt x="80" y="1136"/>
                  </a:cubicBezTo>
                  <a:cubicBezTo>
                    <a:pt x="106" y="1361"/>
                    <a:pt x="146" y="1598"/>
                    <a:pt x="186" y="1823"/>
                  </a:cubicBezTo>
                  <a:cubicBezTo>
                    <a:pt x="278" y="2272"/>
                    <a:pt x="384" y="2721"/>
                    <a:pt x="489" y="3170"/>
                  </a:cubicBezTo>
                  <a:cubicBezTo>
                    <a:pt x="740" y="4055"/>
                    <a:pt x="1044" y="4926"/>
                    <a:pt x="1427" y="5771"/>
                  </a:cubicBezTo>
                  <a:lnTo>
                    <a:pt x="1572" y="6075"/>
                  </a:lnTo>
                  <a:cubicBezTo>
                    <a:pt x="1625" y="6181"/>
                    <a:pt x="1665" y="6287"/>
                    <a:pt x="1731" y="6392"/>
                  </a:cubicBezTo>
                  <a:cubicBezTo>
                    <a:pt x="1784" y="6498"/>
                    <a:pt x="1836" y="6603"/>
                    <a:pt x="1889" y="6709"/>
                  </a:cubicBezTo>
                  <a:lnTo>
                    <a:pt x="2061" y="7013"/>
                  </a:lnTo>
                  <a:cubicBezTo>
                    <a:pt x="2285" y="7422"/>
                    <a:pt x="2536" y="7818"/>
                    <a:pt x="2800" y="8215"/>
                  </a:cubicBezTo>
                  <a:cubicBezTo>
                    <a:pt x="3065" y="8598"/>
                    <a:pt x="3355" y="8981"/>
                    <a:pt x="3659" y="9337"/>
                  </a:cubicBezTo>
                  <a:cubicBezTo>
                    <a:pt x="3963" y="9707"/>
                    <a:pt x="4293" y="10064"/>
                    <a:pt x="4636" y="10394"/>
                  </a:cubicBezTo>
                  <a:cubicBezTo>
                    <a:pt x="4729" y="10473"/>
                    <a:pt x="4808" y="10565"/>
                    <a:pt x="4887" y="10645"/>
                  </a:cubicBezTo>
                  <a:lnTo>
                    <a:pt x="5164" y="10882"/>
                  </a:lnTo>
                  <a:lnTo>
                    <a:pt x="5296" y="11001"/>
                  </a:lnTo>
                  <a:lnTo>
                    <a:pt x="5323" y="11028"/>
                  </a:lnTo>
                  <a:lnTo>
                    <a:pt x="5363" y="11067"/>
                  </a:lnTo>
                  <a:lnTo>
                    <a:pt x="5415" y="11107"/>
                  </a:lnTo>
                  <a:cubicBezTo>
                    <a:pt x="5481" y="11160"/>
                    <a:pt x="5547" y="11199"/>
                    <a:pt x="5613" y="11252"/>
                  </a:cubicBezTo>
                  <a:cubicBezTo>
                    <a:pt x="5878" y="11437"/>
                    <a:pt x="6195" y="11582"/>
                    <a:pt x="6511" y="11675"/>
                  </a:cubicBezTo>
                  <a:cubicBezTo>
                    <a:pt x="6591" y="11701"/>
                    <a:pt x="6657" y="11714"/>
                    <a:pt x="6736" y="11728"/>
                  </a:cubicBezTo>
                  <a:lnTo>
                    <a:pt x="6855" y="11754"/>
                  </a:lnTo>
                  <a:lnTo>
                    <a:pt x="6961" y="11767"/>
                  </a:lnTo>
                  <a:cubicBezTo>
                    <a:pt x="7007" y="11773"/>
                    <a:pt x="7053" y="11776"/>
                    <a:pt x="7097" y="11776"/>
                  </a:cubicBezTo>
                  <a:cubicBezTo>
                    <a:pt x="7563" y="11776"/>
                    <a:pt x="7887" y="11469"/>
                    <a:pt x="8189" y="11107"/>
                  </a:cubicBezTo>
                  <a:cubicBezTo>
                    <a:pt x="8479" y="10764"/>
                    <a:pt x="8651" y="10341"/>
                    <a:pt x="8691" y="9905"/>
                  </a:cubicBezTo>
                  <a:cubicBezTo>
                    <a:pt x="8728" y="9319"/>
                    <a:pt x="8130" y="7651"/>
                    <a:pt x="7419" y="7554"/>
                  </a:cubicBezTo>
                  <a:lnTo>
                    <a:pt x="7594" y="7554"/>
                  </a:lnTo>
                  <a:cubicBezTo>
                    <a:pt x="7621" y="7554"/>
                    <a:pt x="7647" y="7568"/>
                    <a:pt x="7674" y="7568"/>
                  </a:cubicBezTo>
                  <a:cubicBezTo>
                    <a:pt x="7793" y="7607"/>
                    <a:pt x="7898" y="7660"/>
                    <a:pt x="8004" y="7726"/>
                  </a:cubicBezTo>
                  <a:cubicBezTo>
                    <a:pt x="8030" y="7739"/>
                    <a:pt x="8043" y="7766"/>
                    <a:pt x="8070" y="7779"/>
                  </a:cubicBezTo>
                  <a:lnTo>
                    <a:pt x="7991" y="7700"/>
                  </a:lnTo>
                  <a:lnTo>
                    <a:pt x="7793" y="7528"/>
                  </a:lnTo>
                  <a:cubicBezTo>
                    <a:pt x="7740" y="7475"/>
                    <a:pt x="7674" y="7409"/>
                    <a:pt x="7621" y="7356"/>
                  </a:cubicBezTo>
                  <a:cubicBezTo>
                    <a:pt x="7370" y="7119"/>
                    <a:pt x="7132" y="6868"/>
                    <a:pt x="6921" y="6603"/>
                  </a:cubicBezTo>
                  <a:cubicBezTo>
                    <a:pt x="6710" y="6339"/>
                    <a:pt x="6485" y="6075"/>
                    <a:pt x="6287" y="5785"/>
                  </a:cubicBezTo>
                  <a:cubicBezTo>
                    <a:pt x="6195" y="5639"/>
                    <a:pt x="6102" y="5494"/>
                    <a:pt x="5996" y="5349"/>
                  </a:cubicBezTo>
                  <a:cubicBezTo>
                    <a:pt x="5957" y="5283"/>
                    <a:pt x="5904" y="5204"/>
                    <a:pt x="5864" y="5138"/>
                  </a:cubicBezTo>
                  <a:cubicBezTo>
                    <a:pt x="5812" y="5058"/>
                    <a:pt x="5772" y="4979"/>
                    <a:pt x="5732" y="4913"/>
                  </a:cubicBezTo>
                  <a:cubicBezTo>
                    <a:pt x="5547" y="4609"/>
                    <a:pt x="5389" y="4292"/>
                    <a:pt x="5217" y="3975"/>
                  </a:cubicBezTo>
                  <a:cubicBezTo>
                    <a:pt x="5151" y="3830"/>
                    <a:pt x="5072" y="3658"/>
                    <a:pt x="4993" y="3500"/>
                  </a:cubicBezTo>
                  <a:cubicBezTo>
                    <a:pt x="4927" y="3328"/>
                    <a:pt x="4847" y="3170"/>
                    <a:pt x="4781" y="2998"/>
                  </a:cubicBezTo>
                  <a:cubicBezTo>
                    <a:pt x="4649" y="2668"/>
                    <a:pt x="4531" y="2338"/>
                    <a:pt x="4412" y="1994"/>
                  </a:cubicBezTo>
                  <a:cubicBezTo>
                    <a:pt x="4293" y="1651"/>
                    <a:pt x="4187" y="1308"/>
                    <a:pt x="4095" y="964"/>
                  </a:cubicBezTo>
                  <a:cubicBezTo>
                    <a:pt x="4055" y="793"/>
                    <a:pt x="4002" y="621"/>
                    <a:pt x="3976" y="449"/>
                  </a:cubicBezTo>
                  <a:cubicBezTo>
                    <a:pt x="3963" y="410"/>
                    <a:pt x="3949" y="370"/>
                    <a:pt x="3936" y="330"/>
                  </a:cubicBezTo>
                  <a:cubicBezTo>
                    <a:pt x="3936" y="291"/>
                    <a:pt x="3910" y="238"/>
                    <a:pt x="3910" y="198"/>
                  </a:cubicBezTo>
                  <a:lnTo>
                    <a:pt x="3897" y="93"/>
                  </a:lnTo>
                  <a:lnTo>
                    <a:pt x="3883" y="40"/>
                  </a:lnTo>
                  <a:lnTo>
                    <a:pt x="3883" y="13"/>
                  </a:lnTo>
                  <a:lnTo>
                    <a:pt x="38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5" name="Google Shape;10055;p123"/>
            <p:cNvSpPr/>
            <p:nvPr/>
          </p:nvSpPr>
          <p:spPr>
            <a:xfrm>
              <a:off x="1631421" y="2054555"/>
              <a:ext cx="32247" cy="102941"/>
            </a:xfrm>
            <a:custGeom>
              <a:avLst/>
              <a:gdLst/>
              <a:ahLst/>
              <a:cxnLst/>
              <a:rect l="l" t="t" r="r" b="b"/>
              <a:pathLst>
                <a:path w="634" h="2024" extrusionOk="0">
                  <a:moveTo>
                    <a:pt x="493" y="1"/>
                  </a:moveTo>
                  <a:cubicBezTo>
                    <a:pt x="454" y="1"/>
                    <a:pt x="416" y="21"/>
                    <a:pt x="397" y="69"/>
                  </a:cubicBezTo>
                  <a:cubicBezTo>
                    <a:pt x="199" y="663"/>
                    <a:pt x="66" y="1284"/>
                    <a:pt x="0" y="1904"/>
                  </a:cubicBezTo>
                  <a:cubicBezTo>
                    <a:pt x="0" y="1957"/>
                    <a:pt x="27" y="1997"/>
                    <a:pt x="80" y="2023"/>
                  </a:cubicBezTo>
                  <a:lnTo>
                    <a:pt x="106" y="2023"/>
                  </a:lnTo>
                  <a:cubicBezTo>
                    <a:pt x="159" y="2023"/>
                    <a:pt x="212" y="1984"/>
                    <a:pt x="212" y="1918"/>
                  </a:cubicBezTo>
                  <a:cubicBezTo>
                    <a:pt x="278" y="1310"/>
                    <a:pt x="410" y="716"/>
                    <a:pt x="608" y="148"/>
                  </a:cubicBezTo>
                  <a:cubicBezTo>
                    <a:pt x="633" y="64"/>
                    <a:pt x="562"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6" name="Google Shape;10056;p123"/>
            <p:cNvSpPr/>
            <p:nvPr/>
          </p:nvSpPr>
          <p:spPr>
            <a:xfrm>
              <a:off x="1609906" y="2056183"/>
              <a:ext cx="49794" cy="49182"/>
            </a:xfrm>
            <a:custGeom>
              <a:avLst/>
              <a:gdLst/>
              <a:ahLst/>
              <a:cxnLst/>
              <a:rect l="l" t="t" r="r" b="b"/>
              <a:pathLst>
                <a:path w="979" h="967" extrusionOk="0">
                  <a:moveTo>
                    <a:pt x="849" y="0"/>
                  </a:moveTo>
                  <a:cubicBezTo>
                    <a:pt x="829" y="0"/>
                    <a:pt x="809" y="8"/>
                    <a:pt x="793" y="24"/>
                  </a:cubicBezTo>
                  <a:cubicBezTo>
                    <a:pt x="516" y="261"/>
                    <a:pt x="265" y="525"/>
                    <a:pt x="40" y="790"/>
                  </a:cubicBezTo>
                  <a:cubicBezTo>
                    <a:pt x="1" y="842"/>
                    <a:pt x="1" y="908"/>
                    <a:pt x="40" y="948"/>
                  </a:cubicBezTo>
                  <a:cubicBezTo>
                    <a:pt x="54" y="948"/>
                    <a:pt x="67" y="961"/>
                    <a:pt x="93" y="961"/>
                  </a:cubicBezTo>
                  <a:cubicBezTo>
                    <a:pt x="104" y="965"/>
                    <a:pt x="115" y="966"/>
                    <a:pt x="125" y="966"/>
                  </a:cubicBezTo>
                  <a:cubicBezTo>
                    <a:pt x="153" y="966"/>
                    <a:pt x="180" y="954"/>
                    <a:pt x="199" y="935"/>
                  </a:cubicBezTo>
                  <a:cubicBezTo>
                    <a:pt x="423" y="671"/>
                    <a:pt x="661" y="433"/>
                    <a:pt x="912" y="195"/>
                  </a:cubicBezTo>
                  <a:cubicBezTo>
                    <a:pt x="965" y="169"/>
                    <a:pt x="978" y="90"/>
                    <a:pt x="938" y="50"/>
                  </a:cubicBezTo>
                  <a:cubicBezTo>
                    <a:pt x="915" y="18"/>
                    <a:pt x="881" y="0"/>
                    <a:pt x="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7" name="Google Shape;10057;p123"/>
            <p:cNvSpPr/>
            <p:nvPr/>
          </p:nvSpPr>
          <p:spPr>
            <a:xfrm>
              <a:off x="1029006" y="4441618"/>
              <a:ext cx="35553" cy="31838"/>
            </a:xfrm>
            <a:custGeom>
              <a:avLst/>
              <a:gdLst/>
              <a:ahLst/>
              <a:cxnLst/>
              <a:rect l="l" t="t" r="r" b="b"/>
              <a:pathLst>
                <a:path w="699" h="626" extrusionOk="0">
                  <a:moveTo>
                    <a:pt x="176" y="0"/>
                  </a:moveTo>
                  <a:cubicBezTo>
                    <a:pt x="82" y="0"/>
                    <a:pt x="0" y="101"/>
                    <a:pt x="51" y="203"/>
                  </a:cubicBezTo>
                  <a:cubicBezTo>
                    <a:pt x="51" y="203"/>
                    <a:pt x="64" y="216"/>
                    <a:pt x="64" y="229"/>
                  </a:cubicBezTo>
                  <a:lnTo>
                    <a:pt x="447" y="586"/>
                  </a:lnTo>
                  <a:cubicBezTo>
                    <a:pt x="480" y="612"/>
                    <a:pt x="517" y="625"/>
                    <a:pt x="551" y="625"/>
                  </a:cubicBezTo>
                  <a:cubicBezTo>
                    <a:pt x="586" y="625"/>
                    <a:pt x="619" y="612"/>
                    <a:pt x="645" y="586"/>
                  </a:cubicBezTo>
                  <a:cubicBezTo>
                    <a:pt x="698" y="533"/>
                    <a:pt x="698" y="454"/>
                    <a:pt x="645" y="401"/>
                  </a:cubicBezTo>
                  <a:lnTo>
                    <a:pt x="262" y="31"/>
                  </a:lnTo>
                  <a:cubicBezTo>
                    <a:pt x="235" y="9"/>
                    <a:pt x="205"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8" name="Google Shape;10058;p123"/>
            <p:cNvSpPr/>
            <p:nvPr/>
          </p:nvSpPr>
          <p:spPr>
            <a:xfrm>
              <a:off x="1030328" y="4471829"/>
              <a:ext cx="38147" cy="32347"/>
            </a:xfrm>
            <a:custGeom>
              <a:avLst/>
              <a:gdLst/>
              <a:ahLst/>
              <a:cxnLst/>
              <a:rect l="l" t="t" r="r" b="b"/>
              <a:pathLst>
                <a:path w="750" h="636" extrusionOk="0">
                  <a:moveTo>
                    <a:pt x="177" y="0"/>
                  </a:moveTo>
                  <a:cubicBezTo>
                    <a:pt x="82" y="0"/>
                    <a:pt x="1" y="102"/>
                    <a:pt x="51" y="203"/>
                  </a:cubicBezTo>
                  <a:cubicBezTo>
                    <a:pt x="51" y="216"/>
                    <a:pt x="65" y="216"/>
                    <a:pt x="78" y="229"/>
                  </a:cubicBezTo>
                  <a:lnTo>
                    <a:pt x="461" y="599"/>
                  </a:lnTo>
                  <a:cubicBezTo>
                    <a:pt x="489" y="625"/>
                    <a:pt x="521" y="636"/>
                    <a:pt x="550" y="636"/>
                  </a:cubicBezTo>
                  <a:cubicBezTo>
                    <a:pt x="658" y="636"/>
                    <a:pt x="749" y="494"/>
                    <a:pt x="646" y="401"/>
                  </a:cubicBezTo>
                  <a:lnTo>
                    <a:pt x="263" y="31"/>
                  </a:lnTo>
                  <a:cubicBezTo>
                    <a:pt x="235" y="10"/>
                    <a:pt x="20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9" name="Google Shape;10059;p123"/>
            <p:cNvSpPr/>
            <p:nvPr/>
          </p:nvSpPr>
          <p:spPr>
            <a:xfrm>
              <a:off x="1033583" y="4501582"/>
              <a:ext cx="36875" cy="32856"/>
            </a:xfrm>
            <a:custGeom>
              <a:avLst/>
              <a:gdLst/>
              <a:ahLst/>
              <a:cxnLst/>
              <a:rect l="l" t="t" r="r" b="b"/>
              <a:pathLst>
                <a:path w="725" h="646" extrusionOk="0">
                  <a:moveTo>
                    <a:pt x="139" y="1"/>
                  </a:moveTo>
                  <a:cubicBezTo>
                    <a:pt x="103" y="1"/>
                    <a:pt x="67" y="14"/>
                    <a:pt x="40" y="41"/>
                  </a:cubicBezTo>
                  <a:cubicBezTo>
                    <a:pt x="1" y="80"/>
                    <a:pt x="1" y="146"/>
                    <a:pt x="27" y="199"/>
                  </a:cubicBezTo>
                  <a:cubicBezTo>
                    <a:pt x="27" y="212"/>
                    <a:pt x="40" y="225"/>
                    <a:pt x="53" y="239"/>
                  </a:cubicBezTo>
                  <a:lnTo>
                    <a:pt x="436" y="608"/>
                  </a:lnTo>
                  <a:cubicBezTo>
                    <a:pt x="465" y="634"/>
                    <a:pt x="496" y="645"/>
                    <a:pt x="526" y="645"/>
                  </a:cubicBezTo>
                  <a:cubicBezTo>
                    <a:pt x="634" y="645"/>
                    <a:pt x="725" y="503"/>
                    <a:pt x="621" y="410"/>
                  </a:cubicBezTo>
                  <a:lnTo>
                    <a:pt x="238" y="41"/>
                  </a:lnTo>
                  <a:cubicBezTo>
                    <a:pt x="212" y="14"/>
                    <a:pt x="176"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0" name="Google Shape;10060;p123"/>
            <p:cNvSpPr/>
            <p:nvPr/>
          </p:nvSpPr>
          <p:spPr>
            <a:xfrm>
              <a:off x="1035770" y="4533217"/>
              <a:ext cx="38961" cy="32703"/>
            </a:xfrm>
            <a:custGeom>
              <a:avLst/>
              <a:gdLst/>
              <a:ahLst/>
              <a:cxnLst/>
              <a:rect l="l" t="t" r="r" b="b"/>
              <a:pathLst>
                <a:path w="766" h="643" extrusionOk="0">
                  <a:moveTo>
                    <a:pt x="173" y="1"/>
                  </a:moveTo>
                  <a:cubicBezTo>
                    <a:pt x="84" y="1"/>
                    <a:pt x="1" y="99"/>
                    <a:pt x="50" y="198"/>
                  </a:cubicBezTo>
                  <a:cubicBezTo>
                    <a:pt x="63" y="211"/>
                    <a:pt x="63" y="224"/>
                    <a:pt x="76" y="224"/>
                  </a:cubicBezTo>
                  <a:lnTo>
                    <a:pt x="459" y="594"/>
                  </a:lnTo>
                  <a:cubicBezTo>
                    <a:pt x="491" y="629"/>
                    <a:pt x="527" y="643"/>
                    <a:pt x="561" y="643"/>
                  </a:cubicBezTo>
                  <a:cubicBezTo>
                    <a:pt x="671" y="643"/>
                    <a:pt x="765" y="496"/>
                    <a:pt x="644" y="396"/>
                  </a:cubicBezTo>
                  <a:lnTo>
                    <a:pt x="261" y="39"/>
                  </a:lnTo>
                  <a:cubicBezTo>
                    <a:pt x="234" y="12"/>
                    <a:pt x="203"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1" name="Google Shape;10061;p123"/>
            <p:cNvSpPr/>
            <p:nvPr/>
          </p:nvSpPr>
          <p:spPr>
            <a:xfrm>
              <a:off x="1043654" y="4565412"/>
              <a:ext cx="37994" cy="33364"/>
            </a:xfrm>
            <a:custGeom>
              <a:avLst/>
              <a:gdLst/>
              <a:ahLst/>
              <a:cxnLst/>
              <a:rect l="l" t="t" r="r" b="b"/>
              <a:pathLst>
                <a:path w="747" h="656" extrusionOk="0">
                  <a:moveTo>
                    <a:pt x="148" y="1"/>
                  </a:moveTo>
                  <a:cubicBezTo>
                    <a:pt x="113" y="1"/>
                    <a:pt x="80" y="14"/>
                    <a:pt x="54" y="40"/>
                  </a:cubicBezTo>
                  <a:cubicBezTo>
                    <a:pt x="14" y="80"/>
                    <a:pt x="1" y="159"/>
                    <a:pt x="40" y="212"/>
                  </a:cubicBezTo>
                  <a:cubicBezTo>
                    <a:pt x="40" y="212"/>
                    <a:pt x="54" y="225"/>
                    <a:pt x="54" y="238"/>
                  </a:cubicBezTo>
                  <a:lnTo>
                    <a:pt x="437" y="608"/>
                  </a:lnTo>
                  <a:cubicBezTo>
                    <a:pt x="467" y="642"/>
                    <a:pt x="502" y="655"/>
                    <a:pt x="535" y="655"/>
                  </a:cubicBezTo>
                  <a:cubicBezTo>
                    <a:pt x="647" y="655"/>
                    <a:pt x="746" y="501"/>
                    <a:pt x="635" y="410"/>
                  </a:cubicBezTo>
                  <a:lnTo>
                    <a:pt x="252" y="40"/>
                  </a:lnTo>
                  <a:cubicBezTo>
                    <a:pt x="219" y="14"/>
                    <a:pt x="182"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2" name="Google Shape;10062;p123"/>
            <p:cNvSpPr/>
            <p:nvPr/>
          </p:nvSpPr>
          <p:spPr>
            <a:xfrm>
              <a:off x="1002710" y="2821727"/>
              <a:ext cx="706022" cy="1550315"/>
            </a:xfrm>
            <a:custGeom>
              <a:avLst/>
              <a:gdLst/>
              <a:ahLst/>
              <a:cxnLst/>
              <a:rect l="l" t="t" r="r" b="b"/>
              <a:pathLst>
                <a:path w="13881" h="30482" extrusionOk="0">
                  <a:moveTo>
                    <a:pt x="11833" y="1"/>
                  </a:moveTo>
                  <a:lnTo>
                    <a:pt x="10829" y="357"/>
                  </a:lnTo>
                  <a:lnTo>
                    <a:pt x="10592" y="436"/>
                  </a:lnTo>
                  <a:lnTo>
                    <a:pt x="6392" y="1929"/>
                  </a:lnTo>
                  <a:lnTo>
                    <a:pt x="6511" y="2629"/>
                  </a:lnTo>
                  <a:lnTo>
                    <a:pt x="8413" y="13854"/>
                  </a:lnTo>
                  <a:cubicBezTo>
                    <a:pt x="7567" y="14686"/>
                    <a:pt x="6775" y="15795"/>
                    <a:pt x="6062" y="16984"/>
                  </a:cubicBezTo>
                  <a:cubicBezTo>
                    <a:pt x="6049" y="16997"/>
                    <a:pt x="6036" y="17024"/>
                    <a:pt x="6022" y="17037"/>
                  </a:cubicBezTo>
                  <a:cubicBezTo>
                    <a:pt x="5917" y="17209"/>
                    <a:pt x="5824" y="17380"/>
                    <a:pt x="5719" y="17552"/>
                  </a:cubicBezTo>
                  <a:cubicBezTo>
                    <a:pt x="5190" y="18463"/>
                    <a:pt x="4728" y="19388"/>
                    <a:pt x="4332" y="20233"/>
                  </a:cubicBezTo>
                  <a:cubicBezTo>
                    <a:pt x="3790" y="21369"/>
                    <a:pt x="2351" y="23825"/>
                    <a:pt x="1281" y="25621"/>
                  </a:cubicBezTo>
                  <a:cubicBezTo>
                    <a:pt x="1043" y="26017"/>
                    <a:pt x="819" y="26374"/>
                    <a:pt x="634" y="26691"/>
                  </a:cubicBezTo>
                  <a:lnTo>
                    <a:pt x="449" y="26981"/>
                  </a:lnTo>
                  <a:cubicBezTo>
                    <a:pt x="172" y="27444"/>
                    <a:pt x="0" y="27721"/>
                    <a:pt x="0" y="27721"/>
                  </a:cubicBezTo>
                  <a:cubicBezTo>
                    <a:pt x="621" y="29081"/>
                    <a:pt x="1955" y="30481"/>
                    <a:pt x="1955" y="30481"/>
                  </a:cubicBezTo>
                  <a:lnTo>
                    <a:pt x="2219" y="30336"/>
                  </a:lnTo>
                  <a:cubicBezTo>
                    <a:pt x="2404" y="30230"/>
                    <a:pt x="2589" y="30125"/>
                    <a:pt x="2747" y="30019"/>
                  </a:cubicBezTo>
                  <a:lnTo>
                    <a:pt x="3011" y="29860"/>
                  </a:lnTo>
                  <a:cubicBezTo>
                    <a:pt x="3936" y="29240"/>
                    <a:pt x="4754" y="28487"/>
                    <a:pt x="5428" y="27628"/>
                  </a:cubicBezTo>
                  <a:cubicBezTo>
                    <a:pt x="5626" y="27391"/>
                    <a:pt x="5824" y="27140"/>
                    <a:pt x="6022" y="26889"/>
                  </a:cubicBezTo>
                  <a:cubicBezTo>
                    <a:pt x="6471" y="26321"/>
                    <a:pt x="6907" y="25753"/>
                    <a:pt x="7330" y="25159"/>
                  </a:cubicBezTo>
                  <a:cubicBezTo>
                    <a:pt x="9482" y="22161"/>
                    <a:pt x="11437" y="19031"/>
                    <a:pt x="13207" y="15782"/>
                  </a:cubicBezTo>
                  <a:lnTo>
                    <a:pt x="13326" y="15558"/>
                  </a:lnTo>
                  <a:lnTo>
                    <a:pt x="13326" y="15518"/>
                  </a:lnTo>
                  <a:cubicBezTo>
                    <a:pt x="13880" y="11332"/>
                    <a:pt x="12639" y="4134"/>
                    <a:pt x="12084" y="1242"/>
                  </a:cubicBezTo>
                  <a:cubicBezTo>
                    <a:pt x="12071" y="1163"/>
                    <a:pt x="12058" y="1083"/>
                    <a:pt x="12044" y="1004"/>
                  </a:cubicBezTo>
                  <a:cubicBezTo>
                    <a:pt x="11912" y="370"/>
                    <a:pt x="11833" y="1"/>
                    <a:pt x="11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3" name="Google Shape;10063;p123"/>
            <p:cNvSpPr/>
            <p:nvPr/>
          </p:nvSpPr>
          <p:spPr>
            <a:xfrm>
              <a:off x="1025547" y="4179181"/>
              <a:ext cx="130361" cy="169313"/>
            </a:xfrm>
            <a:custGeom>
              <a:avLst/>
              <a:gdLst/>
              <a:ahLst/>
              <a:cxnLst/>
              <a:rect l="l" t="t" r="r" b="b"/>
              <a:pathLst>
                <a:path w="2563" h="3329" extrusionOk="0">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4" name="Google Shape;10064;p123"/>
            <p:cNvSpPr/>
            <p:nvPr/>
          </p:nvSpPr>
          <p:spPr>
            <a:xfrm>
              <a:off x="1582390" y="3576591"/>
              <a:ext cx="98114" cy="47859"/>
            </a:xfrm>
            <a:custGeom>
              <a:avLst/>
              <a:gdLst/>
              <a:ahLst/>
              <a:cxnLst/>
              <a:rect l="l" t="t" r="r" b="b"/>
              <a:pathLst>
                <a:path w="1929" h="941" extrusionOk="0">
                  <a:moveTo>
                    <a:pt x="159" y="1"/>
                  </a:moveTo>
                  <a:cubicBezTo>
                    <a:pt x="111" y="1"/>
                    <a:pt x="65" y="27"/>
                    <a:pt x="40" y="69"/>
                  </a:cubicBezTo>
                  <a:cubicBezTo>
                    <a:pt x="0" y="135"/>
                    <a:pt x="14" y="214"/>
                    <a:pt x="80" y="254"/>
                  </a:cubicBezTo>
                  <a:cubicBezTo>
                    <a:pt x="608" y="584"/>
                    <a:pt x="1202" y="821"/>
                    <a:pt x="1810" y="940"/>
                  </a:cubicBezTo>
                  <a:lnTo>
                    <a:pt x="1929" y="716"/>
                  </a:lnTo>
                  <a:lnTo>
                    <a:pt x="1929" y="676"/>
                  </a:lnTo>
                  <a:cubicBezTo>
                    <a:pt x="1334" y="557"/>
                    <a:pt x="753" y="346"/>
                    <a:pt x="238" y="29"/>
                  </a:cubicBezTo>
                  <a:cubicBezTo>
                    <a:pt x="214" y="10"/>
                    <a:pt x="186"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5" name="Google Shape;10065;p123"/>
            <p:cNvSpPr/>
            <p:nvPr/>
          </p:nvSpPr>
          <p:spPr>
            <a:xfrm>
              <a:off x="1051741" y="2942520"/>
              <a:ext cx="436655" cy="1296523"/>
            </a:xfrm>
            <a:custGeom>
              <a:avLst/>
              <a:gdLst/>
              <a:ahLst/>
              <a:cxnLst/>
              <a:rect l="l" t="t" r="r" b="b"/>
              <a:pathLst>
                <a:path w="8585" h="25492" extrusionOk="0">
                  <a:moveTo>
                    <a:pt x="6365" y="0"/>
                  </a:moveTo>
                  <a:cubicBezTo>
                    <a:pt x="6356" y="0"/>
                    <a:pt x="6348" y="1"/>
                    <a:pt x="6339" y="3"/>
                  </a:cubicBezTo>
                  <a:cubicBezTo>
                    <a:pt x="6287" y="3"/>
                    <a:pt x="6234" y="69"/>
                    <a:pt x="6247" y="135"/>
                  </a:cubicBezTo>
                  <a:cubicBezTo>
                    <a:pt x="6313" y="531"/>
                    <a:pt x="7832" y="9934"/>
                    <a:pt x="8334" y="11770"/>
                  </a:cubicBezTo>
                  <a:cubicBezTo>
                    <a:pt x="7990" y="12126"/>
                    <a:pt x="5824" y="14609"/>
                    <a:pt x="172" y="24989"/>
                  </a:cubicBezTo>
                  <a:lnTo>
                    <a:pt x="0" y="25293"/>
                  </a:lnTo>
                  <a:lnTo>
                    <a:pt x="159" y="25491"/>
                  </a:lnTo>
                  <a:cubicBezTo>
                    <a:pt x="211" y="25386"/>
                    <a:pt x="264" y="25293"/>
                    <a:pt x="317" y="25187"/>
                  </a:cubicBezTo>
                  <a:cubicBezTo>
                    <a:pt x="6405" y="14002"/>
                    <a:pt x="8518" y="11902"/>
                    <a:pt x="8532" y="11875"/>
                  </a:cubicBezTo>
                  <a:cubicBezTo>
                    <a:pt x="8571" y="11849"/>
                    <a:pt x="8584" y="11809"/>
                    <a:pt x="8571" y="11770"/>
                  </a:cubicBezTo>
                  <a:cubicBezTo>
                    <a:pt x="8096" y="10119"/>
                    <a:pt x="6498" y="188"/>
                    <a:pt x="6471" y="95"/>
                  </a:cubicBezTo>
                  <a:cubicBezTo>
                    <a:pt x="6471" y="38"/>
                    <a:pt x="6421" y="0"/>
                    <a:pt x="6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6" name="Google Shape;10066;p123"/>
            <p:cNvSpPr/>
            <p:nvPr/>
          </p:nvSpPr>
          <p:spPr>
            <a:xfrm>
              <a:off x="1475575" y="2754577"/>
              <a:ext cx="141805" cy="131032"/>
            </a:xfrm>
            <a:custGeom>
              <a:avLst/>
              <a:gdLst/>
              <a:ahLst/>
              <a:cxnLst/>
              <a:rect l="l" t="t" r="r" b="b"/>
              <a:pathLst>
                <a:path w="2788" h="3490" extrusionOk="0">
                  <a:moveTo>
                    <a:pt x="131" y="0"/>
                  </a:moveTo>
                  <a:cubicBezTo>
                    <a:pt x="123" y="0"/>
                    <a:pt x="115" y="1"/>
                    <a:pt x="106" y="3"/>
                  </a:cubicBezTo>
                  <a:cubicBezTo>
                    <a:pt x="40" y="16"/>
                    <a:pt x="1" y="69"/>
                    <a:pt x="14" y="135"/>
                  </a:cubicBezTo>
                  <a:cubicBezTo>
                    <a:pt x="27" y="201"/>
                    <a:pt x="317" y="1693"/>
                    <a:pt x="1295" y="2684"/>
                  </a:cubicBezTo>
                  <a:cubicBezTo>
                    <a:pt x="1453" y="2842"/>
                    <a:pt x="1625" y="2987"/>
                    <a:pt x="1810" y="3106"/>
                  </a:cubicBezTo>
                  <a:cubicBezTo>
                    <a:pt x="1995" y="3225"/>
                    <a:pt x="2180" y="3317"/>
                    <a:pt x="2391" y="3383"/>
                  </a:cubicBezTo>
                  <a:cubicBezTo>
                    <a:pt x="2523" y="3423"/>
                    <a:pt x="2655" y="3463"/>
                    <a:pt x="2787" y="3489"/>
                  </a:cubicBezTo>
                  <a:cubicBezTo>
                    <a:pt x="2774" y="3397"/>
                    <a:pt x="2747" y="3317"/>
                    <a:pt x="2734" y="3251"/>
                  </a:cubicBezTo>
                  <a:cubicBezTo>
                    <a:pt x="2655" y="3225"/>
                    <a:pt x="2576" y="3199"/>
                    <a:pt x="2483" y="3185"/>
                  </a:cubicBezTo>
                  <a:cubicBezTo>
                    <a:pt x="2298" y="3119"/>
                    <a:pt x="2100" y="3027"/>
                    <a:pt x="1929" y="2908"/>
                  </a:cubicBezTo>
                  <a:cubicBezTo>
                    <a:pt x="1783" y="2816"/>
                    <a:pt x="1651" y="2710"/>
                    <a:pt x="1532" y="2591"/>
                  </a:cubicBezTo>
                  <a:cubicBezTo>
                    <a:pt x="542" y="1653"/>
                    <a:pt x="238" y="108"/>
                    <a:pt x="238" y="95"/>
                  </a:cubicBezTo>
                  <a:cubicBezTo>
                    <a:pt x="227" y="38"/>
                    <a:pt x="185" y="0"/>
                    <a:pt x="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7" name="Google Shape;10067;p123"/>
            <p:cNvSpPr/>
            <p:nvPr/>
          </p:nvSpPr>
          <p:spPr>
            <a:xfrm>
              <a:off x="1163232" y="4441161"/>
              <a:ext cx="133718" cy="95413"/>
            </a:xfrm>
            <a:custGeom>
              <a:avLst/>
              <a:gdLst/>
              <a:ahLst/>
              <a:cxnLst/>
              <a:rect l="l" t="t" r="r" b="b"/>
              <a:pathLst>
                <a:path w="2629" h="1876" extrusionOk="0">
                  <a:moveTo>
                    <a:pt x="2629" y="0"/>
                  </a:moveTo>
                  <a:lnTo>
                    <a:pt x="0" y="93"/>
                  </a:lnTo>
                  <a:lnTo>
                    <a:pt x="225" y="1876"/>
                  </a:lnTo>
                  <a:lnTo>
                    <a:pt x="2497" y="1876"/>
                  </a:lnTo>
                  <a:lnTo>
                    <a:pt x="2629"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8" name="Google Shape;10068;p123"/>
            <p:cNvSpPr/>
            <p:nvPr/>
          </p:nvSpPr>
          <p:spPr>
            <a:xfrm>
              <a:off x="1120253" y="4386740"/>
              <a:ext cx="188802" cy="16173"/>
            </a:xfrm>
            <a:custGeom>
              <a:avLst/>
              <a:gdLst/>
              <a:ahLst/>
              <a:cxnLst/>
              <a:rect l="l" t="t" r="r" b="b"/>
              <a:pathLst>
                <a:path w="3712" h="318" extrusionOk="0">
                  <a:moveTo>
                    <a:pt x="0" y="1"/>
                  </a:moveTo>
                  <a:lnTo>
                    <a:pt x="79" y="318"/>
                  </a:lnTo>
                  <a:lnTo>
                    <a:pt x="3711" y="318"/>
                  </a:lnTo>
                  <a:lnTo>
                    <a:pt x="37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9" name="Google Shape;10069;p123"/>
            <p:cNvSpPr/>
            <p:nvPr/>
          </p:nvSpPr>
          <p:spPr>
            <a:xfrm>
              <a:off x="1160536" y="3561944"/>
              <a:ext cx="148518" cy="21514"/>
            </a:xfrm>
            <a:custGeom>
              <a:avLst/>
              <a:gdLst/>
              <a:ahLst/>
              <a:cxnLst/>
              <a:rect l="l" t="t" r="r" b="b"/>
              <a:pathLst>
                <a:path w="2920" h="423" extrusionOk="0">
                  <a:moveTo>
                    <a:pt x="2919" y="0"/>
                  </a:moveTo>
                  <a:cubicBezTo>
                    <a:pt x="2543" y="102"/>
                    <a:pt x="2095" y="136"/>
                    <a:pt x="1671" y="136"/>
                  </a:cubicBezTo>
                  <a:cubicBezTo>
                    <a:pt x="891" y="136"/>
                    <a:pt x="194" y="22"/>
                    <a:pt x="186" y="13"/>
                  </a:cubicBezTo>
                  <a:cubicBezTo>
                    <a:pt x="177" y="12"/>
                    <a:pt x="169" y="11"/>
                    <a:pt x="161" y="11"/>
                  </a:cubicBezTo>
                  <a:cubicBezTo>
                    <a:pt x="91" y="11"/>
                    <a:pt x="26" y="61"/>
                    <a:pt x="14" y="132"/>
                  </a:cubicBezTo>
                  <a:cubicBezTo>
                    <a:pt x="1" y="211"/>
                    <a:pt x="53" y="291"/>
                    <a:pt x="133" y="304"/>
                  </a:cubicBezTo>
                  <a:cubicBezTo>
                    <a:pt x="635" y="383"/>
                    <a:pt x="1136" y="423"/>
                    <a:pt x="1651" y="423"/>
                  </a:cubicBezTo>
                  <a:cubicBezTo>
                    <a:pt x="2074" y="423"/>
                    <a:pt x="2497" y="383"/>
                    <a:pt x="2919" y="291"/>
                  </a:cubicBezTo>
                  <a:lnTo>
                    <a:pt x="29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0" name="Google Shape;10070;p123"/>
            <p:cNvSpPr/>
            <p:nvPr/>
          </p:nvSpPr>
          <p:spPr>
            <a:xfrm>
              <a:off x="1071221" y="4489528"/>
              <a:ext cx="263366" cy="229073"/>
            </a:xfrm>
            <a:custGeom>
              <a:avLst/>
              <a:gdLst/>
              <a:ahLst/>
              <a:cxnLst/>
              <a:rect l="l" t="t" r="r" b="b"/>
              <a:pathLst>
                <a:path w="5178" h="4504" extrusionOk="0">
                  <a:moveTo>
                    <a:pt x="3170" y="0"/>
                  </a:moveTo>
                  <a:cubicBezTo>
                    <a:pt x="2259" y="0"/>
                    <a:pt x="2100" y="172"/>
                    <a:pt x="1942" y="528"/>
                  </a:cubicBezTo>
                  <a:cubicBezTo>
                    <a:pt x="1915" y="568"/>
                    <a:pt x="1743" y="1149"/>
                    <a:pt x="1717" y="1189"/>
                  </a:cubicBezTo>
                  <a:cubicBezTo>
                    <a:pt x="1519" y="1532"/>
                    <a:pt x="1902" y="1374"/>
                    <a:pt x="938" y="2113"/>
                  </a:cubicBezTo>
                  <a:cubicBezTo>
                    <a:pt x="225" y="2668"/>
                    <a:pt x="53" y="3487"/>
                    <a:pt x="13" y="4015"/>
                  </a:cubicBezTo>
                  <a:cubicBezTo>
                    <a:pt x="0" y="4173"/>
                    <a:pt x="0" y="4345"/>
                    <a:pt x="13" y="4504"/>
                  </a:cubicBezTo>
                  <a:lnTo>
                    <a:pt x="5138" y="4504"/>
                  </a:lnTo>
                  <a:cubicBezTo>
                    <a:pt x="5138" y="4504"/>
                    <a:pt x="5151" y="4411"/>
                    <a:pt x="5151" y="4253"/>
                  </a:cubicBezTo>
                  <a:cubicBezTo>
                    <a:pt x="5164" y="4187"/>
                    <a:pt x="5164" y="4107"/>
                    <a:pt x="5164" y="4015"/>
                  </a:cubicBezTo>
                  <a:lnTo>
                    <a:pt x="5164" y="3962"/>
                  </a:lnTo>
                  <a:cubicBezTo>
                    <a:pt x="5177" y="3658"/>
                    <a:pt x="5151" y="3355"/>
                    <a:pt x="5111" y="3051"/>
                  </a:cubicBezTo>
                  <a:cubicBezTo>
                    <a:pt x="5071" y="2760"/>
                    <a:pt x="4992" y="2391"/>
                    <a:pt x="4926" y="2034"/>
                  </a:cubicBezTo>
                  <a:cubicBezTo>
                    <a:pt x="4887" y="1889"/>
                    <a:pt x="4860" y="1757"/>
                    <a:pt x="4834" y="1625"/>
                  </a:cubicBezTo>
                  <a:cubicBezTo>
                    <a:pt x="4781" y="1387"/>
                    <a:pt x="4715" y="1136"/>
                    <a:pt x="4622" y="911"/>
                  </a:cubicBezTo>
                  <a:cubicBezTo>
                    <a:pt x="4490" y="595"/>
                    <a:pt x="4385" y="0"/>
                    <a:pt x="3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1" name="Google Shape;10071;p123"/>
            <p:cNvSpPr/>
            <p:nvPr/>
          </p:nvSpPr>
          <p:spPr>
            <a:xfrm>
              <a:off x="1290184" y="4572125"/>
              <a:ext cx="43691" cy="133711"/>
            </a:xfrm>
            <a:custGeom>
              <a:avLst/>
              <a:gdLst/>
              <a:ahLst/>
              <a:cxnLst/>
              <a:rect l="l" t="t" r="r" b="b"/>
              <a:pathLst>
                <a:path w="859" h="2629" extrusionOk="0">
                  <a:moveTo>
                    <a:pt x="516" y="1"/>
                  </a:moveTo>
                  <a:cubicBezTo>
                    <a:pt x="489" y="53"/>
                    <a:pt x="1" y="1084"/>
                    <a:pt x="317" y="1942"/>
                  </a:cubicBezTo>
                  <a:cubicBezTo>
                    <a:pt x="423" y="2219"/>
                    <a:pt x="608" y="2470"/>
                    <a:pt x="846" y="2629"/>
                  </a:cubicBezTo>
                  <a:cubicBezTo>
                    <a:pt x="859" y="2563"/>
                    <a:pt x="859" y="2483"/>
                    <a:pt x="859" y="2391"/>
                  </a:cubicBezTo>
                  <a:lnTo>
                    <a:pt x="859" y="2338"/>
                  </a:lnTo>
                  <a:cubicBezTo>
                    <a:pt x="714" y="2206"/>
                    <a:pt x="608" y="2034"/>
                    <a:pt x="542" y="1863"/>
                  </a:cubicBezTo>
                  <a:cubicBezTo>
                    <a:pt x="357" y="1361"/>
                    <a:pt x="502" y="767"/>
                    <a:pt x="608" y="410"/>
                  </a:cubicBezTo>
                  <a:cubicBezTo>
                    <a:pt x="582" y="278"/>
                    <a:pt x="555" y="133"/>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2" name="Google Shape;10072;p123"/>
            <p:cNvSpPr/>
            <p:nvPr/>
          </p:nvSpPr>
          <p:spPr>
            <a:xfrm>
              <a:off x="1166334" y="4551985"/>
              <a:ext cx="82906" cy="19530"/>
            </a:xfrm>
            <a:custGeom>
              <a:avLst/>
              <a:gdLst/>
              <a:ahLst/>
              <a:cxnLst/>
              <a:rect l="l" t="t" r="r" b="b"/>
              <a:pathLst>
                <a:path w="1630" h="384" extrusionOk="0">
                  <a:moveTo>
                    <a:pt x="794" y="0"/>
                  </a:moveTo>
                  <a:cubicBezTo>
                    <a:pt x="585" y="0"/>
                    <a:pt x="374" y="23"/>
                    <a:pt x="164" y="66"/>
                  </a:cubicBezTo>
                  <a:cubicBezTo>
                    <a:pt x="1" y="129"/>
                    <a:pt x="64" y="359"/>
                    <a:pt x="218" y="359"/>
                  </a:cubicBezTo>
                  <a:cubicBezTo>
                    <a:pt x="226" y="359"/>
                    <a:pt x="235" y="358"/>
                    <a:pt x="243" y="357"/>
                  </a:cubicBezTo>
                  <a:cubicBezTo>
                    <a:pt x="422" y="315"/>
                    <a:pt x="600" y="295"/>
                    <a:pt x="778" y="295"/>
                  </a:cubicBezTo>
                  <a:cubicBezTo>
                    <a:pt x="996" y="295"/>
                    <a:pt x="1214" y="325"/>
                    <a:pt x="1432" y="383"/>
                  </a:cubicBezTo>
                  <a:lnTo>
                    <a:pt x="1471" y="383"/>
                  </a:lnTo>
                  <a:cubicBezTo>
                    <a:pt x="1537" y="383"/>
                    <a:pt x="1590" y="331"/>
                    <a:pt x="1604" y="278"/>
                  </a:cubicBezTo>
                  <a:cubicBezTo>
                    <a:pt x="1630" y="199"/>
                    <a:pt x="1577" y="119"/>
                    <a:pt x="1498" y="93"/>
                  </a:cubicBezTo>
                  <a:cubicBezTo>
                    <a:pt x="1266" y="30"/>
                    <a:pt x="1031"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3" name="Google Shape;10073;p123"/>
            <p:cNvSpPr/>
            <p:nvPr/>
          </p:nvSpPr>
          <p:spPr>
            <a:xfrm>
              <a:off x="1172082" y="4523401"/>
              <a:ext cx="83211" cy="19225"/>
            </a:xfrm>
            <a:custGeom>
              <a:avLst/>
              <a:gdLst/>
              <a:ahLst/>
              <a:cxnLst/>
              <a:rect l="l" t="t" r="r" b="b"/>
              <a:pathLst>
                <a:path w="1636" h="378" extrusionOk="0">
                  <a:moveTo>
                    <a:pt x="795" y="1"/>
                  </a:moveTo>
                  <a:cubicBezTo>
                    <a:pt x="584" y="1"/>
                    <a:pt x="374" y="24"/>
                    <a:pt x="170" y="74"/>
                  </a:cubicBezTo>
                  <a:cubicBezTo>
                    <a:pt x="1" y="122"/>
                    <a:pt x="52" y="358"/>
                    <a:pt x="204" y="358"/>
                  </a:cubicBezTo>
                  <a:cubicBezTo>
                    <a:pt x="218" y="358"/>
                    <a:pt x="233" y="356"/>
                    <a:pt x="249" y="351"/>
                  </a:cubicBezTo>
                  <a:cubicBezTo>
                    <a:pt x="421" y="309"/>
                    <a:pt x="599" y="289"/>
                    <a:pt x="779" y="289"/>
                  </a:cubicBezTo>
                  <a:cubicBezTo>
                    <a:pt x="998" y="289"/>
                    <a:pt x="1220" y="319"/>
                    <a:pt x="1438" y="378"/>
                  </a:cubicBezTo>
                  <a:lnTo>
                    <a:pt x="1464" y="378"/>
                  </a:lnTo>
                  <a:cubicBezTo>
                    <a:pt x="1530" y="378"/>
                    <a:pt x="1596" y="338"/>
                    <a:pt x="1609" y="272"/>
                  </a:cubicBezTo>
                  <a:cubicBezTo>
                    <a:pt x="1636" y="193"/>
                    <a:pt x="1583" y="113"/>
                    <a:pt x="1504" y="87"/>
                  </a:cubicBezTo>
                  <a:cubicBezTo>
                    <a:pt x="1272" y="31"/>
                    <a:pt x="1033"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4" name="Google Shape;10074;p123"/>
            <p:cNvSpPr/>
            <p:nvPr/>
          </p:nvSpPr>
          <p:spPr>
            <a:xfrm>
              <a:off x="1155602" y="4575482"/>
              <a:ext cx="84940" cy="19530"/>
            </a:xfrm>
            <a:custGeom>
              <a:avLst/>
              <a:gdLst/>
              <a:ahLst/>
              <a:cxnLst/>
              <a:rect l="l" t="t" r="r" b="b"/>
              <a:pathLst>
                <a:path w="1670" h="384" extrusionOk="0">
                  <a:moveTo>
                    <a:pt x="788" y="0"/>
                  </a:moveTo>
                  <a:cubicBezTo>
                    <a:pt x="578" y="0"/>
                    <a:pt x="368" y="23"/>
                    <a:pt x="164" y="67"/>
                  </a:cubicBezTo>
                  <a:cubicBezTo>
                    <a:pt x="1" y="129"/>
                    <a:pt x="52" y="359"/>
                    <a:pt x="205" y="359"/>
                  </a:cubicBezTo>
                  <a:cubicBezTo>
                    <a:pt x="213" y="359"/>
                    <a:pt x="221" y="359"/>
                    <a:pt x="230" y="357"/>
                  </a:cubicBezTo>
                  <a:cubicBezTo>
                    <a:pt x="408" y="316"/>
                    <a:pt x="589" y="295"/>
                    <a:pt x="769" y="295"/>
                  </a:cubicBezTo>
                  <a:cubicBezTo>
                    <a:pt x="989" y="295"/>
                    <a:pt x="1208" y="326"/>
                    <a:pt x="1418" y="384"/>
                  </a:cubicBezTo>
                  <a:lnTo>
                    <a:pt x="1458" y="384"/>
                  </a:lnTo>
                  <a:cubicBezTo>
                    <a:pt x="1630" y="384"/>
                    <a:pt x="1669" y="133"/>
                    <a:pt x="1498" y="93"/>
                  </a:cubicBezTo>
                  <a:cubicBezTo>
                    <a:pt x="1266" y="30"/>
                    <a:pt x="1027"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5" name="Google Shape;10075;p123"/>
            <p:cNvSpPr/>
            <p:nvPr/>
          </p:nvSpPr>
          <p:spPr>
            <a:xfrm>
              <a:off x="1144413" y="4602336"/>
              <a:ext cx="81990" cy="19530"/>
            </a:xfrm>
            <a:custGeom>
              <a:avLst/>
              <a:gdLst/>
              <a:ahLst/>
              <a:cxnLst/>
              <a:rect l="l" t="t" r="r" b="b"/>
              <a:pathLst>
                <a:path w="1612" h="384" extrusionOk="0">
                  <a:moveTo>
                    <a:pt x="749" y="1"/>
                  </a:moveTo>
                  <a:cubicBezTo>
                    <a:pt x="540" y="1"/>
                    <a:pt x="330" y="24"/>
                    <a:pt x="120" y="67"/>
                  </a:cubicBezTo>
                  <a:cubicBezTo>
                    <a:pt x="40" y="93"/>
                    <a:pt x="1" y="173"/>
                    <a:pt x="14" y="252"/>
                  </a:cubicBezTo>
                  <a:cubicBezTo>
                    <a:pt x="37" y="321"/>
                    <a:pt x="100" y="360"/>
                    <a:pt x="169" y="360"/>
                  </a:cubicBezTo>
                  <a:cubicBezTo>
                    <a:pt x="179" y="360"/>
                    <a:pt x="189" y="359"/>
                    <a:pt x="199" y="357"/>
                  </a:cubicBezTo>
                  <a:cubicBezTo>
                    <a:pt x="383" y="315"/>
                    <a:pt x="567" y="294"/>
                    <a:pt x="751" y="294"/>
                  </a:cubicBezTo>
                  <a:cubicBezTo>
                    <a:pt x="963" y="294"/>
                    <a:pt x="1175" y="321"/>
                    <a:pt x="1387" y="371"/>
                  </a:cubicBezTo>
                  <a:lnTo>
                    <a:pt x="1427" y="371"/>
                  </a:lnTo>
                  <a:lnTo>
                    <a:pt x="1427" y="384"/>
                  </a:lnTo>
                  <a:cubicBezTo>
                    <a:pt x="1585" y="371"/>
                    <a:pt x="1612" y="146"/>
                    <a:pt x="1453" y="93"/>
                  </a:cubicBezTo>
                  <a:cubicBezTo>
                    <a:pt x="1222" y="30"/>
                    <a:pt x="987" y="1"/>
                    <a:pt x="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6" name="Google Shape;10076;p123"/>
            <p:cNvSpPr/>
            <p:nvPr/>
          </p:nvSpPr>
          <p:spPr>
            <a:xfrm>
              <a:off x="1521253" y="1950699"/>
              <a:ext cx="22888" cy="311568"/>
            </a:xfrm>
            <a:custGeom>
              <a:avLst/>
              <a:gdLst/>
              <a:ahLst/>
              <a:cxnLst/>
              <a:rect l="l" t="t" r="r" b="b"/>
              <a:pathLst>
                <a:path w="450" h="6126" extrusionOk="0">
                  <a:moveTo>
                    <a:pt x="106" y="1"/>
                  </a:moveTo>
                  <a:cubicBezTo>
                    <a:pt x="57" y="1"/>
                    <a:pt x="7" y="31"/>
                    <a:pt x="1" y="90"/>
                  </a:cubicBezTo>
                  <a:cubicBezTo>
                    <a:pt x="1" y="130"/>
                    <a:pt x="1" y="4052"/>
                    <a:pt x="225" y="6020"/>
                  </a:cubicBezTo>
                  <a:cubicBezTo>
                    <a:pt x="225" y="6086"/>
                    <a:pt x="278" y="6126"/>
                    <a:pt x="331" y="6126"/>
                  </a:cubicBezTo>
                  <a:lnTo>
                    <a:pt x="344" y="6126"/>
                  </a:lnTo>
                  <a:cubicBezTo>
                    <a:pt x="397" y="6112"/>
                    <a:pt x="450" y="6059"/>
                    <a:pt x="436" y="6007"/>
                  </a:cubicBezTo>
                  <a:cubicBezTo>
                    <a:pt x="212" y="4039"/>
                    <a:pt x="212" y="130"/>
                    <a:pt x="212" y="90"/>
                  </a:cubicBezTo>
                  <a:cubicBezTo>
                    <a:pt x="205" y="31"/>
                    <a:pt x="156"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7" name="Google Shape;10077;p123"/>
            <p:cNvSpPr/>
            <p:nvPr/>
          </p:nvSpPr>
          <p:spPr>
            <a:xfrm>
              <a:off x="1339216" y="1885395"/>
              <a:ext cx="151214" cy="151919"/>
            </a:xfrm>
            <a:custGeom>
              <a:avLst/>
              <a:gdLst/>
              <a:ahLst/>
              <a:cxnLst/>
              <a:rect l="l" t="t" r="r" b="b"/>
              <a:pathLst>
                <a:path w="2973" h="2987" extrusionOk="0">
                  <a:moveTo>
                    <a:pt x="2523" y="212"/>
                  </a:moveTo>
                  <a:cubicBezTo>
                    <a:pt x="2563" y="569"/>
                    <a:pt x="2668" y="1889"/>
                    <a:pt x="2153" y="2483"/>
                  </a:cubicBezTo>
                  <a:cubicBezTo>
                    <a:pt x="1975" y="2682"/>
                    <a:pt x="1734" y="2781"/>
                    <a:pt x="1493" y="2781"/>
                  </a:cubicBezTo>
                  <a:cubicBezTo>
                    <a:pt x="1252" y="2781"/>
                    <a:pt x="1011" y="2682"/>
                    <a:pt x="833" y="2483"/>
                  </a:cubicBezTo>
                  <a:cubicBezTo>
                    <a:pt x="318" y="1889"/>
                    <a:pt x="436" y="569"/>
                    <a:pt x="476" y="212"/>
                  </a:cubicBezTo>
                  <a:close/>
                  <a:moveTo>
                    <a:pt x="370" y="1"/>
                  </a:moveTo>
                  <a:cubicBezTo>
                    <a:pt x="318" y="1"/>
                    <a:pt x="278" y="40"/>
                    <a:pt x="265" y="93"/>
                  </a:cubicBezTo>
                  <a:cubicBezTo>
                    <a:pt x="252" y="159"/>
                    <a:pt x="1" y="1863"/>
                    <a:pt x="661" y="2629"/>
                  </a:cubicBezTo>
                  <a:cubicBezTo>
                    <a:pt x="863" y="2856"/>
                    <a:pt x="1148" y="2986"/>
                    <a:pt x="1450" y="2986"/>
                  </a:cubicBezTo>
                  <a:cubicBezTo>
                    <a:pt x="1464" y="2986"/>
                    <a:pt x="1478" y="2986"/>
                    <a:pt x="1493" y="2985"/>
                  </a:cubicBezTo>
                  <a:cubicBezTo>
                    <a:pt x="1507" y="2986"/>
                    <a:pt x="1522" y="2986"/>
                    <a:pt x="1536" y="2986"/>
                  </a:cubicBezTo>
                  <a:cubicBezTo>
                    <a:pt x="1836" y="2986"/>
                    <a:pt x="2110" y="2856"/>
                    <a:pt x="2312" y="2629"/>
                  </a:cubicBezTo>
                  <a:cubicBezTo>
                    <a:pt x="2972" y="1863"/>
                    <a:pt x="2721" y="159"/>
                    <a:pt x="2708" y="93"/>
                  </a:cubicBezTo>
                  <a:cubicBezTo>
                    <a:pt x="2708" y="40"/>
                    <a:pt x="2655" y="1"/>
                    <a:pt x="2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8" name="Google Shape;10078;p123"/>
            <p:cNvSpPr/>
            <p:nvPr/>
          </p:nvSpPr>
          <p:spPr>
            <a:xfrm>
              <a:off x="1115523" y="1137498"/>
              <a:ext cx="396575" cy="338880"/>
            </a:xfrm>
            <a:custGeom>
              <a:avLst/>
              <a:gdLst/>
              <a:ahLst/>
              <a:cxnLst/>
              <a:rect l="l" t="t" r="r" b="b"/>
              <a:pathLst>
                <a:path w="7797" h="6663" extrusionOk="0">
                  <a:moveTo>
                    <a:pt x="6574" y="1"/>
                  </a:moveTo>
                  <a:cubicBezTo>
                    <a:pt x="5644" y="1"/>
                    <a:pt x="4460" y="695"/>
                    <a:pt x="2671" y="695"/>
                  </a:cubicBezTo>
                  <a:cubicBezTo>
                    <a:pt x="2627" y="695"/>
                    <a:pt x="2582" y="694"/>
                    <a:pt x="2536" y="694"/>
                  </a:cubicBezTo>
                  <a:cubicBezTo>
                    <a:pt x="2501" y="693"/>
                    <a:pt x="2467" y="692"/>
                    <a:pt x="2434" y="692"/>
                  </a:cubicBezTo>
                  <a:cubicBezTo>
                    <a:pt x="523" y="692"/>
                    <a:pt x="1097" y="2146"/>
                    <a:pt x="1097" y="2146"/>
                  </a:cubicBezTo>
                  <a:cubicBezTo>
                    <a:pt x="1097" y="2146"/>
                    <a:pt x="1" y="2701"/>
                    <a:pt x="159" y="4246"/>
                  </a:cubicBezTo>
                  <a:cubicBezTo>
                    <a:pt x="278" y="5197"/>
                    <a:pt x="754" y="6055"/>
                    <a:pt x="1493" y="6663"/>
                  </a:cubicBezTo>
                  <a:cubicBezTo>
                    <a:pt x="1108" y="4159"/>
                    <a:pt x="4269" y="2366"/>
                    <a:pt x="5561" y="2366"/>
                  </a:cubicBezTo>
                  <a:cubicBezTo>
                    <a:pt x="5598" y="2366"/>
                    <a:pt x="5633" y="2368"/>
                    <a:pt x="5666" y="2371"/>
                  </a:cubicBezTo>
                  <a:cubicBezTo>
                    <a:pt x="5694" y="2373"/>
                    <a:pt x="5721" y="2374"/>
                    <a:pt x="5748" y="2374"/>
                  </a:cubicBezTo>
                  <a:cubicBezTo>
                    <a:pt x="6935" y="2374"/>
                    <a:pt x="7797" y="162"/>
                    <a:pt x="6829" y="20"/>
                  </a:cubicBezTo>
                  <a:cubicBezTo>
                    <a:pt x="6746" y="7"/>
                    <a:pt x="6661" y="1"/>
                    <a:pt x="65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9" name="Google Shape;10079;p123"/>
            <p:cNvSpPr/>
            <p:nvPr/>
          </p:nvSpPr>
          <p:spPr>
            <a:xfrm>
              <a:off x="1170607" y="1485076"/>
              <a:ext cx="172017" cy="178163"/>
            </a:xfrm>
            <a:custGeom>
              <a:avLst/>
              <a:gdLst/>
              <a:ahLst/>
              <a:cxnLst/>
              <a:rect l="l" t="t" r="r" b="b"/>
              <a:pathLst>
                <a:path w="3382" h="3503" extrusionOk="0">
                  <a:moveTo>
                    <a:pt x="1" y="1"/>
                  </a:moveTo>
                  <a:lnTo>
                    <a:pt x="1" y="2946"/>
                  </a:lnTo>
                  <a:cubicBezTo>
                    <a:pt x="1" y="2946"/>
                    <a:pt x="805" y="3502"/>
                    <a:pt x="1807" y="3502"/>
                  </a:cubicBezTo>
                  <a:cubicBezTo>
                    <a:pt x="2212" y="3502"/>
                    <a:pt x="2649" y="3411"/>
                    <a:pt x="3078" y="3157"/>
                  </a:cubicBezTo>
                  <a:cubicBezTo>
                    <a:pt x="3184" y="3091"/>
                    <a:pt x="3276" y="3025"/>
                    <a:pt x="3382" y="2946"/>
                  </a:cubicBezTo>
                  <a:lnTo>
                    <a:pt x="3382" y="2100"/>
                  </a:lnTo>
                  <a:lnTo>
                    <a:pt x="2972" y="1850"/>
                  </a:lnTo>
                  <a:lnTo>
                    <a:pt x="1" y="1"/>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0" name="Google Shape;10080;p123"/>
            <p:cNvSpPr/>
            <p:nvPr/>
          </p:nvSpPr>
          <p:spPr>
            <a:xfrm>
              <a:off x="1216281" y="1553584"/>
              <a:ext cx="126342" cy="92057"/>
            </a:xfrm>
            <a:custGeom>
              <a:avLst/>
              <a:gdLst/>
              <a:ahLst/>
              <a:cxnLst/>
              <a:rect l="l" t="t" r="r" b="b"/>
              <a:pathLst>
                <a:path w="2484" h="1810" extrusionOk="0">
                  <a:moveTo>
                    <a:pt x="1" y="1"/>
                  </a:moveTo>
                  <a:cubicBezTo>
                    <a:pt x="1" y="1"/>
                    <a:pt x="925" y="1321"/>
                    <a:pt x="2180" y="1810"/>
                  </a:cubicBezTo>
                  <a:cubicBezTo>
                    <a:pt x="2286" y="1744"/>
                    <a:pt x="2378" y="1678"/>
                    <a:pt x="2484" y="1599"/>
                  </a:cubicBezTo>
                  <a:lnTo>
                    <a:pt x="2484" y="727"/>
                  </a:lnTo>
                  <a:lnTo>
                    <a:pt x="2074" y="516"/>
                  </a:lnTo>
                  <a:lnTo>
                    <a:pt x="1"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1" name="Google Shape;10081;p123"/>
            <p:cNvSpPr/>
            <p:nvPr/>
          </p:nvSpPr>
          <p:spPr>
            <a:xfrm>
              <a:off x="1106825" y="1591220"/>
              <a:ext cx="163269" cy="175365"/>
            </a:xfrm>
            <a:custGeom>
              <a:avLst/>
              <a:gdLst/>
              <a:ahLst/>
              <a:cxnLst/>
              <a:rect l="l" t="t" r="r" b="b"/>
              <a:pathLst>
                <a:path w="3210" h="3448" extrusionOk="0">
                  <a:moveTo>
                    <a:pt x="1268" y="0"/>
                  </a:moveTo>
                  <a:cubicBezTo>
                    <a:pt x="621" y="145"/>
                    <a:pt x="132" y="661"/>
                    <a:pt x="0" y="1308"/>
                  </a:cubicBezTo>
                  <a:cubicBezTo>
                    <a:pt x="964" y="2311"/>
                    <a:pt x="1823" y="3196"/>
                    <a:pt x="3209" y="3447"/>
                  </a:cubicBezTo>
                  <a:lnTo>
                    <a:pt x="3209" y="1427"/>
                  </a:lnTo>
                  <a:cubicBezTo>
                    <a:pt x="2417" y="1189"/>
                    <a:pt x="1730" y="687"/>
                    <a:pt x="1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2" name="Google Shape;10082;p123"/>
            <p:cNvSpPr/>
            <p:nvPr/>
          </p:nvSpPr>
          <p:spPr>
            <a:xfrm>
              <a:off x="1270043" y="1605970"/>
              <a:ext cx="136413" cy="160616"/>
            </a:xfrm>
            <a:custGeom>
              <a:avLst/>
              <a:gdLst/>
              <a:ahLst/>
              <a:cxnLst/>
              <a:rect l="l" t="t" r="r" b="b"/>
              <a:pathLst>
                <a:path w="2682" h="3158" extrusionOk="0">
                  <a:moveTo>
                    <a:pt x="1453" y="1"/>
                  </a:moveTo>
                  <a:cubicBezTo>
                    <a:pt x="740" y="1110"/>
                    <a:pt x="0" y="1137"/>
                    <a:pt x="0" y="1137"/>
                  </a:cubicBezTo>
                  <a:lnTo>
                    <a:pt x="0" y="3157"/>
                  </a:lnTo>
                  <a:cubicBezTo>
                    <a:pt x="1308" y="2827"/>
                    <a:pt x="1796" y="2418"/>
                    <a:pt x="2681" y="1321"/>
                  </a:cubicBezTo>
                  <a:cubicBezTo>
                    <a:pt x="2338" y="199"/>
                    <a:pt x="1453" y="1"/>
                    <a:pt x="1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3" name="Google Shape;10083;p123"/>
            <p:cNvSpPr/>
            <p:nvPr/>
          </p:nvSpPr>
          <p:spPr>
            <a:xfrm>
              <a:off x="1190087" y="1794711"/>
              <a:ext cx="179392" cy="808115"/>
            </a:xfrm>
            <a:custGeom>
              <a:avLst/>
              <a:gdLst/>
              <a:ahLst/>
              <a:cxnLst/>
              <a:rect l="l" t="t" r="r" b="b"/>
              <a:pathLst>
                <a:path w="3527" h="15889" extrusionOk="0">
                  <a:moveTo>
                    <a:pt x="1929" y="1"/>
                  </a:moveTo>
                  <a:lnTo>
                    <a:pt x="1229" y="27"/>
                  </a:lnTo>
                  <a:lnTo>
                    <a:pt x="1123" y="978"/>
                  </a:lnTo>
                  <a:lnTo>
                    <a:pt x="1084" y="1387"/>
                  </a:lnTo>
                  <a:lnTo>
                    <a:pt x="991" y="2312"/>
                  </a:lnTo>
                  <a:lnTo>
                    <a:pt x="952" y="2721"/>
                  </a:lnTo>
                  <a:lnTo>
                    <a:pt x="859" y="3646"/>
                  </a:lnTo>
                  <a:lnTo>
                    <a:pt x="820" y="4055"/>
                  </a:lnTo>
                  <a:lnTo>
                    <a:pt x="714" y="4980"/>
                  </a:lnTo>
                  <a:lnTo>
                    <a:pt x="674" y="5376"/>
                  </a:lnTo>
                  <a:lnTo>
                    <a:pt x="582" y="6300"/>
                  </a:lnTo>
                  <a:lnTo>
                    <a:pt x="542" y="6710"/>
                  </a:lnTo>
                  <a:lnTo>
                    <a:pt x="450" y="7634"/>
                  </a:lnTo>
                  <a:lnTo>
                    <a:pt x="410" y="8044"/>
                  </a:lnTo>
                  <a:lnTo>
                    <a:pt x="318" y="8968"/>
                  </a:lnTo>
                  <a:lnTo>
                    <a:pt x="278" y="9377"/>
                  </a:lnTo>
                  <a:lnTo>
                    <a:pt x="172" y="10302"/>
                  </a:lnTo>
                  <a:lnTo>
                    <a:pt x="133" y="10698"/>
                  </a:lnTo>
                  <a:lnTo>
                    <a:pt x="40" y="11622"/>
                  </a:lnTo>
                  <a:lnTo>
                    <a:pt x="1" y="12032"/>
                  </a:lnTo>
                  <a:lnTo>
                    <a:pt x="1" y="12085"/>
                  </a:lnTo>
                  <a:lnTo>
                    <a:pt x="265" y="12600"/>
                  </a:lnTo>
                  <a:lnTo>
                    <a:pt x="384" y="12837"/>
                  </a:lnTo>
                  <a:lnTo>
                    <a:pt x="384" y="12851"/>
                  </a:lnTo>
                  <a:lnTo>
                    <a:pt x="674" y="13392"/>
                  </a:lnTo>
                  <a:lnTo>
                    <a:pt x="793" y="13630"/>
                  </a:lnTo>
                  <a:lnTo>
                    <a:pt x="1084" y="14171"/>
                  </a:lnTo>
                  <a:lnTo>
                    <a:pt x="1203" y="14422"/>
                  </a:lnTo>
                  <a:lnTo>
                    <a:pt x="1480" y="14964"/>
                  </a:lnTo>
                  <a:lnTo>
                    <a:pt x="1612" y="15201"/>
                  </a:lnTo>
                  <a:lnTo>
                    <a:pt x="1969" y="15888"/>
                  </a:lnTo>
                  <a:lnTo>
                    <a:pt x="2695" y="14119"/>
                  </a:lnTo>
                  <a:lnTo>
                    <a:pt x="2946" y="13498"/>
                  </a:lnTo>
                  <a:lnTo>
                    <a:pt x="3527" y="12111"/>
                  </a:lnTo>
                  <a:lnTo>
                    <a:pt x="3527" y="12098"/>
                  </a:lnTo>
                  <a:lnTo>
                    <a:pt x="3487" y="11768"/>
                  </a:lnTo>
                  <a:lnTo>
                    <a:pt x="3382" y="11041"/>
                  </a:lnTo>
                  <a:lnTo>
                    <a:pt x="3342" y="10711"/>
                  </a:lnTo>
                  <a:lnTo>
                    <a:pt x="3250" y="9985"/>
                  </a:lnTo>
                  <a:lnTo>
                    <a:pt x="3197" y="9668"/>
                  </a:lnTo>
                  <a:lnTo>
                    <a:pt x="3104" y="8928"/>
                  </a:lnTo>
                  <a:lnTo>
                    <a:pt x="3065" y="8611"/>
                  </a:lnTo>
                  <a:lnTo>
                    <a:pt x="2972" y="7872"/>
                  </a:lnTo>
                  <a:lnTo>
                    <a:pt x="2919" y="7555"/>
                  </a:lnTo>
                  <a:lnTo>
                    <a:pt x="2827" y="6815"/>
                  </a:lnTo>
                  <a:lnTo>
                    <a:pt x="2787" y="6498"/>
                  </a:lnTo>
                  <a:lnTo>
                    <a:pt x="2695" y="5759"/>
                  </a:lnTo>
                  <a:lnTo>
                    <a:pt x="2642" y="5442"/>
                  </a:lnTo>
                  <a:lnTo>
                    <a:pt x="2550" y="4702"/>
                  </a:lnTo>
                  <a:lnTo>
                    <a:pt x="2510" y="4385"/>
                  </a:lnTo>
                  <a:lnTo>
                    <a:pt x="2404" y="3646"/>
                  </a:lnTo>
                  <a:lnTo>
                    <a:pt x="2365" y="3329"/>
                  </a:lnTo>
                  <a:lnTo>
                    <a:pt x="2272" y="2589"/>
                  </a:lnTo>
                  <a:lnTo>
                    <a:pt x="2233" y="2272"/>
                  </a:lnTo>
                  <a:lnTo>
                    <a:pt x="2127" y="1546"/>
                  </a:lnTo>
                  <a:lnTo>
                    <a:pt x="2087" y="1216"/>
                  </a:lnTo>
                  <a:lnTo>
                    <a:pt x="1995" y="489"/>
                  </a:lnTo>
                  <a:lnTo>
                    <a:pt x="1955" y="159"/>
                  </a:lnTo>
                  <a:lnTo>
                    <a:pt x="1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4" name="Google Shape;10084;p123"/>
            <p:cNvSpPr/>
            <p:nvPr/>
          </p:nvSpPr>
          <p:spPr>
            <a:xfrm>
              <a:off x="1245171" y="1802798"/>
              <a:ext cx="46387" cy="62507"/>
            </a:xfrm>
            <a:custGeom>
              <a:avLst/>
              <a:gdLst/>
              <a:ahLst/>
              <a:cxnLst/>
              <a:rect l="l" t="t" r="r" b="b"/>
              <a:pathLst>
                <a:path w="912" h="1229" extrusionOk="0">
                  <a:moveTo>
                    <a:pt x="872" y="0"/>
                  </a:moveTo>
                  <a:lnTo>
                    <a:pt x="40" y="819"/>
                  </a:lnTo>
                  <a:lnTo>
                    <a:pt x="1" y="1228"/>
                  </a:lnTo>
                  <a:lnTo>
                    <a:pt x="912" y="330"/>
                  </a:lnTo>
                  <a:lnTo>
                    <a:pt x="8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5" name="Google Shape;10085;p123"/>
            <p:cNvSpPr/>
            <p:nvPr/>
          </p:nvSpPr>
          <p:spPr>
            <a:xfrm>
              <a:off x="1238457" y="1856506"/>
              <a:ext cx="59814" cy="76646"/>
            </a:xfrm>
            <a:custGeom>
              <a:avLst/>
              <a:gdLst/>
              <a:ahLst/>
              <a:cxnLst/>
              <a:rect l="l" t="t" r="r" b="b"/>
              <a:pathLst>
                <a:path w="1176" h="1507" extrusionOk="0">
                  <a:moveTo>
                    <a:pt x="1136" y="1"/>
                  </a:moveTo>
                  <a:lnTo>
                    <a:pt x="40" y="1097"/>
                  </a:lnTo>
                  <a:lnTo>
                    <a:pt x="1" y="1506"/>
                  </a:lnTo>
                  <a:lnTo>
                    <a:pt x="1176" y="331"/>
                  </a:lnTo>
                  <a:lnTo>
                    <a:pt x="11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6" name="Google Shape;10086;p123"/>
            <p:cNvSpPr/>
            <p:nvPr/>
          </p:nvSpPr>
          <p:spPr>
            <a:xfrm>
              <a:off x="1231743" y="1910265"/>
              <a:ext cx="73954" cy="90734"/>
            </a:xfrm>
            <a:custGeom>
              <a:avLst/>
              <a:gdLst/>
              <a:ahLst/>
              <a:cxnLst/>
              <a:rect l="l" t="t" r="r" b="b"/>
              <a:pathLst>
                <a:path w="1454" h="1784" extrusionOk="0">
                  <a:moveTo>
                    <a:pt x="1414" y="0"/>
                  </a:moveTo>
                  <a:lnTo>
                    <a:pt x="40" y="1374"/>
                  </a:lnTo>
                  <a:lnTo>
                    <a:pt x="1" y="1783"/>
                  </a:lnTo>
                  <a:lnTo>
                    <a:pt x="1453" y="317"/>
                  </a:lnTo>
                  <a:lnTo>
                    <a:pt x="14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7" name="Google Shape;10087;p123"/>
            <p:cNvSpPr/>
            <p:nvPr/>
          </p:nvSpPr>
          <p:spPr>
            <a:xfrm>
              <a:off x="1224368" y="1963973"/>
              <a:ext cx="88043" cy="104161"/>
            </a:xfrm>
            <a:custGeom>
              <a:avLst/>
              <a:gdLst/>
              <a:ahLst/>
              <a:cxnLst/>
              <a:rect l="l" t="t" r="r" b="b"/>
              <a:pathLst>
                <a:path w="1731" h="2048" extrusionOk="0">
                  <a:moveTo>
                    <a:pt x="1691" y="1"/>
                  </a:moveTo>
                  <a:lnTo>
                    <a:pt x="40" y="1652"/>
                  </a:lnTo>
                  <a:lnTo>
                    <a:pt x="0" y="2048"/>
                  </a:lnTo>
                  <a:lnTo>
                    <a:pt x="1730" y="318"/>
                  </a:lnTo>
                  <a:lnTo>
                    <a:pt x="16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8" name="Google Shape;10088;p123"/>
            <p:cNvSpPr/>
            <p:nvPr/>
          </p:nvSpPr>
          <p:spPr>
            <a:xfrm>
              <a:off x="1217655" y="2017732"/>
              <a:ext cx="102132" cy="118249"/>
            </a:xfrm>
            <a:custGeom>
              <a:avLst/>
              <a:gdLst/>
              <a:ahLst/>
              <a:cxnLst/>
              <a:rect l="l" t="t" r="r" b="b"/>
              <a:pathLst>
                <a:path w="2008" h="2325" extrusionOk="0">
                  <a:moveTo>
                    <a:pt x="1968" y="0"/>
                  </a:moveTo>
                  <a:lnTo>
                    <a:pt x="40" y="1915"/>
                  </a:lnTo>
                  <a:lnTo>
                    <a:pt x="0" y="2325"/>
                  </a:lnTo>
                  <a:lnTo>
                    <a:pt x="2008" y="317"/>
                  </a:lnTo>
                  <a:lnTo>
                    <a:pt x="19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9" name="Google Shape;10089;p123"/>
            <p:cNvSpPr/>
            <p:nvPr/>
          </p:nvSpPr>
          <p:spPr>
            <a:xfrm>
              <a:off x="1210941" y="2071441"/>
              <a:ext cx="116221" cy="132389"/>
            </a:xfrm>
            <a:custGeom>
              <a:avLst/>
              <a:gdLst/>
              <a:ahLst/>
              <a:cxnLst/>
              <a:rect l="l" t="t" r="r" b="b"/>
              <a:pathLst>
                <a:path w="2285" h="2603" extrusionOk="0">
                  <a:moveTo>
                    <a:pt x="2232" y="1"/>
                  </a:moveTo>
                  <a:lnTo>
                    <a:pt x="40" y="2193"/>
                  </a:lnTo>
                  <a:lnTo>
                    <a:pt x="0" y="2603"/>
                  </a:lnTo>
                  <a:lnTo>
                    <a:pt x="2285" y="318"/>
                  </a:lnTo>
                  <a:lnTo>
                    <a:pt x="2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0" name="Google Shape;10090;p123"/>
            <p:cNvSpPr/>
            <p:nvPr/>
          </p:nvSpPr>
          <p:spPr>
            <a:xfrm>
              <a:off x="1204227" y="2125200"/>
              <a:ext cx="129649" cy="146477"/>
            </a:xfrm>
            <a:custGeom>
              <a:avLst/>
              <a:gdLst/>
              <a:ahLst/>
              <a:cxnLst/>
              <a:rect l="l" t="t" r="r" b="b"/>
              <a:pathLst>
                <a:path w="2549" h="2880" extrusionOk="0">
                  <a:moveTo>
                    <a:pt x="2509" y="0"/>
                  </a:moveTo>
                  <a:lnTo>
                    <a:pt x="40" y="2470"/>
                  </a:lnTo>
                  <a:lnTo>
                    <a:pt x="0" y="2879"/>
                  </a:lnTo>
                  <a:lnTo>
                    <a:pt x="2549" y="317"/>
                  </a:lnTo>
                  <a:lnTo>
                    <a:pt x="2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1" name="Google Shape;10091;p123"/>
            <p:cNvSpPr/>
            <p:nvPr/>
          </p:nvSpPr>
          <p:spPr>
            <a:xfrm>
              <a:off x="1196801" y="2178908"/>
              <a:ext cx="144500" cy="159955"/>
            </a:xfrm>
            <a:custGeom>
              <a:avLst/>
              <a:gdLst/>
              <a:ahLst/>
              <a:cxnLst/>
              <a:rect l="l" t="t" r="r" b="b"/>
              <a:pathLst>
                <a:path w="2841" h="3145" extrusionOk="0">
                  <a:moveTo>
                    <a:pt x="2787" y="1"/>
                  </a:moveTo>
                  <a:lnTo>
                    <a:pt x="40" y="2748"/>
                  </a:lnTo>
                  <a:lnTo>
                    <a:pt x="1" y="3144"/>
                  </a:lnTo>
                  <a:lnTo>
                    <a:pt x="2840" y="318"/>
                  </a:lnTo>
                  <a:lnTo>
                    <a:pt x="27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2" name="Google Shape;10092;p123"/>
            <p:cNvSpPr/>
            <p:nvPr/>
          </p:nvSpPr>
          <p:spPr>
            <a:xfrm>
              <a:off x="1190087" y="2232667"/>
              <a:ext cx="157928" cy="173992"/>
            </a:xfrm>
            <a:custGeom>
              <a:avLst/>
              <a:gdLst/>
              <a:ahLst/>
              <a:cxnLst/>
              <a:rect l="l" t="t" r="r" b="b"/>
              <a:pathLst>
                <a:path w="3105" h="3421" extrusionOk="0">
                  <a:moveTo>
                    <a:pt x="3065" y="0"/>
                  </a:moveTo>
                  <a:lnTo>
                    <a:pt x="40" y="3011"/>
                  </a:lnTo>
                  <a:lnTo>
                    <a:pt x="1" y="3421"/>
                  </a:lnTo>
                  <a:lnTo>
                    <a:pt x="3104" y="317"/>
                  </a:lnTo>
                  <a:lnTo>
                    <a:pt x="3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3" name="Google Shape;10093;p123"/>
            <p:cNvSpPr/>
            <p:nvPr/>
          </p:nvSpPr>
          <p:spPr>
            <a:xfrm>
              <a:off x="1203515" y="2286375"/>
              <a:ext cx="151875" cy="161277"/>
            </a:xfrm>
            <a:custGeom>
              <a:avLst/>
              <a:gdLst/>
              <a:ahLst/>
              <a:cxnLst/>
              <a:rect l="l" t="t" r="r" b="b"/>
              <a:pathLst>
                <a:path w="2986" h="3171" extrusionOk="0">
                  <a:moveTo>
                    <a:pt x="2933" y="1"/>
                  </a:moveTo>
                  <a:lnTo>
                    <a:pt x="1" y="2933"/>
                  </a:lnTo>
                  <a:lnTo>
                    <a:pt x="120" y="3170"/>
                  </a:lnTo>
                  <a:lnTo>
                    <a:pt x="2986" y="318"/>
                  </a:lnTo>
                  <a:lnTo>
                    <a:pt x="29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4" name="Google Shape;10094;p123"/>
            <p:cNvSpPr/>
            <p:nvPr/>
          </p:nvSpPr>
          <p:spPr>
            <a:xfrm>
              <a:off x="1224368" y="2339473"/>
              <a:ext cx="137736" cy="148460"/>
            </a:xfrm>
            <a:custGeom>
              <a:avLst/>
              <a:gdLst/>
              <a:ahLst/>
              <a:cxnLst/>
              <a:rect l="l" t="t" r="r" b="b"/>
              <a:pathLst>
                <a:path w="2708" h="2919" extrusionOk="0">
                  <a:moveTo>
                    <a:pt x="2668" y="0"/>
                  </a:moveTo>
                  <a:lnTo>
                    <a:pt x="0" y="2681"/>
                  </a:lnTo>
                  <a:lnTo>
                    <a:pt x="119" y="2919"/>
                  </a:lnTo>
                  <a:lnTo>
                    <a:pt x="2708" y="330"/>
                  </a:lnTo>
                  <a:lnTo>
                    <a:pt x="26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5" name="Google Shape;10095;p123"/>
            <p:cNvSpPr/>
            <p:nvPr/>
          </p:nvSpPr>
          <p:spPr>
            <a:xfrm>
              <a:off x="1245171" y="2393181"/>
              <a:ext cx="124308" cy="135084"/>
            </a:xfrm>
            <a:custGeom>
              <a:avLst/>
              <a:gdLst/>
              <a:ahLst/>
              <a:cxnLst/>
              <a:rect l="l" t="t" r="r" b="b"/>
              <a:pathLst>
                <a:path w="2444" h="2656" extrusionOk="0">
                  <a:moveTo>
                    <a:pt x="2404" y="1"/>
                  </a:moveTo>
                  <a:lnTo>
                    <a:pt x="1" y="2404"/>
                  </a:lnTo>
                  <a:lnTo>
                    <a:pt x="120" y="2655"/>
                  </a:lnTo>
                  <a:lnTo>
                    <a:pt x="2444" y="331"/>
                  </a:lnTo>
                  <a:lnTo>
                    <a:pt x="24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6" name="Google Shape;10096;p123"/>
            <p:cNvSpPr/>
            <p:nvPr/>
          </p:nvSpPr>
          <p:spPr>
            <a:xfrm>
              <a:off x="1265313" y="2481169"/>
              <a:ext cx="74615" cy="86716"/>
            </a:xfrm>
            <a:custGeom>
              <a:avLst/>
              <a:gdLst/>
              <a:ahLst/>
              <a:cxnLst/>
              <a:rect l="l" t="t" r="r" b="b"/>
              <a:pathLst>
                <a:path w="1467" h="1705" extrusionOk="0">
                  <a:moveTo>
                    <a:pt x="1467" y="1"/>
                  </a:moveTo>
                  <a:lnTo>
                    <a:pt x="1" y="1467"/>
                  </a:lnTo>
                  <a:lnTo>
                    <a:pt x="133" y="1704"/>
                  </a:lnTo>
                  <a:lnTo>
                    <a:pt x="1216" y="622"/>
                  </a:lnTo>
                  <a:lnTo>
                    <a:pt x="14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7" name="Google Shape;10097;p123"/>
            <p:cNvSpPr/>
            <p:nvPr/>
          </p:nvSpPr>
          <p:spPr>
            <a:xfrm>
              <a:off x="1250563" y="1794711"/>
              <a:ext cx="40995" cy="45062"/>
            </a:xfrm>
            <a:custGeom>
              <a:avLst/>
              <a:gdLst/>
              <a:ahLst/>
              <a:cxnLst/>
              <a:rect l="l" t="t" r="r" b="b"/>
              <a:pathLst>
                <a:path w="806" h="886" extrusionOk="0">
                  <a:moveTo>
                    <a:pt x="740" y="1"/>
                  </a:moveTo>
                  <a:lnTo>
                    <a:pt x="383" y="555"/>
                  </a:lnTo>
                  <a:lnTo>
                    <a:pt x="40" y="27"/>
                  </a:lnTo>
                  <a:lnTo>
                    <a:pt x="0" y="397"/>
                  </a:lnTo>
                  <a:lnTo>
                    <a:pt x="397" y="886"/>
                  </a:lnTo>
                  <a:lnTo>
                    <a:pt x="806" y="476"/>
                  </a:lnTo>
                  <a:lnTo>
                    <a:pt x="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8" name="Google Shape;10098;p123"/>
            <p:cNvSpPr/>
            <p:nvPr/>
          </p:nvSpPr>
          <p:spPr>
            <a:xfrm>
              <a:off x="1222334" y="1691974"/>
              <a:ext cx="93434" cy="131015"/>
            </a:xfrm>
            <a:custGeom>
              <a:avLst/>
              <a:gdLst/>
              <a:ahLst/>
              <a:cxnLst/>
              <a:rect l="l" t="t" r="r" b="b"/>
              <a:pathLst>
                <a:path w="1837" h="2576" extrusionOk="0">
                  <a:moveTo>
                    <a:pt x="938" y="0"/>
                  </a:moveTo>
                  <a:lnTo>
                    <a:pt x="1" y="1176"/>
                  </a:lnTo>
                  <a:lnTo>
                    <a:pt x="938" y="2575"/>
                  </a:lnTo>
                  <a:lnTo>
                    <a:pt x="1836" y="1176"/>
                  </a:lnTo>
                  <a:lnTo>
                    <a:pt x="9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9" name="Google Shape;10099;p123"/>
            <p:cNvSpPr/>
            <p:nvPr/>
          </p:nvSpPr>
          <p:spPr>
            <a:xfrm>
              <a:off x="1100111" y="1651795"/>
              <a:ext cx="313466" cy="148359"/>
            </a:xfrm>
            <a:custGeom>
              <a:avLst/>
              <a:gdLst/>
              <a:ahLst/>
              <a:cxnLst/>
              <a:rect l="l" t="t" r="r" b="b"/>
              <a:pathLst>
                <a:path w="6163" h="2917" extrusionOk="0">
                  <a:moveTo>
                    <a:pt x="137" y="1"/>
                  </a:moveTo>
                  <a:cubicBezTo>
                    <a:pt x="122" y="1"/>
                    <a:pt x="107" y="4"/>
                    <a:pt x="93" y="11"/>
                  </a:cubicBezTo>
                  <a:cubicBezTo>
                    <a:pt x="40" y="37"/>
                    <a:pt x="0" y="103"/>
                    <a:pt x="26" y="156"/>
                  </a:cubicBezTo>
                  <a:cubicBezTo>
                    <a:pt x="66" y="236"/>
                    <a:pt x="858" y="2150"/>
                    <a:pt x="1783" y="2903"/>
                  </a:cubicBezTo>
                  <a:cubicBezTo>
                    <a:pt x="1809" y="2916"/>
                    <a:pt x="1836" y="2916"/>
                    <a:pt x="1862" y="2916"/>
                  </a:cubicBezTo>
                  <a:lnTo>
                    <a:pt x="1875" y="2916"/>
                  </a:lnTo>
                  <a:cubicBezTo>
                    <a:pt x="1902" y="2916"/>
                    <a:pt x="1928" y="2890"/>
                    <a:pt x="1941" y="2877"/>
                  </a:cubicBezTo>
                  <a:lnTo>
                    <a:pt x="3341" y="975"/>
                  </a:lnTo>
                  <a:lnTo>
                    <a:pt x="4675" y="2864"/>
                  </a:lnTo>
                  <a:cubicBezTo>
                    <a:pt x="4688" y="2903"/>
                    <a:pt x="4728" y="2916"/>
                    <a:pt x="4768" y="2916"/>
                  </a:cubicBezTo>
                  <a:cubicBezTo>
                    <a:pt x="4807" y="2916"/>
                    <a:pt x="4834" y="2890"/>
                    <a:pt x="4860" y="2864"/>
                  </a:cubicBezTo>
                  <a:cubicBezTo>
                    <a:pt x="4860" y="2850"/>
                    <a:pt x="5560" y="1609"/>
                    <a:pt x="6128" y="473"/>
                  </a:cubicBezTo>
                  <a:cubicBezTo>
                    <a:pt x="6163" y="386"/>
                    <a:pt x="6095" y="317"/>
                    <a:pt x="6025" y="317"/>
                  </a:cubicBezTo>
                  <a:cubicBezTo>
                    <a:pt x="5989" y="317"/>
                    <a:pt x="5952" y="336"/>
                    <a:pt x="5930" y="381"/>
                  </a:cubicBezTo>
                  <a:cubicBezTo>
                    <a:pt x="5481" y="1266"/>
                    <a:pt x="4953" y="2243"/>
                    <a:pt x="4754" y="2599"/>
                  </a:cubicBezTo>
                  <a:lnTo>
                    <a:pt x="3434" y="724"/>
                  </a:lnTo>
                  <a:cubicBezTo>
                    <a:pt x="3407" y="698"/>
                    <a:pt x="3381" y="685"/>
                    <a:pt x="3341" y="685"/>
                  </a:cubicBezTo>
                  <a:cubicBezTo>
                    <a:pt x="3302" y="685"/>
                    <a:pt x="3275" y="698"/>
                    <a:pt x="3249" y="724"/>
                  </a:cubicBezTo>
                  <a:lnTo>
                    <a:pt x="1836" y="2652"/>
                  </a:lnTo>
                  <a:cubicBezTo>
                    <a:pt x="977" y="1900"/>
                    <a:pt x="225" y="90"/>
                    <a:pt x="225" y="64"/>
                  </a:cubicBezTo>
                  <a:cubicBezTo>
                    <a:pt x="215" y="25"/>
                    <a:pt x="177"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0" name="Google Shape;10100;p123"/>
            <p:cNvSpPr/>
            <p:nvPr/>
          </p:nvSpPr>
          <p:spPr>
            <a:xfrm>
              <a:off x="1264652" y="1662424"/>
              <a:ext cx="10783" cy="35653"/>
            </a:xfrm>
            <a:custGeom>
              <a:avLst/>
              <a:gdLst/>
              <a:ahLst/>
              <a:cxnLst/>
              <a:rect l="l" t="t" r="r" b="b"/>
              <a:pathLst>
                <a:path w="212" h="701" extrusionOk="0">
                  <a:moveTo>
                    <a:pt x="106" y="0"/>
                  </a:moveTo>
                  <a:cubicBezTo>
                    <a:pt x="53" y="0"/>
                    <a:pt x="1" y="40"/>
                    <a:pt x="1" y="106"/>
                  </a:cubicBezTo>
                  <a:lnTo>
                    <a:pt x="1" y="581"/>
                  </a:lnTo>
                  <a:cubicBezTo>
                    <a:pt x="1" y="647"/>
                    <a:pt x="53" y="700"/>
                    <a:pt x="106" y="700"/>
                  </a:cubicBezTo>
                  <a:cubicBezTo>
                    <a:pt x="172" y="700"/>
                    <a:pt x="212" y="647"/>
                    <a:pt x="212" y="581"/>
                  </a:cubicBezTo>
                  <a:lnTo>
                    <a:pt x="212" y="106"/>
                  </a:lnTo>
                  <a:cubicBezTo>
                    <a:pt x="212" y="40"/>
                    <a:pt x="172"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1" name="Google Shape;10101;p123"/>
            <p:cNvSpPr/>
            <p:nvPr/>
          </p:nvSpPr>
          <p:spPr>
            <a:xfrm>
              <a:off x="1345930" y="1229860"/>
              <a:ext cx="109558" cy="121606"/>
            </a:xfrm>
            <a:custGeom>
              <a:avLst/>
              <a:gdLst/>
              <a:ahLst/>
              <a:cxnLst/>
              <a:rect l="l" t="t" r="r" b="b"/>
              <a:pathLst>
                <a:path w="2154" h="2391" extrusionOk="0">
                  <a:moveTo>
                    <a:pt x="40" y="0"/>
                  </a:moveTo>
                  <a:lnTo>
                    <a:pt x="40" y="0"/>
                  </a:lnTo>
                  <a:cubicBezTo>
                    <a:pt x="1" y="568"/>
                    <a:pt x="1401" y="2391"/>
                    <a:pt x="1401" y="2391"/>
                  </a:cubicBezTo>
                  <a:cubicBezTo>
                    <a:pt x="2153" y="185"/>
                    <a:pt x="41" y="0"/>
                    <a:pt x="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2" name="Google Shape;10102;p123"/>
            <p:cNvSpPr/>
            <p:nvPr/>
          </p:nvSpPr>
          <p:spPr>
            <a:xfrm>
              <a:off x="1149804" y="1230420"/>
              <a:ext cx="272776" cy="360852"/>
            </a:xfrm>
            <a:custGeom>
              <a:avLst/>
              <a:gdLst/>
              <a:ahLst/>
              <a:cxnLst/>
              <a:rect l="l" t="t" r="r" b="b"/>
              <a:pathLst>
                <a:path w="5363" h="7095" extrusionOk="0">
                  <a:moveTo>
                    <a:pt x="2744" y="1"/>
                  </a:moveTo>
                  <a:cubicBezTo>
                    <a:pt x="2427" y="1"/>
                    <a:pt x="2095" y="32"/>
                    <a:pt x="1757" y="95"/>
                  </a:cubicBezTo>
                  <a:cubicBezTo>
                    <a:pt x="0" y="438"/>
                    <a:pt x="238" y="2287"/>
                    <a:pt x="238" y="2287"/>
                  </a:cubicBezTo>
                  <a:lnTo>
                    <a:pt x="291" y="3304"/>
                  </a:lnTo>
                  <a:lnTo>
                    <a:pt x="397" y="5232"/>
                  </a:lnTo>
                  <a:lnTo>
                    <a:pt x="423" y="5602"/>
                  </a:lnTo>
                  <a:cubicBezTo>
                    <a:pt x="476" y="5668"/>
                    <a:pt x="1717" y="7094"/>
                    <a:pt x="3540" y="7094"/>
                  </a:cubicBezTo>
                  <a:cubicBezTo>
                    <a:pt x="5362" y="7094"/>
                    <a:pt x="5362" y="5338"/>
                    <a:pt x="5362" y="5338"/>
                  </a:cubicBezTo>
                  <a:lnTo>
                    <a:pt x="5323" y="3951"/>
                  </a:lnTo>
                  <a:lnTo>
                    <a:pt x="5309" y="3502"/>
                  </a:lnTo>
                  <a:lnTo>
                    <a:pt x="5257" y="1666"/>
                  </a:lnTo>
                  <a:cubicBezTo>
                    <a:pt x="5230" y="1349"/>
                    <a:pt x="5111" y="1046"/>
                    <a:pt x="4913" y="808"/>
                  </a:cubicBezTo>
                  <a:cubicBezTo>
                    <a:pt x="4887" y="782"/>
                    <a:pt x="4874" y="755"/>
                    <a:pt x="4847" y="742"/>
                  </a:cubicBezTo>
                  <a:cubicBezTo>
                    <a:pt x="4400" y="246"/>
                    <a:pt x="3630" y="1"/>
                    <a:pt x="2744"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3" name="Google Shape;10103;p123"/>
            <p:cNvSpPr/>
            <p:nvPr/>
          </p:nvSpPr>
          <p:spPr>
            <a:xfrm>
              <a:off x="1248528" y="1317594"/>
              <a:ext cx="65867" cy="33008"/>
            </a:xfrm>
            <a:custGeom>
              <a:avLst/>
              <a:gdLst/>
              <a:ahLst/>
              <a:cxnLst/>
              <a:rect l="l" t="t" r="r" b="b"/>
              <a:pathLst>
                <a:path w="1295" h="649" extrusionOk="0">
                  <a:moveTo>
                    <a:pt x="1102" y="0"/>
                  </a:moveTo>
                  <a:cubicBezTo>
                    <a:pt x="843" y="0"/>
                    <a:pt x="288" y="45"/>
                    <a:pt x="1" y="401"/>
                  </a:cubicBezTo>
                  <a:cubicBezTo>
                    <a:pt x="69" y="557"/>
                    <a:pt x="216" y="648"/>
                    <a:pt x="374" y="648"/>
                  </a:cubicBezTo>
                  <a:cubicBezTo>
                    <a:pt x="430" y="648"/>
                    <a:pt x="487" y="637"/>
                    <a:pt x="542" y="613"/>
                  </a:cubicBezTo>
                  <a:cubicBezTo>
                    <a:pt x="674" y="560"/>
                    <a:pt x="806" y="507"/>
                    <a:pt x="952" y="481"/>
                  </a:cubicBezTo>
                  <a:cubicBezTo>
                    <a:pt x="1163" y="428"/>
                    <a:pt x="1295" y="216"/>
                    <a:pt x="1242" y="5"/>
                  </a:cubicBezTo>
                  <a:cubicBezTo>
                    <a:pt x="1242" y="5"/>
                    <a:pt x="1188" y="0"/>
                    <a:pt x="1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4" name="Google Shape;10104;p123"/>
            <p:cNvSpPr/>
            <p:nvPr/>
          </p:nvSpPr>
          <p:spPr>
            <a:xfrm>
              <a:off x="1350660" y="1317594"/>
              <a:ext cx="65867" cy="33008"/>
            </a:xfrm>
            <a:custGeom>
              <a:avLst/>
              <a:gdLst/>
              <a:ahLst/>
              <a:cxnLst/>
              <a:rect l="l" t="t" r="r" b="b"/>
              <a:pathLst>
                <a:path w="1295" h="649" extrusionOk="0">
                  <a:moveTo>
                    <a:pt x="193" y="0"/>
                  </a:moveTo>
                  <a:cubicBezTo>
                    <a:pt x="107" y="0"/>
                    <a:pt x="53" y="5"/>
                    <a:pt x="53" y="5"/>
                  </a:cubicBezTo>
                  <a:cubicBezTo>
                    <a:pt x="0" y="216"/>
                    <a:pt x="132" y="428"/>
                    <a:pt x="343" y="481"/>
                  </a:cubicBezTo>
                  <a:cubicBezTo>
                    <a:pt x="489" y="507"/>
                    <a:pt x="621" y="560"/>
                    <a:pt x="753" y="613"/>
                  </a:cubicBezTo>
                  <a:cubicBezTo>
                    <a:pt x="808" y="637"/>
                    <a:pt x="866" y="648"/>
                    <a:pt x="921" y="648"/>
                  </a:cubicBezTo>
                  <a:cubicBezTo>
                    <a:pt x="1079" y="648"/>
                    <a:pt x="1226" y="557"/>
                    <a:pt x="1294" y="401"/>
                  </a:cubicBezTo>
                  <a:cubicBezTo>
                    <a:pt x="1007" y="45"/>
                    <a:pt x="452" y="0"/>
                    <a:pt x="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5" name="Google Shape;10105;p123"/>
            <p:cNvSpPr/>
            <p:nvPr/>
          </p:nvSpPr>
          <p:spPr>
            <a:xfrm>
              <a:off x="1238457" y="1407819"/>
              <a:ext cx="59814" cy="24260"/>
            </a:xfrm>
            <a:custGeom>
              <a:avLst/>
              <a:gdLst/>
              <a:ahLst/>
              <a:cxnLst/>
              <a:rect l="l" t="t" r="r" b="b"/>
              <a:pathLst>
                <a:path w="1176" h="477" extrusionOk="0">
                  <a:moveTo>
                    <a:pt x="595" y="1"/>
                  </a:moveTo>
                  <a:cubicBezTo>
                    <a:pt x="265" y="1"/>
                    <a:pt x="1" y="107"/>
                    <a:pt x="1" y="239"/>
                  </a:cubicBezTo>
                  <a:cubicBezTo>
                    <a:pt x="1" y="371"/>
                    <a:pt x="265" y="476"/>
                    <a:pt x="595" y="476"/>
                  </a:cubicBezTo>
                  <a:cubicBezTo>
                    <a:pt x="912" y="476"/>
                    <a:pt x="1176" y="371"/>
                    <a:pt x="1176" y="239"/>
                  </a:cubicBezTo>
                  <a:cubicBezTo>
                    <a:pt x="1176" y="107"/>
                    <a:pt x="912" y="1"/>
                    <a:pt x="595" y="1"/>
                  </a:cubicBez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6" name="Google Shape;10106;p123"/>
            <p:cNvSpPr/>
            <p:nvPr/>
          </p:nvSpPr>
          <p:spPr>
            <a:xfrm>
              <a:off x="1383568" y="1407819"/>
              <a:ext cx="36977" cy="23599"/>
            </a:xfrm>
            <a:custGeom>
              <a:avLst/>
              <a:gdLst/>
              <a:ahLst/>
              <a:cxnLst/>
              <a:rect l="l" t="t" r="r" b="b"/>
              <a:pathLst>
                <a:path w="727" h="464" extrusionOk="0">
                  <a:moveTo>
                    <a:pt x="581" y="1"/>
                  </a:moveTo>
                  <a:cubicBezTo>
                    <a:pt x="264" y="1"/>
                    <a:pt x="0" y="107"/>
                    <a:pt x="0" y="239"/>
                  </a:cubicBezTo>
                  <a:cubicBezTo>
                    <a:pt x="0" y="357"/>
                    <a:pt x="251" y="463"/>
                    <a:pt x="581" y="463"/>
                  </a:cubicBezTo>
                  <a:lnTo>
                    <a:pt x="727" y="463"/>
                  </a:lnTo>
                  <a:lnTo>
                    <a:pt x="713" y="1"/>
                  </a:ln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7" name="Google Shape;10107;p123"/>
            <p:cNvSpPr/>
            <p:nvPr/>
          </p:nvSpPr>
          <p:spPr>
            <a:xfrm>
              <a:off x="1278791" y="1368199"/>
              <a:ext cx="18158" cy="32296"/>
            </a:xfrm>
            <a:custGeom>
              <a:avLst/>
              <a:gdLst/>
              <a:ahLst/>
              <a:cxnLst/>
              <a:rect l="l" t="t" r="r" b="b"/>
              <a:pathLst>
                <a:path w="357" h="635" extrusionOk="0">
                  <a:moveTo>
                    <a:pt x="172" y="1"/>
                  </a:moveTo>
                  <a:cubicBezTo>
                    <a:pt x="79" y="1"/>
                    <a:pt x="0" y="146"/>
                    <a:pt x="0" y="318"/>
                  </a:cubicBezTo>
                  <a:cubicBezTo>
                    <a:pt x="0" y="489"/>
                    <a:pt x="79" y="635"/>
                    <a:pt x="172" y="635"/>
                  </a:cubicBezTo>
                  <a:cubicBezTo>
                    <a:pt x="277" y="635"/>
                    <a:pt x="357" y="489"/>
                    <a:pt x="357" y="318"/>
                  </a:cubicBezTo>
                  <a:cubicBezTo>
                    <a:pt x="357" y="133"/>
                    <a:pt x="27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8" name="Google Shape;10108;p123"/>
            <p:cNvSpPr/>
            <p:nvPr/>
          </p:nvSpPr>
          <p:spPr>
            <a:xfrm>
              <a:off x="1368767" y="1368199"/>
              <a:ext cx="18209" cy="32296"/>
            </a:xfrm>
            <a:custGeom>
              <a:avLst/>
              <a:gdLst/>
              <a:ahLst/>
              <a:cxnLst/>
              <a:rect l="l" t="t" r="r" b="b"/>
              <a:pathLst>
                <a:path w="358" h="635" extrusionOk="0">
                  <a:moveTo>
                    <a:pt x="172" y="1"/>
                  </a:moveTo>
                  <a:cubicBezTo>
                    <a:pt x="80" y="1"/>
                    <a:pt x="1" y="146"/>
                    <a:pt x="1" y="318"/>
                  </a:cubicBezTo>
                  <a:cubicBezTo>
                    <a:pt x="1" y="489"/>
                    <a:pt x="80" y="635"/>
                    <a:pt x="172" y="635"/>
                  </a:cubicBezTo>
                  <a:cubicBezTo>
                    <a:pt x="278" y="635"/>
                    <a:pt x="357" y="489"/>
                    <a:pt x="357" y="318"/>
                  </a:cubicBezTo>
                  <a:cubicBezTo>
                    <a:pt x="357" y="133"/>
                    <a:pt x="265"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9" name="Google Shape;10109;p123"/>
            <p:cNvSpPr/>
            <p:nvPr/>
          </p:nvSpPr>
          <p:spPr>
            <a:xfrm>
              <a:off x="1293541" y="1438234"/>
              <a:ext cx="97453" cy="34127"/>
            </a:xfrm>
            <a:custGeom>
              <a:avLst/>
              <a:gdLst/>
              <a:ahLst/>
              <a:cxnLst/>
              <a:rect l="l" t="t" r="r" b="b"/>
              <a:pathLst>
                <a:path w="1916" h="671" extrusionOk="0">
                  <a:moveTo>
                    <a:pt x="96" y="1"/>
                  </a:moveTo>
                  <a:cubicBezTo>
                    <a:pt x="43" y="1"/>
                    <a:pt x="0" y="66"/>
                    <a:pt x="40" y="116"/>
                  </a:cubicBezTo>
                  <a:cubicBezTo>
                    <a:pt x="40" y="129"/>
                    <a:pt x="568" y="671"/>
                    <a:pt x="1216" y="671"/>
                  </a:cubicBezTo>
                  <a:cubicBezTo>
                    <a:pt x="1453" y="671"/>
                    <a:pt x="1691" y="605"/>
                    <a:pt x="1876" y="459"/>
                  </a:cubicBezTo>
                  <a:cubicBezTo>
                    <a:pt x="1915" y="433"/>
                    <a:pt x="1915" y="393"/>
                    <a:pt x="1889" y="354"/>
                  </a:cubicBezTo>
                  <a:cubicBezTo>
                    <a:pt x="1881" y="337"/>
                    <a:pt x="1858" y="326"/>
                    <a:pt x="1835" y="326"/>
                  </a:cubicBezTo>
                  <a:cubicBezTo>
                    <a:pt x="1821" y="326"/>
                    <a:pt x="1807" y="330"/>
                    <a:pt x="1797" y="341"/>
                  </a:cubicBezTo>
                  <a:cubicBezTo>
                    <a:pt x="1597" y="481"/>
                    <a:pt x="1397" y="534"/>
                    <a:pt x="1208" y="534"/>
                  </a:cubicBezTo>
                  <a:cubicBezTo>
                    <a:pt x="634" y="534"/>
                    <a:pt x="166" y="43"/>
                    <a:pt x="146" y="24"/>
                  </a:cubicBezTo>
                  <a:cubicBezTo>
                    <a:pt x="130" y="8"/>
                    <a:pt x="112" y="1"/>
                    <a:pt x="96"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0" name="Google Shape;10110;p123"/>
            <p:cNvSpPr/>
            <p:nvPr/>
          </p:nvSpPr>
          <p:spPr>
            <a:xfrm>
              <a:off x="1169946" y="1479023"/>
              <a:ext cx="30263" cy="36314"/>
            </a:xfrm>
            <a:custGeom>
              <a:avLst/>
              <a:gdLst/>
              <a:ahLst/>
              <a:cxnLst/>
              <a:rect l="l" t="t" r="r" b="b"/>
              <a:pathLst>
                <a:path w="595" h="714" extrusionOk="0">
                  <a:moveTo>
                    <a:pt x="595" y="1"/>
                  </a:moveTo>
                  <a:lnTo>
                    <a:pt x="595" y="1"/>
                  </a:lnTo>
                  <a:cubicBezTo>
                    <a:pt x="436" y="159"/>
                    <a:pt x="225" y="278"/>
                    <a:pt x="1" y="344"/>
                  </a:cubicBezTo>
                  <a:lnTo>
                    <a:pt x="27" y="714"/>
                  </a:lnTo>
                  <a:cubicBezTo>
                    <a:pt x="357" y="555"/>
                    <a:pt x="582" y="14"/>
                    <a:pt x="59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1" name="Google Shape;10111;p123"/>
            <p:cNvSpPr/>
            <p:nvPr/>
          </p:nvSpPr>
          <p:spPr>
            <a:xfrm>
              <a:off x="1103163" y="1392053"/>
              <a:ext cx="80922" cy="104314"/>
            </a:xfrm>
            <a:custGeom>
              <a:avLst/>
              <a:gdLst/>
              <a:ahLst/>
              <a:cxnLst/>
              <a:rect l="l" t="t" r="r" b="b"/>
              <a:pathLst>
                <a:path w="1591" h="2051" extrusionOk="0">
                  <a:moveTo>
                    <a:pt x="827" y="0"/>
                  </a:moveTo>
                  <a:cubicBezTo>
                    <a:pt x="670" y="0"/>
                    <a:pt x="508" y="75"/>
                    <a:pt x="363" y="284"/>
                  </a:cubicBezTo>
                  <a:cubicBezTo>
                    <a:pt x="1" y="804"/>
                    <a:pt x="539" y="2050"/>
                    <a:pt x="1232" y="2050"/>
                  </a:cubicBezTo>
                  <a:cubicBezTo>
                    <a:pt x="1348" y="2050"/>
                    <a:pt x="1469" y="2015"/>
                    <a:pt x="1591" y="1935"/>
                  </a:cubicBezTo>
                  <a:lnTo>
                    <a:pt x="1591" y="483"/>
                  </a:lnTo>
                  <a:cubicBezTo>
                    <a:pt x="1591" y="483"/>
                    <a:pt x="1224" y="0"/>
                    <a:pt x="827"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2" name="Google Shape;10112;p123"/>
            <p:cNvSpPr/>
            <p:nvPr/>
          </p:nvSpPr>
          <p:spPr>
            <a:xfrm>
              <a:off x="1136071" y="1416364"/>
              <a:ext cx="46692" cy="60015"/>
            </a:xfrm>
            <a:custGeom>
              <a:avLst/>
              <a:gdLst/>
              <a:ahLst/>
              <a:cxnLst/>
              <a:rect l="l" t="t" r="r" b="b"/>
              <a:pathLst>
                <a:path w="918" h="1180" extrusionOk="0">
                  <a:moveTo>
                    <a:pt x="99" y="1"/>
                  </a:moveTo>
                  <a:cubicBezTo>
                    <a:pt x="26" y="1"/>
                    <a:pt x="1" y="101"/>
                    <a:pt x="72" y="137"/>
                  </a:cubicBezTo>
                  <a:cubicBezTo>
                    <a:pt x="455" y="308"/>
                    <a:pt x="719" y="691"/>
                    <a:pt x="772" y="1114"/>
                  </a:cubicBezTo>
                  <a:cubicBezTo>
                    <a:pt x="772" y="1154"/>
                    <a:pt x="799" y="1180"/>
                    <a:pt x="838" y="1180"/>
                  </a:cubicBezTo>
                  <a:lnTo>
                    <a:pt x="851" y="1180"/>
                  </a:lnTo>
                  <a:cubicBezTo>
                    <a:pt x="891" y="1167"/>
                    <a:pt x="917" y="1140"/>
                    <a:pt x="917" y="1101"/>
                  </a:cubicBezTo>
                  <a:cubicBezTo>
                    <a:pt x="865" y="612"/>
                    <a:pt x="561" y="203"/>
                    <a:pt x="125" y="5"/>
                  </a:cubicBezTo>
                  <a:cubicBezTo>
                    <a:pt x="116" y="2"/>
                    <a:pt x="107" y="1"/>
                    <a:pt x="99"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3" name="Google Shape;10113;p123"/>
            <p:cNvSpPr/>
            <p:nvPr/>
          </p:nvSpPr>
          <p:spPr>
            <a:xfrm>
              <a:off x="1140394" y="1438284"/>
              <a:ext cx="30924" cy="15970"/>
            </a:xfrm>
            <a:custGeom>
              <a:avLst/>
              <a:gdLst/>
              <a:ahLst/>
              <a:cxnLst/>
              <a:rect l="l" t="t" r="r" b="b"/>
              <a:pathLst>
                <a:path w="608" h="314" extrusionOk="0">
                  <a:moveTo>
                    <a:pt x="463" y="0"/>
                  </a:moveTo>
                  <a:cubicBezTo>
                    <a:pt x="262" y="0"/>
                    <a:pt x="63" y="158"/>
                    <a:pt x="40" y="181"/>
                  </a:cubicBezTo>
                  <a:cubicBezTo>
                    <a:pt x="0" y="207"/>
                    <a:pt x="0" y="247"/>
                    <a:pt x="27" y="287"/>
                  </a:cubicBezTo>
                  <a:cubicBezTo>
                    <a:pt x="40" y="300"/>
                    <a:pt x="53" y="313"/>
                    <a:pt x="80" y="313"/>
                  </a:cubicBezTo>
                  <a:cubicBezTo>
                    <a:pt x="93" y="313"/>
                    <a:pt x="106" y="313"/>
                    <a:pt x="133" y="300"/>
                  </a:cubicBezTo>
                  <a:cubicBezTo>
                    <a:pt x="180" y="252"/>
                    <a:pt x="346" y="151"/>
                    <a:pt x="465" y="151"/>
                  </a:cubicBezTo>
                  <a:cubicBezTo>
                    <a:pt x="478" y="151"/>
                    <a:pt x="491" y="152"/>
                    <a:pt x="502" y="155"/>
                  </a:cubicBezTo>
                  <a:cubicBezTo>
                    <a:pt x="509" y="157"/>
                    <a:pt x="516" y="158"/>
                    <a:pt x="523" y="158"/>
                  </a:cubicBezTo>
                  <a:cubicBezTo>
                    <a:pt x="555" y="158"/>
                    <a:pt x="584" y="134"/>
                    <a:pt x="595" y="102"/>
                  </a:cubicBezTo>
                  <a:cubicBezTo>
                    <a:pt x="608" y="62"/>
                    <a:pt x="582" y="23"/>
                    <a:pt x="542" y="9"/>
                  </a:cubicBezTo>
                  <a:cubicBezTo>
                    <a:pt x="516" y="3"/>
                    <a:pt x="489" y="0"/>
                    <a:pt x="463"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4" name="Google Shape;10114;p123"/>
            <p:cNvSpPr/>
            <p:nvPr/>
          </p:nvSpPr>
          <p:spPr>
            <a:xfrm>
              <a:off x="1331841" y="1345109"/>
              <a:ext cx="38350" cy="84326"/>
            </a:xfrm>
            <a:custGeom>
              <a:avLst/>
              <a:gdLst/>
              <a:ahLst/>
              <a:cxnLst/>
              <a:rect l="l" t="t" r="r" b="b"/>
              <a:pathLst>
                <a:path w="754" h="1658" extrusionOk="0">
                  <a:moveTo>
                    <a:pt x="83" y="1"/>
                  </a:moveTo>
                  <a:cubicBezTo>
                    <a:pt x="73" y="1"/>
                    <a:pt x="63" y="2"/>
                    <a:pt x="53" y="6"/>
                  </a:cubicBezTo>
                  <a:cubicBezTo>
                    <a:pt x="27" y="32"/>
                    <a:pt x="0" y="72"/>
                    <a:pt x="27" y="111"/>
                  </a:cubicBezTo>
                  <a:cubicBezTo>
                    <a:pt x="27" y="111"/>
                    <a:pt x="317" y="719"/>
                    <a:pt x="608" y="1313"/>
                  </a:cubicBezTo>
                  <a:cubicBezTo>
                    <a:pt x="510" y="1436"/>
                    <a:pt x="366" y="1513"/>
                    <a:pt x="209" y="1513"/>
                  </a:cubicBezTo>
                  <a:cubicBezTo>
                    <a:pt x="197" y="1513"/>
                    <a:pt x="184" y="1512"/>
                    <a:pt x="172" y="1511"/>
                  </a:cubicBezTo>
                  <a:cubicBezTo>
                    <a:pt x="66" y="1511"/>
                    <a:pt x="66" y="1656"/>
                    <a:pt x="172" y="1656"/>
                  </a:cubicBezTo>
                  <a:cubicBezTo>
                    <a:pt x="184" y="1657"/>
                    <a:pt x="196" y="1657"/>
                    <a:pt x="208" y="1657"/>
                  </a:cubicBezTo>
                  <a:cubicBezTo>
                    <a:pt x="432" y="1657"/>
                    <a:pt x="640" y="1540"/>
                    <a:pt x="753" y="1340"/>
                  </a:cubicBezTo>
                  <a:cubicBezTo>
                    <a:pt x="753" y="1326"/>
                    <a:pt x="753" y="1300"/>
                    <a:pt x="753" y="1273"/>
                  </a:cubicBezTo>
                  <a:cubicBezTo>
                    <a:pt x="449" y="679"/>
                    <a:pt x="159" y="45"/>
                    <a:pt x="159" y="45"/>
                  </a:cubicBezTo>
                  <a:cubicBezTo>
                    <a:pt x="139" y="16"/>
                    <a:pt x="112" y="1"/>
                    <a:pt x="83"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5" name="Google Shape;10115;p123"/>
            <p:cNvSpPr/>
            <p:nvPr/>
          </p:nvSpPr>
          <p:spPr>
            <a:xfrm>
              <a:off x="997979" y="2008832"/>
              <a:ext cx="46387" cy="21717"/>
            </a:xfrm>
            <a:custGeom>
              <a:avLst/>
              <a:gdLst/>
              <a:ahLst/>
              <a:cxnLst/>
              <a:rect l="l" t="t" r="r" b="b"/>
              <a:pathLst>
                <a:path w="912" h="427" extrusionOk="0">
                  <a:moveTo>
                    <a:pt x="807" y="0"/>
                  </a:moveTo>
                  <a:cubicBezTo>
                    <a:pt x="798" y="0"/>
                    <a:pt x="789" y="1"/>
                    <a:pt x="780" y="4"/>
                  </a:cubicBezTo>
                  <a:lnTo>
                    <a:pt x="93" y="241"/>
                  </a:lnTo>
                  <a:cubicBezTo>
                    <a:pt x="1" y="268"/>
                    <a:pt x="14" y="400"/>
                    <a:pt x="106" y="426"/>
                  </a:cubicBezTo>
                  <a:lnTo>
                    <a:pt x="106" y="413"/>
                  </a:lnTo>
                  <a:cubicBezTo>
                    <a:pt x="113" y="420"/>
                    <a:pt x="120" y="423"/>
                    <a:pt x="128" y="423"/>
                  </a:cubicBezTo>
                  <a:cubicBezTo>
                    <a:pt x="136" y="423"/>
                    <a:pt x="146" y="420"/>
                    <a:pt x="159" y="413"/>
                  </a:cubicBezTo>
                  <a:lnTo>
                    <a:pt x="833" y="189"/>
                  </a:lnTo>
                  <a:cubicBezTo>
                    <a:pt x="886" y="162"/>
                    <a:pt x="912" y="109"/>
                    <a:pt x="899" y="70"/>
                  </a:cubicBezTo>
                  <a:cubicBezTo>
                    <a:pt x="888" y="26"/>
                    <a:pt x="85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6" name="Google Shape;10116;p123"/>
            <p:cNvSpPr/>
            <p:nvPr/>
          </p:nvSpPr>
          <p:spPr>
            <a:xfrm>
              <a:off x="1141717" y="1221316"/>
              <a:ext cx="251973" cy="203389"/>
            </a:xfrm>
            <a:custGeom>
              <a:avLst/>
              <a:gdLst/>
              <a:ahLst/>
              <a:cxnLst/>
              <a:rect l="l" t="t" r="r" b="b"/>
              <a:pathLst>
                <a:path w="4954" h="3999" extrusionOk="0">
                  <a:moveTo>
                    <a:pt x="2832" y="0"/>
                  </a:moveTo>
                  <a:cubicBezTo>
                    <a:pt x="2499" y="0"/>
                    <a:pt x="2150" y="34"/>
                    <a:pt x="1797" y="102"/>
                  </a:cubicBezTo>
                  <a:cubicBezTo>
                    <a:pt x="1" y="445"/>
                    <a:pt x="239" y="2347"/>
                    <a:pt x="239" y="2347"/>
                  </a:cubicBezTo>
                  <a:lnTo>
                    <a:pt x="291" y="3391"/>
                  </a:lnTo>
                  <a:cubicBezTo>
                    <a:pt x="503" y="3509"/>
                    <a:pt x="674" y="3707"/>
                    <a:pt x="767" y="3932"/>
                  </a:cubicBezTo>
                  <a:lnTo>
                    <a:pt x="1229" y="3998"/>
                  </a:lnTo>
                  <a:cubicBezTo>
                    <a:pt x="1269" y="3549"/>
                    <a:pt x="1229" y="3087"/>
                    <a:pt x="1137" y="2651"/>
                  </a:cubicBezTo>
                  <a:cubicBezTo>
                    <a:pt x="965" y="2070"/>
                    <a:pt x="1718" y="2004"/>
                    <a:pt x="1493" y="1251"/>
                  </a:cubicBezTo>
                  <a:cubicBezTo>
                    <a:pt x="1763" y="1001"/>
                    <a:pt x="2110" y="863"/>
                    <a:pt x="2462" y="863"/>
                  </a:cubicBezTo>
                  <a:cubicBezTo>
                    <a:pt x="2593" y="863"/>
                    <a:pt x="2725" y="882"/>
                    <a:pt x="2853" y="921"/>
                  </a:cubicBezTo>
                  <a:cubicBezTo>
                    <a:pt x="3297" y="1059"/>
                    <a:pt x="3756" y="1161"/>
                    <a:pt x="4139" y="1161"/>
                  </a:cubicBezTo>
                  <a:cubicBezTo>
                    <a:pt x="4452" y="1161"/>
                    <a:pt x="4714" y="1093"/>
                    <a:pt x="4874" y="921"/>
                  </a:cubicBezTo>
                  <a:cubicBezTo>
                    <a:pt x="4914" y="868"/>
                    <a:pt x="4953" y="815"/>
                    <a:pt x="4953" y="749"/>
                  </a:cubicBezTo>
                  <a:cubicBezTo>
                    <a:pt x="4510" y="248"/>
                    <a:pt x="3729" y="0"/>
                    <a:pt x="28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17" name="Google Shape;10117;p123"/>
          <p:cNvGrpSpPr/>
          <p:nvPr/>
        </p:nvGrpSpPr>
        <p:grpSpPr>
          <a:xfrm rot="-120523">
            <a:off x="931004" y="4097029"/>
            <a:ext cx="881143" cy="715823"/>
            <a:chOff x="7760931" y="2997007"/>
            <a:chExt cx="1235411" cy="1003624"/>
          </a:xfrm>
        </p:grpSpPr>
        <p:sp>
          <p:nvSpPr>
            <p:cNvPr id="10118" name="Google Shape;10118;p123"/>
            <p:cNvSpPr/>
            <p:nvPr/>
          </p:nvSpPr>
          <p:spPr>
            <a:xfrm>
              <a:off x="7765913" y="3161537"/>
              <a:ext cx="1230429" cy="839093"/>
            </a:xfrm>
            <a:custGeom>
              <a:avLst/>
              <a:gdLst/>
              <a:ahLst/>
              <a:cxnLst/>
              <a:rect l="l" t="t" r="r" b="b"/>
              <a:pathLst>
                <a:path w="9879" h="6737" extrusionOk="0">
                  <a:moveTo>
                    <a:pt x="8703" y="1"/>
                  </a:moveTo>
                  <a:lnTo>
                    <a:pt x="1585" y="106"/>
                  </a:lnTo>
                  <a:cubicBezTo>
                    <a:pt x="1577" y="106"/>
                    <a:pt x="1569" y="106"/>
                    <a:pt x="1560" y="106"/>
                  </a:cubicBezTo>
                  <a:cubicBezTo>
                    <a:pt x="1004" y="106"/>
                    <a:pt x="555" y="550"/>
                    <a:pt x="542" y="1110"/>
                  </a:cubicBezTo>
                  <a:lnTo>
                    <a:pt x="13" y="5178"/>
                  </a:lnTo>
                  <a:cubicBezTo>
                    <a:pt x="0" y="5746"/>
                    <a:pt x="819" y="6512"/>
                    <a:pt x="1400" y="6525"/>
                  </a:cubicBezTo>
                  <a:lnTo>
                    <a:pt x="8664" y="6736"/>
                  </a:lnTo>
                  <a:cubicBezTo>
                    <a:pt x="8672" y="6736"/>
                    <a:pt x="8680" y="6736"/>
                    <a:pt x="8688" y="6736"/>
                  </a:cubicBezTo>
                  <a:cubicBezTo>
                    <a:pt x="9245" y="6736"/>
                    <a:pt x="9707" y="6292"/>
                    <a:pt x="9720" y="5732"/>
                  </a:cubicBezTo>
                  <a:lnTo>
                    <a:pt x="9865" y="1374"/>
                  </a:lnTo>
                  <a:cubicBezTo>
                    <a:pt x="9879" y="806"/>
                    <a:pt x="9271" y="14"/>
                    <a:pt x="8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9" name="Google Shape;10119;p123"/>
            <p:cNvSpPr/>
            <p:nvPr/>
          </p:nvSpPr>
          <p:spPr>
            <a:xfrm>
              <a:off x="7760931" y="3125418"/>
              <a:ext cx="1184471" cy="825891"/>
            </a:xfrm>
            <a:custGeom>
              <a:avLst/>
              <a:gdLst/>
              <a:ahLst/>
              <a:cxnLst/>
              <a:rect l="l" t="t" r="r" b="b"/>
              <a:pathLst>
                <a:path w="9510" h="6631" extrusionOk="0">
                  <a:moveTo>
                    <a:pt x="1191" y="0"/>
                  </a:moveTo>
                  <a:cubicBezTo>
                    <a:pt x="634" y="0"/>
                    <a:pt x="185" y="444"/>
                    <a:pt x="172" y="1004"/>
                  </a:cubicBezTo>
                  <a:lnTo>
                    <a:pt x="14" y="5362"/>
                  </a:lnTo>
                  <a:cubicBezTo>
                    <a:pt x="0" y="5930"/>
                    <a:pt x="449" y="6392"/>
                    <a:pt x="1031" y="6405"/>
                  </a:cubicBezTo>
                  <a:lnTo>
                    <a:pt x="8294" y="6630"/>
                  </a:lnTo>
                  <a:cubicBezTo>
                    <a:pt x="8302" y="6630"/>
                    <a:pt x="8310" y="6630"/>
                    <a:pt x="8319" y="6630"/>
                  </a:cubicBezTo>
                  <a:cubicBezTo>
                    <a:pt x="8875" y="6630"/>
                    <a:pt x="9324" y="6186"/>
                    <a:pt x="9337" y="5626"/>
                  </a:cubicBezTo>
                  <a:lnTo>
                    <a:pt x="9496" y="1268"/>
                  </a:lnTo>
                  <a:cubicBezTo>
                    <a:pt x="9509" y="700"/>
                    <a:pt x="9060" y="225"/>
                    <a:pt x="8479" y="212"/>
                  </a:cubicBezTo>
                  <a:lnTo>
                    <a:pt x="1215" y="0"/>
                  </a:lnTo>
                  <a:cubicBezTo>
                    <a:pt x="1207" y="0"/>
                    <a:pt x="1199" y="0"/>
                    <a:pt x="1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0" name="Google Shape;10120;p123"/>
            <p:cNvSpPr/>
            <p:nvPr/>
          </p:nvSpPr>
          <p:spPr>
            <a:xfrm>
              <a:off x="7775753" y="3125418"/>
              <a:ext cx="1169649" cy="516758"/>
            </a:xfrm>
            <a:custGeom>
              <a:avLst/>
              <a:gdLst/>
              <a:ahLst/>
              <a:cxnLst/>
              <a:rect l="l" t="t" r="r" b="b"/>
              <a:pathLst>
                <a:path w="9391" h="4149" extrusionOk="0">
                  <a:moveTo>
                    <a:pt x="1090" y="0"/>
                  </a:moveTo>
                  <a:cubicBezTo>
                    <a:pt x="530" y="0"/>
                    <a:pt x="53" y="550"/>
                    <a:pt x="40" y="1255"/>
                  </a:cubicBezTo>
                  <a:lnTo>
                    <a:pt x="14" y="2615"/>
                  </a:lnTo>
                  <a:cubicBezTo>
                    <a:pt x="0" y="3328"/>
                    <a:pt x="436" y="3909"/>
                    <a:pt x="1017" y="3923"/>
                  </a:cubicBezTo>
                  <a:lnTo>
                    <a:pt x="8281" y="4147"/>
                  </a:lnTo>
                  <a:cubicBezTo>
                    <a:pt x="8294" y="4148"/>
                    <a:pt x="8306" y="4148"/>
                    <a:pt x="8319" y="4148"/>
                  </a:cubicBezTo>
                  <a:cubicBezTo>
                    <a:pt x="8870" y="4148"/>
                    <a:pt x="9324" y="3590"/>
                    <a:pt x="9337" y="2893"/>
                  </a:cubicBezTo>
                  <a:lnTo>
                    <a:pt x="9364" y="1532"/>
                  </a:lnTo>
                  <a:cubicBezTo>
                    <a:pt x="9390" y="819"/>
                    <a:pt x="8941" y="238"/>
                    <a:pt x="8373" y="225"/>
                  </a:cubicBezTo>
                  <a:lnTo>
                    <a:pt x="1110" y="0"/>
                  </a:lnTo>
                  <a:cubicBezTo>
                    <a:pt x="1103" y="0"/>
                    <a:pt x="1096" y="0"/>
                    <a:pt x="1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1" name="Google Shape;10121;p123"/>
            <p:cNvSpPr/>
            <p:nvPr/>
          </p:nvSpPr>
          <p:spPr>
            <a:xfrm>
              <a:off x="8201714" y="2997007"/>
              <a:ext cx="350484" cy="176238"/>
            </a:xfrm>
            <a:custGeom>
              <a:avLst/>
              <a:gdLst/>
              <a:ahLst/>
              <a:cxnLst/>
              <a:rect l="l" t="t" r="r" b="b"/>
              <a:pathLst>
                <a:path w="2814" h="1415" extrusionOk="0">
                  <a:moveTo>
                    <a:pt x="1403" y="1"/>
                  </a:moveTo>
                  <a:cubicBezTo>
                    <a:pt x="635" y="1"/>
                    <a:pt x="14" y="617"/>
                    <a:pt x="1" y="1388"/>
                  </a:cubicBezTo>
                  <a:lnTo>
                    <a:pt x="582" y="1414"/>
                  </a:lnTo>
                  <a:cubicBezTo>
                    <a:pt x="569" y="960"/>
                    <a:pt x="939" y="582"/>
                    <a:pt x="1391" y="582"/>
                  </a:cubicBezTo>
                  <a:cubicBezTo>
                    <a:pt x="1398" y="582"/>
                    <a:pt x="1406" y="582"/>
                    <a:pt x="1414" y="582"/>
                  </a:cubicBezTo>
                  <a:cubicBezTo>
                    <a:pt x="1876" y="582"/>
                    <a:pt x="2246" y="965"/>
                    <a:pt x="2246" y="1414"/>
                  </a:cubicBezTo>
                  <a:lnTo>
                    <a:pt x="2814" y="1414"/>
                  </a:lnTo>
                  <a:cubicBezTo>
                    <a:pt x="2814" y="648"/>
                    <a:pt x="2193" y="14"/>
                    <a:pt x="1427" y="1"/>
                  </a:cubicBezTo>
                  <a:cubicBezTo>
                    <a:pt x="1419" y="1"/>
                    <a:pt x="1411" y="1"/>
                    <a:pt x="1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2" name="Google Shape;10122;p123"/>
            <p:cNvSpPr/>
            <p:nvPr/>
          </p:nvSpPr>
          <p:spPr>
            <a:xfrm>
              <a:off x="8226375" y="3319218"/>
              <a:ext cx="309382" cy="120440"/>
            </a:xfrm>
            <a:custGeom>
              <a:avLst/>
              <a:gdLst/>
              <a:ahLst/>
              <a:cxnLst/>
              <a:rect l="l" t="t" r="r" b="b"/>
              <a:pathLst>
                <a:path w="2484" h="967" extrusionOk="0">
                  <a:moveTo>
                    <a:pt x="288" y="1"/>
                  </a:moveTo>
                  <a:cubicBezTo>
                    <a:pt x="136" y="1"/>
                    <a:pt x="14" y="64"/>
                    <a:pt x="14" y="161"/>
                  </a:cubicBezTo>
                  <a:lnTo>
                    <a:pt x="1" y="716"/>
                  </a:lnTo>
                  <a:cubicBezTo>
                    <a:pt x="1" y="821"/>
                    <a:pt x="133" y="901"/>
                    <a:pt x="305" y="901"/>
                  </a:cubicBezTo>
                  <a:lnTo>
                    <a:pt x="2154" y="967"/>
                  </a:lnTo>
                  <a:cubicBezTo>
                    <a:pt x="2325" y="967"/>
                    <a:pt x="2457" y="888"/>
                    <a:pt x="2471" y="795"/>
                  </a:cubicBezTo>
                  <a:lnTo>
                    <a:pt x="2484" y="240"/>
                  </a:lnTo>
                  <a:cubicBezTo>
                    <a:pt x="2484" y="148"/>
                    <a:pt x="2352" y="55"/>
                    <a:pt x="2180" y="55"/>
                  </a:cubicBezTo>
                  <a:lnTo>
                    <a:pt x="331" y="3"/>
                  </a:lnTo>
                  <a:cubicBezTo>
                    <a:pt x="316" y="2"/>
                    <a:pt x="30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3" name="Google Shape;10123;p123"/>
            <p:cNvSpPr/>
            <p:nvPr/>
          </p:nvSpPr>
          <p:spPr>
            <a:xfrm>
              <a:off x="7936921" y="3122055"/>
              <a:ext cx="90548" cy="635080"/>
            </a:xfrm>
            <a:custGeom>
              <a:avLst/>
              <a:gdLst/>
              <a:ahLst/>
              <a:cxnLst/>
              <a:rect l="l" t="t" r="r" b="b"/>
              <a:pathLst>
                <a:path w="727" h="5099" extrusionOk="0">
                  <a:moveTo>
                    <a:pt x="384" y="1"/>
                  </a:moveTo>
                  <a:cubicBezTo>
                    <a:pt x="251" y="1"/>
                    <a:pt x="146" y="107"/>
                    <a:pt x="146" y="239"/>
                  </a:cubicBezTo>
                  <a:lnTo>
                    <a:pt x="14" y="4861"/>
                  </a:lnTo>
                  <a:cubicBezTo>
                    <a:pt x="1" y="4980"/>
                    <a:pt x="106" y="5085"/>
                    <a:pt x="238" y="5099"/>
                  </a:cubicBezTo>
                  <a:lnTo>
                    <a:pt x="357" y="5099"/>
                  </a:lnTo>
                  <a:cubicBezTo>
                    <a:pt x="476" y="5099"/>
                    <a:pt x="582" y="4993"/>
                    <a:pt x="595" y="4861"/>
                  </a:cubicBezTo>
                  <a:lnTo>
                    <a:pt x="714" y="239"/>
                  </a:lnTo>
                  <a:cubicBezTo>
                    <a:pt x="727" y="120"/>
                    <a:pt x="621" y="14"/>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4" name="Google Shape;10124;p123"/>
            <p:cNvSpPr/>
            <p:nvPr/>
          </p:nvSpPr>
          <p:spPr>
            <a:xfrm>
              <a:off x="8739645" y="3143477"/>
              <a:ext cx="88929" cy="633586"/>
            </a:xfrm>
            <a:custGeom>
              <a:avLst/>
              <a:gdLst/>
              <a:ahLst/>
              <a:cxnLst/>
              <a:rect l="l" t="t" r="r" b="b"/>
              <a:pathLst>
                <a:path w="714" h="5087" extrusionOk="0">
                  <a:moveTo>
                    <a:pt x="370" y="1"/>
                  </a:moveTo>
                  <a:cubicBezTo>
                    <a:pt x="238" y="1"/>
                    <a:pt x="132" y="93"/>
                    <a:pt x="132" y="225"/>
                  </a:cubicBezTo>
                  <a:lnTo>
                    <a:pt x="0" y="4847"/>
                  </a:lnTo>
                  <a:cubicBezTo>
                    <a:pt x="0" y="4979"/>
                    <a:pt x="93" y="5085"/>
                    <a:pt x="225" y="5085"/>
                  </a:cubicBezTo>
                  <a:lnTo>
                    <a:pt x="344" y="5085"/>
                  </a:lnTo>
                  <a:cubicBezTo>
                    <a:pt x="351" y="5086"/>
                    <a:pt x="359" y="5086"/>
                    <a:pt x="366" y="5086"/>
                  </a:cubicBezTo>
                  <a:cubicBezTo>
                    <a:pt x="487" y="5086"/>
                    <a:pt x="581" y="4985"/>
                    <a:pt x="581" y="4861"/>
                  </a:cubicBezTo>
                  <a:lnTo>
                    <a:pt x="714" y="238"/>
                  </a:lnTo>
                  <a:cubicBezTo>
                    <a:pt x="714" y="106"/>
                    <a:pt x="621" y="1"/>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5" name="Google Shape;10125;p123"/>
            <p:cNvSpPr/>
            <p:nvPr/>
          </p:nvSpPr>
          <p:spPr>
            <a:xfrm>
              <a:off x="7920480" y="3608796"/>
              <a:ext cx="123429" cy="39731"/>
            </a:xfrm>
            <a:custGeom>
              <a:avLst/>
              <a:gdLst/>
              <a:ahLst/>
              <a:cxnLst/>
              <a:rect l="l" t="t" r="r" b="b"/>
              <a:pathLst>
                <a:path w="991" h="319" extrusionOk="0">
                  <a:moveTo>
                    <a:pt x="141" y="1"/>
                  </a:moveTo>
                  <a:cubicBezTo>
                    <a:pt x="68" y="1"/>
                    <a:pt x="0" y="74"/>
                    <a:pt x="0" y="147"/>
                  </a:cubicBezTo>
                  <a:cubicBezTo>
                    <a:pt x="0" y="227"/>
                    <a:pt x="67" y="306"/>
                    <a:pt x="159" y="306"/>
                  </a:cubicBezTo>
                  <a:lnTo>
                    <a:pt x="833" y="319"/>
                  </a:lnTo>
                  <a:cubicBezTo>
                    <a:pt x="925" y="319"/>
                    <a:pt x="991" y="253"/>
                    <a:pt x="991" y="160"/>
                  </a:cubicBezTo>
                  <a:cubicBezTo>
                    <a:pt x="991" y="81"/>
                    <a:pt x="925" y="15"/>
                    <a:pt x="846" y="15"/>
                  </a:cubicBezTo>
                  <a:lnTo>
                    <a:pt x="159" y="2"/>
                  </a:lnTo>
                  <a:cubicBezTo>
                    <a:pt x="153" y="1"/>
                    <a:pt x="147" y="1"/>
                    <a:pt x="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6" name="Google Shape;10126;p123"/>
            <p:cNvSpPr/>
            <p:nvPr/>
          </p:nvSpPr>
          <p:spPr>
            <a:xfrm>
              <a:off x="8714984" y="3640183"/>
              <a:ext cx="123429" cy="39607"/>
            </a:xfrm>
            <a:custGeom>
              <a:avLst/>
              <a:gdLst/>
              <a:ahLst/>
              <a:cxnLst/>
              <a:rect l="l" t="t" r="r" b="b"/>
              <a:pathLst>
                <a:path w="991" h="318" extrusionOk="0">
                  <a:moveTo>
                    <a:pt x="159" y="1"/>
                  </a:moveTo>
                  <a:cubicBezTo>
                    <a:pt x="66" y="1"/>
                    <a:pt x="0" y="67"/>
                    <a:pt x="0" y="146"/>
                  </a:cubicBezTo>
                  <a:cubicBezTo>
                    <a:pt x="0" y="225"/>
                    <a:pt x="66" y="305"/>
                    <a:pt x="146" y="305"/>
                  </a:cubicBezTo>
                  <a:lnTo>
                    <a:pt x="832" y="318"/>
                  </a:lnTo>
                  <a:cubicBezTo>
                    <a:pt x="925" y="318"/>
                    <a:pt x="991" y="252"/>
                    <a:pt x="991" y="173"/>
                  </a:cubicBezTo>
                  <a:cubicBezTo>
                    <a:pt x="991" y="80"/>
                    <a:pt x="925" y="14"/>
                    <a:pt x="845" y="14"/>
                  </a:cubicBezTo>
                  <a:lnTo>
                    <a:pt x="1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7" name="Google Shape;10127;p123"/>
            <p:cNvSpPr/>
            <p:nvPr/>
          </p:nvSpPr>
          <p:spPr>
            <a:xfrm>
              <a:off x="8303720" y="3556236"/>
              <a:ext cx="174495" cy="146720"/>
            </a:xfrm>
            <a:custGeom>
              <a:avLst/>
              <a:gdLst/>
              <a:ahLst/>
              <a:cxnLst/>
              <a:rect l="l" t="t" r="r" b="b"/>
              <a:pathLst>
                <a:path w="1401" h="1178" extrusionOk="0">
                  <a:moveTo>
                    <a:pt x="412" y="1"/>
                  </a:moveTo>
                  <a:cubicBezTo>
                    <a:pt x="199" y="1"/>
                    <a:pt x="27" y="168"/>
                    <a:pt x="14" y="371"/>
                  </a:cubicBezTo>
                  <a:lnTo>
                    <a:pt x="1" y="741"/>
                  </a:lnTo>
                  <a:cubicBezTo>
                    <a:pt x="1" y="952"/>
                    <a:pt x="159" y="1137"/>
                    <a:pt x="384" y="1150"/>
                  </a:cubicBezTo>
                  <a:lnTo>
                    <a:pt x="965" y="1177"/>
                  </a:lnTo>
                  <a:cubicBezTo>
                    <a:pt x="972" y="1177"/>
                    <a:pt x="980" y="1177"/>
                    <a:pt x="988" y="1177"/>
                  </a:cubicBezTo>
                  <a:cubicBezTo>
                    <a:pt x="1189" y="1177"/>
                    <a:pt x="1361" y="1010"/>
                    <a:pt x="1374" y="794"/>
                  </a:cubicBezTo>
                  <a:lnTo>
                    <a:pt x="1387" y="424"/>
                  </a:lnTo>
                  <a:cubicBezTo>
                    <a:pt x="1401" y="213"/>
                    <a:pt x="1229" y="28"/>
                    <a:pt x="1004" y="15"/>
                  </a:cubicBezTo>
                  <a:lnTo>
                    <a:pt x="436" y="1"/>
                  </a:lnTo>
                  <a:cubicBezTo>
                    <a:pt x="428" y="1"/>
                    <a:pt x="420" y="1"/>
                    <a:pt x="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5E21E4C5-15E9-5C49-DB23-CF8857BE8DE7}"/>
              </a:ext>
            </a:extLst>
          </p:cNvPr>
          <p:cNvSpPr>
            <a:spLocks noGrp="1"/>
          </p:cNvSpPr>
          <p:nvPr>
            <p:ph type="title"/>
          </p:nvPr>
        </p:nvSpPr>
        <p:spPr>
          <a:xfrm>
            <a:off x="2542863" y="478299"/>
            <a:ext cx="3825600" cy="425700"/>
          </a:xfrm>
        </p:spPr>
        <p:txBody>
          <a:bodyPr/>
          <a:lstStyle/>
          <a:p>
            <a:r>
              <a:rPr lang="en-US" dirty="0"/>
              <a:t>CONCLUSIONS</a:t>
            </a:r>
            <a:endParaRPr lang="en-ID"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0329;p127">
            <a:extLst>
              <a:ext uri="{FF2B5EF4-FFF2-40B4-BE49-F238E27FC236}">
                <a16:creationId xmlns:a16="http://schemas.microsoft.com/office/drawing/2014/main" id="{8D34052E-716A-FAFD-FB26-AFF985B2A482}"/>
              </a:ext>
            </a:extLst>
          </p:cNvPr>
          <p:cNvSpPr txBox="1">
            <a:spLocks/>
          </p:cNvSpPr>
          <p:nvPr/>
        </p:nvSpPr>
        <p:spPr>
          <a:xfrm>
            <a:off x="3179587" y="1888402"/>
            <a:ext cx="3967171" cy="11796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Balsamiq Sans"/>
              <a:buNone/>
              <a:defRPr sz="3000" b="1" i="0" u="none" strike="noStrike" cap="none">
                <a:solidFill>
                  <a:schemeClr val="lt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algn="ctr"/>
            <a:r>
              <a:rPr lang="en-ID" sz="4800" dirty="0"/>
              <a:t>THANK YOU!</a:t>
            </a:r>
          </a:p>
        </p:txBody>
      </p:sp>
      <p:grpSp>
        <p:nvGrpSpPr>
          <p:cNvPr id="16" name="Google Shape;10453;p127">
            <a:extLst>
              <a:ext uri="{FF2B5EF4-FFF2-40B4-BE49-F238E27FC236}">
                <a16:creationId xmlns:a16="http://schemas.microsoft.com/office/drawing/2014/main" id="{05D72B5A-BE71-FAF7-8D5B-19A6322E64D3}"/>
              </a:ext>
            </a:extLst>
          </p:cNvPr>
          <p:cNvGrpSpPr/>
          <p:nvPr/>
        </p:nvGrpSpPr>
        <p:grpSpPr>
          <a:xfrm>
            <a:off x="-426575" y="2423224"/>
            <a:ext cx="3071647" cy="2604520"/>
            <a:chOff x="-875775" y="2423224"/>
            <a:chExt cx="3071647" cy="2604520"/>
          </a:xfrm>
        </p:grpSpPr>
        <p:grpSp>
          <p:nvGrpSpPr>
            <p:cNvPr id="17" name="Google Shape;10454;p127">
              <a:extLst>
                <a:ext uri="{FF2B5EF4-FFF2-40B4-BE49-F238E27FC236}">
                  <a16:creationId xmlns:a16="http://schemas.microsoft.com/office/drawing/2014/main" id="{78A18B36-2F44-2402-EFEB-6167916A040B}"/>
                </a:ext>
              </a:extLst>
            </p:cNvPr>
            <p:cNvGrpSpPr/>
            <p:nvPr/>
          </p:nvGrpSpPr>
          <p:grpSpPr>
            <a:xfrm>
              <a:off x="-875775" y="2801416"/>
              <a:ext cx="3071647" cy="2226327"/>
              <a:chOff x="0" y="2801416"/>
              <a:chExt cx="3071647" cy="2226327"/>
            </a:xfrm>
          </p:grpSpPr>
          <p:grpSp>
            <p:nvGrpSpPr>
              <p:cNvPr id="29" name="Google Shape;10455;p127">
                <a:extLst>
                  <a:ext uri="{FF2B5EF4-FFF2-40B4-BE49-F238E27FC236}">
                    <a16:creationId xmlns:a16="http://schemas.microsoft.com/office/drawing/2014/main" id="{CEAD1FB2-1B6D-AD95-FF73-BBE6DD61FEB1}"/>
                  </a:ext>
                </a:extLst>
              </p:cNvPr>
              <p:cNvGrpSpPr/>
              <p:nvPr/>
            </p:nvGrpSpPr>
            <p:grpSpPr>
              <a:xfrm>
                <a:off x="0" y="2801416"/>
                <a:ext cx="3071647" cy="2226327"/>
                <a:chOff x="6701325" y="2327691"/>
                <a:chExt cx="3071647" cy="2226327"/>
              </a:xfrm>
            </p:grpSpPr>
            <p:sp>
              <p:nvSpPr>
                <p:cNvPr id="31" name="Google Shape;10456;p127">
                  <a:extLst>
                    <a:ext uri="{FF2B5EF4-FFF2-40B4-BE49-F238E27FC236}">
                      <a16:creationId xmlns:a16="http://schemas.microsoft.com/office/drawing/2014/main" id="{30F27CEE-6ED6-4474-3515-46F747929ED1}"/>
                    </a:ext>
                  </a:extLst>
                </p:cNvPr>
                <p:cNvSpPr/>
                <p:nvPr/>
              </p:nvSpPr>
              <p:spPr>
                <a:xfrm>
                  <a:off x="6701325" y="4243499"/>
                  <a:ext cx="3071647" cy="310519"/>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457;p127">
                  <a:extLst>
                    <a:ext uri="{FF2B5EF4-FFF2-40B4-BE49-F238E27FC236}">
                      <a16:creationId xmlns:a16="http://schemas.microsoft.com/office/drawing/2014/main" id="{C6B88850-BBC5-DF0B-4D03-69214BD7B2ED}"/>
                    </a:ext>
                  </a:extLst>
                </p:cNvPr>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458;p127">
                  <a:extLst>
                    <a:ext uri="{FF2B5EF4-FFF2-40B4-BE49-F238E27FC236}">
                      <a16:creationId xmlns:a16="http://schemas.microsoft.com/office/drawing/2014/main" id="{C144210B-8D17-F383-A8E1-8AADE2D8B4BE}"/>
                    </a:ext>
                  </a:extLst>
                </p:cNvPr>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459;p127">
                  <a:extLst>
                    <a:ext uri="{FF2B5EF4-FFF2-40B4-BE49-F238E27FC236}">
                      <a16:creationId xmlns:a16="http://schemas.microsoft.com/office/drawing/2014/main" id="{BC6EFC53-62F4-1886-6003-A8972D800EEC}"/>
                    </a:ext>
                  </a:extLst>
                </p:cNvPr>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460;p127">
                  <a:extLst>
                    <a:ext uri="{FF2B5EF4-FFF2-40B4-BE49-F238E27FC236}">
                      <a16:creationId xmlns:a16="http://schemas.microsoft.com/office/drawing/2014/main" id="{9C18E78D-0D31-CEB7-C909-5FCCB73E405A}"/>
                    </a:ext>
                  </a:extLst>
                </p:cNvPr>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461;p127">
                  <a:extLst>
                    <a:ext uri="{FF2B5EF4-FFF2-40B4-BE49-F238E27FC236}">
                      <a16:creationId xmlns:a16="http://schemas.microsoft.com/office/drawing/2014/main" id="{AAC09F1B-2BDB-A8B9-7E36-637F3A6B3B67}"/>
                    </a:ext>
                  </a:extLst>
                </p:cNvPr>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462;p127">
                  <a:extLst>
                    <a:ext uri="{FF2B5EF4-FFF2-40B4-BE49-F238E27FC236}">
                      <a16:creationId xmlns:a16="http://schemas.microsoft.com/office/drawing/2014/main" id="{88EE1903-2D1E-6A75-6E69-FEEF89C89BDD}"/>
                    </a:ext>
                  </a:extLst>
                </p:cNvPr>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463;p127">
                  <a:extLst>
                    <a:ext uri="{FF2B5EF4-FFF2-40B4-BE49-F238E27FC236}">
                      <a16:creationId xmlns:a16="http://schemas.microsoft.com/office/drawing/2014/main" id="{28A841FE-AA26-E4CE-CAC8-B763A52E1BF6}"/>
                    </a:ext>
                  </a:extLst>
                </p:cNvPr>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464;p127">
                  <a:extLst>
                    <a:ext uri="{FF2B5EF4-FFF2-40B4-BE49-F238E27FC236}">
                      <a16:creationId xmlns:a16="http://schemas.microsoft.com/office/drawing/2014/main" id="{6A069C4E-2C9A-CAA5-1324-FDDED85CF645}"/>
                    </a:ext>
                  </a:extLst>
                </p:cNvPr>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465;p127">
                  <a:extLst>
                    <a:ext uri="{FF2B5EF4-FFF2-40B4-BE49-F238E27FC236}">
                      <a16:creationId xmlns:a16="http://schemas.microsoft.com/office/drawing/2014/main" id="{CBF9B078-E05F-E582-CC12-CD58DC955C24}"/>
                    </a:ext>
                  </a:extLst>
                </p:cNvPr>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466;p127">
                  <a:extLst>
                    <a:ext uri="{FF2B5EF4-FFF2-40B4-BE49-F238E27FC236}">
                      <a16:creationId xmlns:a16="http://schemas.microsoft.com/office/drawing/2014/main" id="{856D049D-DD8F-B391-99B9-234BF9EEB6A0}"/>
                    </a:ext>
                  </a:extLst>
                </p:cNvPr>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467;p127">
                  <a:extLst>
                    <a:ext uri="{FF2B5EF4-FFF2-40B4-BE49-F238E27FC236}">
                      <a16:creationId xmlns:a16="http://schemas.microsoft.com/office/drawing/2014/main" id="{B53BB326-2E7A-1752-ADE6-970944977D37}"/>
                    </a:ext>
                  </a:extLst>
                </p:cNvPr>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468;p127">
                  <a:extLst>
                    <a:ext uri="{FF2B5EF4-FFF2-40B4-BE49-F238E27FC236}">
                      <a16:creationId xmlns:a16="http://schemas.microsoft.com/office/drawing/2014/main" id="{FCBEF844-B361-134B-7F41-D0089E7A5239}"/>
                    </a:ext>
                  </a:extLst>
                </p:cNvPr>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469;p127">
                  <a:extLst>
                    <a:ext uri="{FF2B5EF4-FFF2-40B4-BE49-F238E27FC236}">
                      <a16:creationId xmlns:a16="http://schemas.microsoft.com/office/drawing/2014/main" id="{91329DC8-6793-3930-7C25-A483D170BF68}"/>
                    </a:ext>
                  </a:extLst>
                </p:cNvPr>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470;p127">
                  <a:extLst>
                    <a:ext uri="{FF2B5EF4-FFF2-40B4-BE49-F238E27FC236}">
                      <a16:creationId xmlns:a16="http://schemas.microsoft.com/office/drawing/2014/main" id="{5D1E74F5-7A95-9D7F-66D3-B437289632CE}"/>
                    </a:ext>
                  </a:extLst>
                </p:cNvPr>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471;p127">
                  <a:extLst>
                    <a:ext uri="{FF2B5EF4-FFF2-40B4-BE49-F238E27FC236}">
                      <a16:creationId xmlns:a16="http://schemas.microsoft.com/office/drawing/2014/main" id="{907C2B4E-4DDC-CACE-A4B8-E72A210EE6F4}"/>
                    </a:ext>
                  </a:extLst>
                </p:cNvPr>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472;p127">
                  <a:extLst>
                    <a:ext uri="{FF2B5EF4-FFF2-40B4-BE49-F238E27FC236}">
                      <a16:creationId xmlns:a16="http://schemas.microsoft.com/office/drawing/2014/main" id="{12E0E994-487E-28F3-B8B5-4ED245032C37}"/>
                    </a:ext>
                  </a:extLst>
                </p:cNvPr>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473;p127">
                  <a:extLst>
                    <a:ext uri="{FF2B5EF4-FFF2-40B4-BE49-F238E27FC236}">
                      <a16:creationId xmlns:a16="http://schemas.microsoft.com/office/drawing/2014/main" id="{904C45A7-C861-4647-05B5-4E665D795BFA}"/>
                    </a:ext>
                  </a:extLst>
                </p:cNvPr>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474;p127">
                  <a:extLst>
                    <a:ext uri="{FF2B5EF4-FFF2-40B4-BE49-F238E27FC236}">
                      <a16:creationId xmlns:a16="http://schemas.microsoft.com/office/drawing/2014/main" id="{2321989A-0D98-6264-C805-AEC2ECD58063}"/>
                    </a:ext>
                  </a:extLst>
                </p:cNvPr>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475;p127">
                  <a:extLst>
                    <a:ext uri="{FF2B5EF4-FFF2-40B4-BE49-F238E27FC236}">
                      <a16:creationId xmlns:a16="http://schemas.microsoft.com/office/drawing/2014/main" id="{6EFA8C90-3D45-B8C1-5DC2-5D39B9F68D3F}"/>
                    </a:ext>
                  </a:extLst>
                </p:cNvPr>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476;p127">
                  <a:extLst>
                    <a:ext uri="{FF2B5EF4-FFF2-40B4-BE49-F238E27FC236}">
                      <a16:creationId xmlns:a16="http://schemas.microsoft.com/office/drawing/2014/main" id="{2D7B3431-F544-E5F6-DEBA-4F9F3A81FDE9}"/>
                    </a:ext>
                  </a:extLst>
                </p:cNvPr>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477;p127">
                  <a:extLst>
                    <a:ext uri="{FF2B5EF4-FFF2-40B4-BE49-F238E27FC236}">
                      <a16:creationId xmlns:a16="http://schemas.microsoft.com/office/drawing/2014/main" id="{628E454C-580A-1F7A-6550-75771618A24A}"/>
                    </a:ext>
                  </a:extLst>
                </p:cNvPr>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478;p127">
                  <a:extLst>
                    <a:ext uri="{FF2B5EF4-FFF2-40B4-BE49-F238E27FC236}">
                      <a16:creationId xmlns:a16="http://schemas.microsoft.com/office/drawing/2014/main" id="{A48DD7C1-80DC-3EB1-693F-0C0E8C21A60E}"/>
                    </a:ext>
                  </a:extLst>
                </p:cNvPr>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479;p127">
                  <a:extLst>
                    <a:ext uri="{FF2B5EF4-FFF2-40B4-BE49-F238E27FC236}">
                      <a16:creationId xmlns:a16="http://schemas.microsoft.com/office/drawing/2014/main" id="{064A84E0-EFD1-DAE7-1B56-DBB557591739}"/>
                    </a:ext>
                  </a:extLst>
                </p:cNvPr>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480;p127">
                  <a:extLst>
                    <a:ext uri="{FF2B5EF4-FFF2-40B4-BE49-F238E27FC236}">
                      <a16:creationId xmlns:a16="http://schemas.microsoft.com/office/drawing/2014/main" id="{2E5C8DBD-2AC3-420A-BA1D-37A0EAEAAE46}"/>
                    </a:ext>
                  </a:extLst>
                </p:cNvPr>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481;p127">
                  <a:extLst>
                    <a:ext uri="{FF2B5EF4-FFF2-40B4-BE49-F238E27FC236}">
                      <a16:creationId xmlns:a16="http://schemas.microsoft.com/office/drawing/2014/main" id="{0BC11022-C2FA-653B-8496-1D3B5D5AB6D6}"/>
                    </a:ext>
                  </a:extLst>
                </p:cNvPr>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482;p127">
                  <a:extLst>
                    <a:ext uri="{FF2B5EF4-FFF2-40B4-BE49-F238E27FC236}">
                      <a16:creationId xmlns:a16="http://schemas.microsoft.com/office/drawing/2014/main" id="{3A2F6CD2-412D-3B47-FD3E-47CD7B28EE8B}"/>
                    </a:ext>
                  </a:extLst>
                </p:cNvPr>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483;p127">
                  <a:extLst>
                    <a:ext uri="{FF2B5EF4-FFF2-40B4-BE49-F238E27FC236}">
                      <a16:creationId xmlns:a16="http://schemas.microsoft.com/office/drawing/2014/main" id="{0969F8A5-D49A-237A-6EA4-A2930A375E38}"/>
                    </a:ext>
                  </a:extLst>
                </p:cNvPr>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484;p127">
                  <a:extLst>
                    <a:ext uri="{FF2B5EF4-FFF2-40B4-BE49-F238E27FC236}">
                      <a16:creationId xmlns:a16="http://schemas.microsoft.com/office/drawing/2014/main" id="{E12CA827-B8DC-7E46-1F33-8D2444FBF803}"/>
                    </a:ext>
                  </a:extLst>
                </p:cNvPr>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485;p127">
                  <a:extLst>
                    <a:ext uri="{FF2B5EF4-FFF2-40B4-BE49-F238E27FC236}">
                      <a16:creationId xmlns:a16="http://schemas.microsoft.com/office/drawing/2014/main" id="{BF7D8331-CCEC-0823-C9DC-05EFDBBC410F}"/>
                    </a:ext>
                  </a:extLst>
                </p:cNvPr>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486;p127">
                  <a:extLst>
                    <a:ext uri="{FF2B5EF4-FFF2-40B4-BE49-F238E27FC236}">
                      <a16:creationId xmlns:a16="http://schemas.microsoft.com/office/drawing/2014/main" id="{86109A45-2146-ECC9-4174-183292A62BA0}"/>
                    </a:ext>
                  </a:extLst>
                </p:cNvPr>
                <p:cNvSpPr/>
                <p:nvPr/>
              </p:nvSpPr>
              <p:spPr>
                <a:xfrm>
                  <a:off x="6834175" y="2839325"/>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487;p127">
                  <a:extLst>
                    <a:ext uri="{FF2B5EF4-FFF2-40B4-BE49-F238E27FC236}">
                      <a16:creationId xmlns:a16="http://schemas.microsoft.com/office/drawing/2014/main" id="{434AF45A-9986-1DC2-7490-823608E008C3}"/>
                    </a:ext>
                  </a:extLst>
                </p:cNvPr>
                <p:cNvSpPr/>
                <p:nvPr/>
              </p:nvSpPr>
              <p:spPr>
                <a:xfrm>
                  <a:off x="6780375" y="2790425"/>
                  <a:ext cx="755956" cy="125924"/>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488;p127">
                  <a:extLst>
                    <a:ext uri="{FF2B5EF4-FFF2-40B4-BE49-F238E27FC236}">
                      <a16:creationId xmlns:a16="http://schemas.microsoft.com/office/drawing/2014/main" id="{AF4ACA78-B166-08D7-4603-E752787CDCA0}"/>
                    </a:ext>
                  </a:extLst>
                </p:cNvPr>
                <p:cNvSpPr/>
                <p:nvPr/>
              </p:nvSpPr>
              <p:spPr>
                <a:xfrm>
                  <a:off x="7532125" y="2819775"/>
                  <a:ext cx="2231240" cy="105076"/>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489;p127">
                  <a:extLst>
                    <a:ext uri="{FF2B5EF4-FFF2-40B4-BE49-F238E27FC236}">
                      <a16:creationId xmlns:a16="http://schemas.microsoft.com/office/drawing/2014/main" id="{FAC4BE44-C3C7-F10A-6D34-22882A02B7B6}"/>
                    </a:ext>
                  </a:extLst>
                </p:cNvPr>
                <p:cNvSpPr/>
                <p:nvPr/>
              </p:nvSpPr>
              <p:spPr>
                <a:xfrm>
                  <a:off x="7532125" y="2905275"/>
                  <a:ext cx="2140970" cy="560036"/>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490;p127">
                  <a:extLst>
                    <a:ext uri="{FF2B5EF4-FFF2-40B4-BE49-F238E27FC236}">
                      <a16:creationId xmlns:a16="http://schemas.microsoft.com/office/drawing/2014/main" id="{DC1CA257-502F-4B1D-F3D1-F7E054E94D1C}"/>
                    </a:ext>
                  </a:extLst>
                </p:cNvPr>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491;p127">
                  <a:extLst>
                    <a:ext uri="{FF2B5EF4-FFF2-40B4-BE49-F238E27FC236}">
                      <a16:creationId xmlns:a16="http://schemas.microsoft.com/office/drawing/2014/main" id="{A1F1BD26-6201-E60B-FEE4-3725AB1FE199}"/>
                    </a:ext>
                  </a:extLst>
                </p:cNvPr>
                <p:cNvSpPr/>
                <p:nvPr/>
              </p:nvSpPr>
              <p:spPr>
                <a:xfrm>
                  <a:off x="6834175" y="2858926"/>
                  <a:ext cx="702146" cy="16672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10492;p127">
                <a:extLst>
                  <a:ext uri="{FF2B5EF4-FFF2-40B4-BE49-F238E27FC236}">
                    <a16:creationId xmlns:a16="http://schemas.microsoft.com/office/drawing/2014/main" id="{455D5C43-56D4-845D-67AE-EDB0BD1FDFEE}"/>
                  </a:ext>
                </a:extLst>
              </p:cNvPr>
              <p:cNvSpPr/>
              <p:nvPr/>
            </p:nvSpPr>
            <p:spPr>
              <a:xfrm flipH="1">
                <a:off x="2819026" y="3390025"/>
                <a:ext cx="152649"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0493;p127">
              <a:extLst>
                <a:ext uri="{FF2B5EF4-FFF2-40B4-BE49-F238E27FC236}">
                  <a16:creationId xmlns:a16="http://schemas.microsoft.com/office/drawing/2014/main" id="{27D24653-98A8-7B31-560E-6FD24B076AA1}"/>
                </a:ext>
              </a:extLst>
            </p:cNvPr>
            <p:cNvGrpSpPr/>
            <p:nvPr/>
          </p:nvGrpSpPr>
          <p:grpSpPr>
            <a:xfrm>
              <a:off x="934288" y="2423224"/>
              <a:ext cx="1055511" cy="870920"/>
              <a:chOff x="3580800" y="2978725"/>
              <a:chExt cx="3009725" cy="2483375"/>
            </a:xfrm>
          </p:grpSpPr>
          <p:sp>
            <p:nvSpPr>
              <p:cNvPr id="23" name="Google Shape;10494;p127">
                <a:extLst>
                  <a:ext uri="{FF2B5EF4-FFF2-40B4-BE49-F238E27FC236}">
                    <a16:creationId xmlns:a16="http://schemas.microsoft.com/office/drawing/2014/main" id="{3E5FDE5A-7549-36D8-5045-E7603948CF74}"/>
                  </a:ext>
                </a:extLst>
              </p:cNvPr>
              <p:cNvSpPr/>
              <p:nvPr/>
            </p:nvSpPr>
            <p:spPr>
              <a:xfrm>
                <a:off x="4656475" y="4997800"/>
                <a:ext cx="859100" cy="464300"/>
              </a:xfrm>
              <a:custGeom>
                <a:avLst/>
                <a:gdLst/>
                <a:ahLst/>
                <a:cxnLst/>
                <a:rect l="l" t="t" r="r" b="b"/>
                <a:pathLst>
                  <a:path w="34364" h="18572" extrusionOk="0">
                    <a:moveTo>
                      <a:pt x="16916" y="0"/>
                    </a:moveTo>
                    <a:lnTo>
                      <a:pt x="16916" y="148"/>
                    </a:lnTo>
                    <a:lnTo>
                      <a:pt x="5472" y="3637"/>
                    </a:lnTo>
                    <a:lnTo>
                      <a:pt x="4318" y="14106"/>
                    </a:lnTo>
                    <a:lnTo>
                      <a:pt x="1" y="15082"/>
                    </a:lnTo>
                    <a:lnTo>
                      <a:pt x="1" y="18572"/>
                    </a:lnTo>
                    <a:lnTo>
                      <a:pt x="34364" y="18572"/>
                    </a:lnTo>
                    <a:lnTo>
                      <a:pt x="34364" y="15082"/>
                    </a:lnTo>
                    <a:lnTo>
                      <a:pt x="30046" y="14106"/>
                    </a:lnTo>
                    <a:lnTo>
                      <a:pt x="28863" y="3637"/>
                    </a:lnTo>
                    <a:lnTo>
                      <a:pt x="17419" y="148"/>
                    </a:lnTo>
                    <a:lnTo>
                      <a:pt x="17419" y="0"/>
                    </a:lnTo>
                    <a:lnTo>
                      <a:pt x="17182" y="59"/>
                    </a:lnTo>
                    <a:lnTo>
                      <a:pt x="169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495;p127">
                <a:extLst>
                  <a:ext uri="{FF2B5EF4-FFF2-40B4-BE49-F238E27FC236}">
                    <a16:creationId xmlns:a16="http://schemas.microsoft.com/office/drawing/2014/main" id="{859A1647-7DC1-0150-7D9E-086E63150FF7}"/>
                  </a:ext>
                </a:extLst>
              </p:cNvPr>
              <p:cNvSpPr/>
              <p:nvPr/>
            </p:nvSpPr>
            <p:spPr>
              <a:xfrm>
                <a:off x="3580800" y="2998700"/>
                <a:ext cx="3005300" cy="2169150"/>
              </a:xfrm>
              <a:custGeom>
                <a:avLst/>
                <a:gdLst/>
                <a:ahLst/>
                <a:cxnLst/>
                <a:rect l="l" t="t" r="r" b="b"/>
                <a:pathLst>
                  <a:path w="120212" h="86766" extrusionOk="0">
                    <a:moveTo>
                      <a:pt x="3312" y="0"/>
                    </a:moveTo>
                    <a:cubicBezTo>
                      <a:pt x="1479" y="0"/>
                      <a:pt x="0" y="1479"/>
                      <a:pt x="30" y="3283"/>
                    </a:cubicBezTo>
                    <a:lnTo>
                      <a:pt x="30" y="83454"/>
                    </a:lnTo>
                    <a:cubicBezTo>
                      <a:pt x="0" y="85287"/>
                      <a:pt x="1479" y="86736"/>
                      <a:pt x="3312" y="86766"/>
                    </a:cubicBezTo>
                    <a:lnTo>
                      <a:pt x="116929" y="86766"/>
                    </a:lnTo>
                    <a:cubicBezTo>
                      <a:pt x="118733" y="86736"/>
                      <a:pt x="120212" y="85287"/>
                      <a:pt x="120212" y="83454"/>
                    </a:cubicBezTo>
                    <a:lnTo>
                      <a:pt x="120212" y="3283"/>
                    </a:lnTo>
                    <a:cubicBezTo>
                      <a:pt x="120212" y="1479"/>
                      <a:pt x="118733" y="0"/>
                      <a:pt x="1169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496;p127">
                <a:extLst>
                  <a:ext uri="{FF2B5EF4-FFF2-40B4-BE49-F238E27FC236}">
                    <a16:creationId xmlns:a16="http://schemas.microsoft.com/office/drawing/2014/main" id="{29245F9A-C8FC-B8FC-72BB-ACEAA5D2C018}"/>
                  </a:ext>
                </a:extLst>
              </p:cNvPr>
              <p:cNvSpPr/>
              <p:nvPr/>
            </p:nvSpPr>
            <p:spPr>
              <a:xfrm>
                <a:off x="3633275" y="3031225"/>
                <a:ext cx="2905500" cy="1968800"/>
              </a:xfrm>
              <a:custGeom>
                <a:avLst/>
                <a:gdLst/>
                <a:ahLst/>
                <a:cxnLst/>
                <a:rect l="l" t="t" r="r" b="b"/>
                <a:pathLst>
                  <a:path w="116220" h="78752" extrusionOk="0">
                    <a:moveTo>
                      <a:pt x="1213" y="1"/>
                    </a:moveTo>
                    <a:cubicBezTo>
                      <a:pt x="622" y="1"/>
                      <a:pt x="1" y="858"/>
                      <a:pt x="1" y="1982"/>
                    </a:cubicBezTo>
                    <a:lnTo>
                      <a:pt x="1" y="78752"/>
                    </a:lnTo>
                    <a:lnTo>
                      <a:pt x="116220" y="78752"/>
                    </a:lnTo>
                    <a:lnTo>
                      <a:pt x="116220" y="1982"/>
                    </a:lnTo>
                    <a:cubicBezTo>
                      <a:pt x="116220" y="858"/>
                      <a:pt x="115569" y="1"/>
                      <a:pt x="1150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497;p127">
                <a:extLst>
                  <a:ext uri="{FF2B5EF4-FFF2-40B4-BE49-F238E27FC236}">
                    <a16:creationId xmlns:a16="http://schemas.microsoft.com/office/drawing/2014/main" id="{36D5038C-C22D-706D-CBAD-E00FBBADEFFF}"/>
                  </a:ext>
                </a:extLst>
              </p:cNvPr>
              <p:cNvSpPr/>
              <p:nvPr/>
            </p:nvSpPr>
            <p:spPr>
              <a:xfrm>
                <a:off x="3581525" y="2978725"/>
                <a:ext cx="3009000" cy="2073800"/>
              </a:xfrm>
              <a:custGeom>
                <a:avLst/>
                <a:gdLst/>
                <a:ahLst/>
                <a:cxnLst/>
                <a:rect l="l" t="t" r="r" b="b"/>
                <a:pathLst>
                  <a:path w="120360" h="82952" extrusionOk="0">
                    <a:moveTo>
                      <a:pt x="116190" y="4200"/>
                    </a:moveTo>
                    <a:lnTo>
                      <a:pt x="116190" y="78752"/>
                    </a:lnTo>
                    <a:lnTo>
                      <a:pt x="4170" y="78752"/>
                    </a:lnTo>
                    <a:lnTo>
                      <a:pt x="4170" y="4200"/>
                    </a:lnTo>
                    <a:close/>
                    <a:moveTo>
                      <a:pt x="3283" y="1"/>
                    </a:moveTo>
                    <a:cubicBezTo>
                      <a:pt x="1450" y="1"/>
                      <a:pt x="1" y="1834"/>
                      <a:pt x="1" y="4082"/>
                    </a:cubicBezTo>
                    <a:lnTo>
                      <a:pt x="1" y="82951"/>
                    </a:lnTo>
                    <a:lnTo>
                      <a:pt x="120360" y="82951"/>
                    </a:lnTo>
                    <a:lnTo>
                      <a:pt x="120360" y="4082"/>
                    </a:lnTo>
                    <a:cubicBezTo>
                      <a:pt x="120360" y="1834"/>
                      <a:pt x="118881" y="30"/>
                      <a:pt x="117077" y="30"/>
                    </a:cubicBezTo>
                    <a:lnTo>
                      <a:pt x="1170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498;p127">
                <a:extLst>
                  <a:ext uri="{FF2B5EF4-FFF2-40B4-BE49-F238E27FC236}">
                    <a16:creationId xmlns:a16="http://schemas.microsoft.com/office/drawing/2014/main" id="{A7B975FB-86AE-14F3-40CE-296D099C88FD}"/>
                  </a:ext>
                </a:extLst>
              </p:cNvPr>
              <p:cNvSpPr/>
              <p:nvPr/>
            </p:nvSpPr>
            <p:spPr>
              <a:xfrm>
                <a:off x="3685025" y="3082250"/>
                <a:ext cx="2801275" cy="1871950"/>
              </a:xfrm>
              <a:custGeom>
                <a:avLst/>
                <a:gdLst/>
                <a:ahLst/>
                <a:cxnLst/>
                <a:rect l="l" t="t" r="r" b="b"/>
                <a:pathLst>
                  <a:path w="112051" h="74878" extrusionOk="0">
                    <a:moveTo>
                      <a:pt x="1" y="0"/>
                    </a:moveTo>
                    <a:lnTo>
                      <a:pt x="1" y="74877"/>
                    </a:lnTo>
                    <a:lnTo>
                      <a:pt x="112050" y="74877"/>
                    </a:lnTo>
                    <a:lnTo>
                      <a:pt x="1120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499;p127">
                <a:extLst>
                  <a:ext uri="{FF2B5EF4-FFF2-40B4-BE49-F238E27FC236}">
                    <a16:creationId xmlns:a16="http://schemas.microsoft.com/office/drawing/2014/main" id="{FF7ACAB7-847B-64D0-6285-88B1F658FC17}"/>
                  </a:ext>
                </a:extLst>
              </p:cNvPr>
              <p:cNvSpPr/>
              <p:nvPr/>
            </p:nvSpPr>
            <p:spPr>
              <a:xfrm>
                <a:off x="3668025" y="3079275"/>
                <a:ext cx="2158075" cy="1877875"/>
              </a:xfrm>
              <a:custGeom>
                <a:avLst/>
                <a:gdLst/>
                <a:ahLst/>
                <a:cxnLst/>
                <a:rect l="l" t="t" r="r" b="b"/>
                <a:pathLst>
                  <a:path w="86323" h="75115" extrusionOk="0">
                    <a:moveTo>
                      <a:pt x="2987" y="1"/>
                    </a:moveTo>
                    <a:cubicBezTo>
                      <a:pt x="1331" y="1"/>
                      <a:pt x="1" y="1657"/>
                      <a:pt x="1" y="3697"/>
                    </a:cubicBezTo>
                    <a:lnTo>
                      <a:pt x="1" y="75115"/>
                    </a:lnTo>
                    <a:lnTo>
                      <a:pt x="86322" y="75115"/>
                    </a:lnTo>
                    <a:lnTo>
                      <a:pt x="412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0500;p127">
              <a:extLst>
                <a:ext uri="{FF2B5EF4-FFF2-40B4-BE49-F238E27FC236}">
                  <a16:creationId xmlns:a16="http://schemas.microsoft.com/office/drawing/2014/main" id="{7108E71C-524E-1538-4D40-71F99FD469D3}"/>
                </a:ext>
              </a:extLst>
            </p:cNvPr>
            <p:cNvGrpSpPr/>
            <p:nvPr/>
          </p:nvGrpSpPr>
          <p:grpSpPr>
            <a:xfrm flipH="1">
              <a:off x="495117" y="2962465"/>
              <a:ext cx="329857" cy="331694"/>
              <a:chOff x="7482936" y="3488783"/>
              <a:chExt cx="450871" cy="483379"/>
            </a:xfrm>
          </p:grpSpPr>
          <p:sp>
            <p:nvSpPr>
              <p:cNvPr id="20" name="Google Shape;10501;p127">
                <a:extLst>
                  <a:ext uri="{FF2B5EF4-FFF2-40B4-BE49-F238E27FC236}">
                    <a16:creationId xmlns:a16="http://schemas.microsoft.com/office/drawing/2014/main" id="{C772ECCA-705D-8B8E-BAFF-432CC4F653A9}"/>
                  </a:ext>
                </a:extLst>
              </p:cNvPr>
              <p:cNvSpPr/>
              <p:nvPr/>
            </p:nvSpPr>
            <p:spPr>
              <a:xfrm>
                <a:off x="7482936" y="3620184"/>
                <a:ext cx="450871" cy="351978"/>
              </a:xfrm>
              <a:custGeom>
                <a:avLst/>
                <a:gdLst/>
                <a:ahLst/>
                <a:cxnLst/>
                <a:rect l="l" t="t" r="r" b="b"/>
                <a:pathLst>
                  <a:path w="3620" h="2826" extrusionOk="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502;p127">
                <a:extLst>
                  <a:ext uri="{FF2B5EF4-FFF2-40B4-BE49-F238E27FC236}">
                    <a16:creationId xmlns:a16="http://schemas.microsoft.com/office/drawing/2014/main" id="{997A6EA4-EAB5-FD4A-20F0-457D0CF8FA2F}"/>
                  </a:ext>
                </a:extLst>
              </p:cNvPr>
              <p:cNvSpPr/>
              <p:nvPr/>
            </p:nvSpPr>
            <p:spPr>
              <a:xfrm>
                <a:off x="7505978" y="3620308"/>
                <a:ext cx="427829" cy="351854"/>
              </a:xfrm>
              <a:custGeom>
                <a:avLst/>
                <a:gdLst/>
                <a:ahLst/>
                <a:cxnLst/>
                <a:rect l="l" t="t" r="r" b="b"/>
                <a:pathLst>
                  <a:path w="3435" h="2825" extrusionOk="0">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503;p127">
                <a:extLst>
                  <a:ext uri="{FF2B5EF4-FFF2-40B4-BE49-F238E27FC236}">
                    <a16:creationId xmlns:a16="http://schemas.microsoft.com/office/drawing/2014/main" id="{9241EC07-BCE9-6BB7-28F4-E7451535AD3A}"/>
                  </a:ext>
                </a:extLst>
              </p:cNvPr>
              <p:cNvSpPr/>
              <p:nvPr/>
            </p:nvSpPr>
            <p:spPr>
              <a:xfrm>
                <a:off x="7570121" y="3488783"/>
                <a:ext cx="123429" cy="167893"/>
              </a:xfrm>
              <a:custGeom>
                <a:avLst/>
                <a:gdLst/>
                <a:ahLst/>
                <a:cxnLst/>
                <a:rect l="l" t="t" r="r" b="b"/>
                <a:pathLst>
                  <a:path w="991" h="1348" extrusionOk="0">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 name="Google Shape;10368;p127">
            <a:extLst>
              <a:ext uri="{FF2B5EF4-FFF2-40B4-BE49-F238E27FC236}">
                <a16:creationId xmlns:a16="http://schemas.microsoft.com/office/drawing/2014/main" id="{90E1EDC1-240E-30FC-62E0-2B4187E9063C}"/>
              </a:ext>
            </a:extLst>
          </p:cNvPr>
          <p:cNvGrpSpPr/>
          <p:nvPr/>
        </p:nvGrpSpPr>
        <p:grpSpPr>
          <a:xfrm flipH="1">
            <a:off x="7301161" y="1672389"/>
            <a:ext cx="1434449" cy="3211968"/>
            <a:chOff x="808216" y="1242522"/>
            <a:chExt cx="1297909" cy="3272978"/>
          </a:xfrm>
        </p:grpSpPr>
        <p:sp>
          <p:nvSpPr>
            <p:cNvPr id="68" name="Google Shape;10369;p127">
              <a:extLst>
                <a:ext uri="{FF2B5EF4-FFF2-40B4-BE49-F238E27FC236}">
                  <a16:creationId xmlns:a16="http://schemas.microsoft.com/office/drawing/2014/main" id="{67E6EBBC-7129-BF1F-76A8-834B8AEF2D7E}"/>
                </a:ext>
              </a:extLst>
            </p:cNvPr>
            <p:cNvSpPr/>
            <p:nvPr/>
          </p:nvSpPr>
          <p:spPr>
            <a:xfrm>
              <a:off x="973625" y="4246700"/>
              <a:ext cx="1132500" cy="26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10370;p127">
              <a:extLst>
                <a:ext uri="{FF2B5EF4-FFF2-40B4-BE49-F238E27FC236}">
                  <a16:creationId xmlns:a16="http://schemas.microsoft.com/office/drawing/2014/main" id="{5E9D6EA2-C48C-091F-C530-F0E371F9FDE3}"/>
                </a:ext>
              </a:extLst>
            </p:cNvPr>
            <p:cNvGrpSpPr/>
            <p:nvPr/>
          </p:nvGrpSpPr>
          <p:grpSpPr>
            <a:xfrm>
              <a:off x="808216" y="1242522"/>
              <a:ext cx="1278059" cy="3164801"/>
              <a:chOff x="238125" y="1802375"/>
              <a:chExt cx="543300" cy="1345350"/>
            </a:xfrm>
          </p:grpSpPr>
          <p:sp>
            <p:nvSpPr>
              <p:cNvPr id="70" name="Google Shape;10371;p127">
                <a:extLst>
                  <a:ext uri="{FF2B5EF4-FFF2-40B4-BE49-F238E27FC236}">
                    <a16:creationId xmlns:a16="http://schemas.microsoft.com/office/drawing/2014/main" id="{5F700DC4-33F8-F366-C9C1-1797541D6F6E}"/>
                  </a:ext>
                </a:extLst>
              </p:cNvPr>
              <p:cNvSpPr/>
              <p:nvPr/>
            </p:nvSpPr>
            <p:spPr>
              <a:xfrm>
                <a:off x="531625" y="2006150"/>
                <a:ext cx="167325" cy="251700"/>
              </a:xfrm>
              <a:custGeom>
                <a:avLst/>
                <a:gdLst/>
                <a:ahLst/>
                <a:cxnLst/>
                <a:rect l="l" t="t" r="r" b="b"/>
                <a:pathLst>
                  <a:path w="6693" h="10068" extrusionOk="0">
                    <a:moveTo>
                      <a:pt x="2162" y="1"/>
                    </a:moveTo>
                    <a:cubicBezTo>
                      <a:pt x="2011" y="1"/>
                      <a:pt x="1866" y="139"/>
                      <a:pt x="1757" y="259"/>
                    </a:cubicBezTo>
                    <a:lnTo>
                      <a:pt x="542" y="1751"/>
                    </a:lnTo>
                    <a:cubicBezTo>
                      <a:pt x="331" y="1962"/>
                      <a:pt x="172" y="2226"/>
                      <a:pt x="80" y="2517"/>
                    </a:cubicBezTo>
                    <a:cubicBezTo>
                      <a:pt x="1" y="2873"/>
                      <a:pt x="106" y="3256"/>
                      <a:pt x="212" y="3600"/>
                    </a:cubicBezTo>
                    <a:lnTo>
                      <a:pt x="1704" y="8341"/>
                    </a:lnTo>
                    <a:cubicBezTo>
                      <a:pt x="1810" y="8698"/>
                      <a:pt x="2074" y="9833"/>
                      <a:pt x="2444" y="9939"/>
                    </a:cubicBezTo>
                    <a:cubicBezTo>
                      <a:pt x="2718" y="10014"/>
                      <a:pt x="2935" y="10068"/>
                      <a:pt x="3163" y="10068"/>
                    </a:cubicBezTo>
                    <a:cubicBezTo>
                      <a:pt x="3298" y="10068"/>
                      <a:pt x="3436" y="10049"/>
                      <a:pt x="3593" y="10005"/>
                    </a:cubicBezTo>
                    <a:cubicBezTo>
                      <a:pt x="4227" y="9847"/>
                      <a:pt x="5019" y="9437"/>
                      <a:pt x="5415" y="8909"/>
                    </a:cubicBezTo>
                    <a:cubicBezTo>
                      <a:pt x="5851" y="8341"/>
                      <a:pt x="5851" y="7575"/>
                      <a:pt x="5957" y="6901"/>
                    </a:cubicBezTo>
                    <a:cubicBezTo>
                      <a:pt x="6049" y="6215"/>
                      <a:pt x="6181" y="5502"/>
                      <a:pt x="6261" y="4802"/>
                    </a:cubicBezTo>
                    <a:cubicBezTo>
                      <a:pt x="6300" y="4539"/>
                      <a:pt x="6692" y="1975"/>
                      <a:pt x="6163" y="1975"/>
                    </a:cubicBezTo>
                    <a:cubicBezTo>
                      <a:pt x="6160" y="1975"/>
                      <a:pt x="6158" y="1975"/>
                      <a:pt x="6155" y="1975"/>
                    </a:cubicBezTo>
                    <a:cubicBezTo>
                      <a:pt x="6099" y="1977"/>
                      <a:pt x="6043" y="1977"/>
                      <a:pt x="5987" y="1977"/>
                    </a:cubicBezTo>
                    <a:cubicBezTo>
                      <a:pt x="5502" y="1977"/>
                      <a:pt x="5017" y="1928"/>
                      <a:pt x="4544" y="1857"/>
                    </a:cubicBezTo>
                    <a:cubicBezTo>
                      <a:pt x="4398" y="2345"/>
                      <a:pt x="4134" y="2781"/>
                      <a:pt x="3949" y="3243"/>
                    </a:cubicBezTo>
                    <a:cubicBezTo>
                      <a:pt x="3725" y="3772"/>
                      <a:pt x="3553" y="4339"/>
                      <a:pt x="3355" y="4881"/>
                    </a:cubicBezTo>
                    <a:cubicBezTo>
                      <a:pt x="3302" y="3309"/>
                      <a:pt x="2999" y="1764"/>
                      <a:pt x="2457" y="298"/>
                    </a:cubicBezTo>
                    <a:cubicBezTo>
                      <a:pt x="2431" y="179"/>
                      <a:pt x="2351" y="87"/>
                      <a:pt x="2259" y="21"/>
                    </a:cubicBezTo>
                    <a:cubicBezTo>
                      <a:pt x="2227" y="7"/>
                      <a:pt x="2194" y="1"/>
                      <a:pt x="2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372;p127">
                <a:extLst>
                  <a:ext uri="{FF2B5EF4-FFF2-40B4-BE49-F238E27FC236}">
                    <a16:creationId xmlns:a16="http://schemas.microsoft.com/office/drawing/2014/main" id="{CA54426E-E45A-07D6-657C-83DC94B34B38}"/>
                  </a:ext>
                </a:extLst>
              </p:cNvPr>
              <p:cNvSpPr/>
              <p:nvPr/>
            </p:nvSpPr>
            <p:spPr>
              <a:xfrm>
                <a:off x="632650" y="2079025"/>
                <a:ext cx="58150" cy="21475"/>
              </a:xfrm>
              <a:custGeom>
                <a:avLst/>
                <a:gdLst/>
                <a:ahLst/>
                <a:cxnLst/>
                <a:rect l="l" t="t" r="r" b="b"/>
                <a:pathLst>
                  <a:path w="2326" h="859" extrusionOk="0">
                    <a:moveTo>
                      <a:pt x="94" y="1"/>
                    </a:moveTo>
                    <a:cubicBezTo>
                      <a:pt x="76" y="1"/>
                      <a:pt x="57" y="8"/>
                      <a:pt x="40" y="25"/>
                    </a:cubicBezTo>
                    <a:cubicBezTo>
                      <a:pt x="1" y="51"/>
                      <a:pt x="1" y="104"/>
                      <a:pt x="27" y="143"/>
                    </a:cubicBezTo>
                    <a:cubicBezTo>
                      <a:pt x="27" y="154"/>
                      <a:pt x="630" y="858"/>
                      <a:pt x="1516" y="858"/>
                    </a:cubicBezTo>
                    <a:cubicBezTo>
                      <a:pt x="1751" y="858"/>
                      <a:pt x="2005" y="809"/>
                      <a:pt x="2272" y="685"/>
                    </a:cubicBezTo>
                    <a:lnTo>
                      <a:pt x="2286" y="672"/>
                    </a:lnTo>
                    <a:cubicBezTo>
                      <a:pt x="2312" y="645"/>
                      <a:pt x="2325" y="606"/>
                      <a:pt x="2312" y="566"/>
                    </a:cubicBezTo>
                    <a:cubicBezTo>
                      <a:pt x="2292" y="536"/>
                      <a:pt x="2257" y="521"/>
                      <a:pt x="2225" y="521"/>
                    </a:cubicBezTo>
                    <a:cubicBezTo>
                      <a:pt x="2214" y="521"/>
                      <a:pt x="2203" y="523"/>
                      <a:pt x="2193" y="526"/>
                    </a:cubicBezTo>
                    <a:cubicBezTo>
                      <a:pt x="1951" y="639"/>
                      <a:pt x="1723" y="684"/>
                      <a:pt x="1512" y="684"/>
                    </a:cubicBezTo>
                    <a:cubicBezTo>
                      <a:pt x="710" y="684"/>
                      <a:pt x="170" y="38"/>
                      <a:pt x="159" y="38"/>
                    </a:cubicBezTo>
                    <a:cubicBezTo>
                      <a:pt x="144" y="15"/>
                      <a:pt x="120" y="1"/>
                      <a:pt x="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373;p127">
                <a:extLst>
                  <a:ext uri="{FF2B5EF4-FFF2-40B4-BE49-F238E27FC236}">
                    <a16:creationId xmlns:a16="http://schemas.microsoft.com/office/drawing/2014/main" id="{5AE62EB5-5BD5-4E81-7524-FF5C8D69C4AB}"/>
                  </a:ext>
                </a:extLst>
              </p:cNvPr>
              <p:cNvSpPr/>
              <p:nvPr/>
            </p:nvSpPr>
            <p:spPr>
              <a:xfrm>
                <a:off x="670625" y="2070375"/>
                <a:ext cx="9275" cy="30075"/>
              </a:xfrm>
              <a:custGeom>
                <a:avLst/>
                <a:gdLst/>
                <a:ahLst/>
                <a:cxnLst/>
                <a:rect l="l" t="t" r="r" b="b"/>
                <a:pathLst>
                  <a:path w="371" h="1203" extrusionOk="0">
                    <a:moveTo>
                      <a:pt x="291" y="1"/>
                    </a:moveTo>
                    <a:cubicBezTo>
                      <a:pt x="251" y="1"/>
                      <a:pt x="199" y="27"/>
                      <a:pt x="199" y="80"/>
                    </a:cubicBezTo>
                    <a:lnTo>
                      <a:pt x="1" y="1097"/>
                    </a:lnTo>
                    <a:cubicBezTo>
                      <a:pt x="1" y="1150"/>
                      <a:pt x="27" y="1189"/>
                      <a:pt x="67" y="1203"/>
                    </a:cubicBezTo>
                    <a:cubicBezTo>
                      <a:pt x="93" y="1203"/>
                      <a:pt x="119" y="1203"/>
                      <a:pt x="146" y="1189"/>
                    </a:cubicBezTo>
                    <a:cubicBezTo>
                      <a:pt x="159" y="1163"/>
                      <a:pt x="172" y="1150"/>
                      <a:pt x="172" y="1136"/>
                    </a:cubicBezTo>
                    <a:lnTo>
                      <a:pt x="370" y="106"/>
                    </a:lnTo>
                    <a:cubicBezTo>
                      <a:pt x="370" y="67"/>
                      <a:pt x="344" y="14"/>
                      <a:pt x="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374;p127">
                <a:extLst>
                  <a:ext uri="{FF2B5EF4-FFF2-40B4-BE49-F238E27FC236}">
                    <a16:creationId xmlns:a16="http://schemas.microsoft.com/office/drawing/2014/main" id="{FA140033-2A34-D4E7-07AB-C5BAEE446F77}"/>
                  </a:ext>
                </a:extLst>
              </p:cNvPr>
              <p:cNvSpPr/>
              <p:nvPr/>
            </p:nvSpPr>
            <p:spPr>
              <a:xfrm>
                <a:off x="648925" y="2075350"/>
                <a:ext cx="10400" cy="7600"/>
              </a:xfrm>
              <a:custGeom>
                <a:avLst/>
                <a:gdLst/>
                <a:ahLst/>
                <a:cxnLst/>
                <a:rect l="l" t="t" r="r" b="b"/>
                <a:pathLst>
                  <a:path w="416" h="304" extrusionOk="0">
                    <a:moveTo>
                      <a:pt x="215" y="0"/>
                    </a:moveTo>
                    <a:cubicBezTo>
                      <a:pt x="103" y="0"/>
                      <a:pt x="1" y="133"/>
                      <a:pt x="89" y="251"/>
                    </a:cubicBezTo>
                    <a:cubicBezTo>
                      <a:pt x="123" y="288"/>
                      <a:pt x="163" y="303"/>
                      <a:pt x="201" y="303"/>
                    </a:cubicBezTo>
                    <a:cubicBezTo>
                      <a:pt x="314" y="303"/>
                      <a:pt x="416" y="171"/>
                      <a:pt x="327" y="53"/>
                    </a:cubicBezTo>
                    <a:cubicBezTo>
                      <a:pt x="293" y="16"/>
                      <a:pt x="254" y="0"/>
                      <a:pt x="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375;p127">
                <a:extLst>
                  <a:ext uri="{FF2B5EF4-FFF2-40B4-BE49-F238E27FC236}">
                    <a16:creationId xmlns:a16="http://schemas.microsoft.com/office/drawing/2014/main" id="{5F9AC21C-3C59-303C-B91D-393602F34806}"/>
                  </a:ext>
                </a:extLst>
              </p:cNvPr>
              <p:cNvSpPr/>
              <p:nvPr/>
            </p:nvSpPr>
            <p:spPr>
              <a:xfrm>
                <a:off x="591400" y="2174775"/>
                <a:ext cx="23775" cy="17800"/>
              </a:xfrm>
              <a:custGeom>
                <a:avLst/>
                <a:gdLst/>
                <a:ahLst/>
                <a:cxnLst/>
                <a:rect l="l" t="t" r="r" b="b"/>
                <a:pathLst>
                  <a:path w="951" h="712" extrusionOk="0">
                    <a:moveTo>
                      <a:pt x="854" y="1"/>
                    </a:moveTo>
                    <a:cubicBezTo>
                      <a:pt x="842" y="1"/>
                      <a:pt x="830" y="4"/>
                      <a:pt x="819" y="11"/>
                    </a:cubicBezTo>
                    <a:cubicBezTo>
                      <a:pt x="541" y="156"/>
                      <a:pt x="277" y="341"/>
                      <a:pt x="40" y="566"/>
                    </a:cubicBezTo>
                    <a:cubicBezTo>
                      <a:pt x="0" y="592"/>
                      <a:pt x="0" y="658"/>
                      <a:pt x="40" y="685"/>
                    </a:cubicBezTo>
                    <a:cubicBezTo>
                      <a:pt x="53" y="698"/>
                      <a:pt x="66" y="711"/>
                      <a:pt x="79" y="711"/>
                    </a:cubicBezTo>
                    <a:cubicBezTo>
                      <a:pt x="106" y="711"/>
                      <a:pt x="132" y="711"/>
                      <a:pt x="158" y="685"/>
                    </a:cubicBezTo>
                    <a:cubicBezTo>
                      <a:pt x="383" y="487"/>
                      <a:pt x="621" y="315"/>
                      <a:pt x="898" y="170"/>
                    </a:cubicBezTo>
                    <a:cubicBezTo>
                      <a:pt x="938" y="143"/>
                      <a:pt x="951" y="90"/>
                      <a:pt x="938" y="51"/>
                    </a:cubicBezTo>
                    <a:cubicBezTo>
                      <a:pt x="919" y="22"/>
                      <a:pt x="886" y="1"/>
                      <a:pt x="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376;p127">
                <a:extLst>
                  <a:ext uri="{FF2B5EF4-FFF2-40B4-BE49-F238E27FC236}">
                    <a16:creationId xmlns:a16="http://schemas.microsoft.com/office/drawing/2014/main" id="{439CDB02-36AE-8C19-A7C8-5EB438647132}"/>
                  </a:ext>
                </a:extLst>
              </p:cNvPr>
              <p:cNvSpPr/>
              <p:nvPr/>
            </p:nvSpPr>
            <p:spPr>
              <a:xfrm>
                <a:off x="605575" y="2176050"/>
                <a:ext cx="8550" cy="21475"/>
              </a:xfrm>
              <a:custGeom>
                <a:avLst/>
                <a:gdLst/>
                <a:ahLst/>
                <a:cxnLst/>
                <a:rect l="l" t="t" r="r" b="b"/>
                <a:pathLst>
                  <a:path w="342" h="859" extrusionOk="0">
                    <a:moveTo>
                      <a:pt x="207" y="1"/>
                    </a:moveTo>
                    <a:cubicBezTo>
                      <a:pt x="181" y="1"/>
                      <a:pt x="158" y="12"/>
                      <a:pt x="146" y="39"/>
                    </a:cubicBezTo>
                    <a:cubicBezTo>
                      <a:pt x="54" y="277"/>
                      <a:pt x="1" y="528"/>
                      <a:pt x="14" y="779"/>
                    </a:cubicBezTo>
                    <a:cubicBezTo>
                      <a:pt x="14" y="819"/>
                      <a:pt x="41" y="845"/>
                      <a:pt x="80" y="858"/>
                    </a:cubicBezTo>
                    <a:lnTo>
                      <a:pt x="107" y="858"/>
                    </a:lnTo>
                    <a:cubicBezTo>
                      <a:pt x="146" y="858"/>
                      <a:pt x="186" y="819"/>
                      <a:pt x="186" y="766"/>
                    </a:cubicBezTo>
                    <a:cubicBezTo>
                      <a:pt x="173" y="541"/>
                      <a:pt x="225" y="330"/>
                      <a:pt x="305" y="119"/>
                    </a:cubicBezTo>
                    <a:cubicBezTo>
                      <a:pt x="342" y="63"/>
                      <a:pt x="268" y="1"/>
                      <a:pt x="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377;p127">
                <a:extLst>
                  <a:ext uri="{FF2B5EF4-FFF2-40B4-BE49-F238E27FC236}">
                    <a16:creationId xmlns:a16="http://schemas.microsoft.com/office/drawing/2014/main" id="{C8CBFFF4-021C-DCD7-0A8B-5BF7CE448CB6}"/>
                  </a:ext>
                </a:extLst>
              </p:cNvPr>
              <p:cNvSpPr/>
              <p:nvPr/>
            </p:nvSpPr>
            <p:spPr>
              <a:xfrm>
                <a:off x="677550" y="2020400"/>
                <a:ext cx="49225" cy="18300"/>
              </a:xfrm>
              <a:custGeom>
                <a:avLst/>
                <a:gdLst/>
                <a:ahLst/>
                <a:cxnLst/>
                <a:rect l="l" t="t" r="r" b="b"/>
                <a:pathLst>
                  <a:path w="1969" h="732" extrusionOk="0">
                    <a:moveTo>
                      <a:pt x="1634" y="0"/>
                    </a:moveTo>
                    <a:cubicBezTo>
                      <a:pt x="1346" y="0"/>
                      <a:pt x="898" y="109"/>
                      <a:pt x="397" y="402"/>
                    </a:cubicBezTo>
                    <a:cubicBezTo>
                      <a:pt x="265" y="455"/>
                      <a:pt x="133" y="507"/>
                      <a:pt x="1" y="534"/>
                    </a:cubicBezTo>
                    <a:cubicBezTo>
                      <a:pt x="357" y="547"/>
                      <a:pt x="701" y="613"/>
                      <a:pt x="1044" y="732"/>
                    </a:cubicBezTo>
                    <a:cubicBezTo>
                      <a:pt x="1044" y="732"/>
                      <a:pt x="1969" y="336"/>
                      <a:pt x="1969" y="138"/>
                    </a:cubicBezTo>
                    <a:cubicBezTo>
                      <a:pt x="1963" y="55"/>
                      <a:pt x="1839" y="0"/>
                      <a:pt x="1634"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378;p127">
                <a:extLst>
                  <a:ext uri="{FF2B5EF4-FFF2-40B4-BE49-F238E27FC236}">
                    <a16:creationId xmlns:a16="http://schemas.microsoft.com/office/drawing/2014/main" id="{371A8396-74EE-6059-079C-F8A7C8BABD7B}"/>
                  </a:ext>
                </a:extLst>
              </p:cNvPr>
              <p:cNvSpPr/>
              <p:nvPr/>
            </p:nvSpPr>
            <p:spPr>
              <a:xfrm>
                <a:off x="692750" y="2002850"/>
                <a:ext cx="78275" cy="47075"/>
              </a:xfrm>
              <a:custGeom>
                <a:avLst/>
                <a:gdLst/>
                <a:ahLst/>
                <a:cxnLst/>
                <a:rect l="l" t="t" r="r" b="b"/>
                <a:pathLst>
                  <a:path w="3131" h="1883" extrusionOk="0">
                    <a:moveTo>
                      <a:pt x="2821" y="0"/>
                    </a:moveTo>
                    <a:cubicBezTo>
                      <a:pt x="2447" y="0"/>
                      <a:pt x="1198" y="1028"/>
                      <a:pt x="634" y="1196"/>
                    </a:cubicBezTo>
                    <a:cubicBezTo>
                      <a:pt x="0" y="1394"/>
                      <a:pt x="674" y="1883"/>
                      <a:pt x="674" y="1883"/>
                    </a:cubicBezTo>
                    <a:cubicBezTo>
                      <a:pt x="674" y="1883"/>
                      <a:pt x="1400" y="1645"/>
                      <a:pt x="1730" y="1223"/>
                    </a:cubicBezTo>
                    <a:cubicBezTo>
                      <a:pt x="2061" y="813"/>
                      <a:pt x="3130" y="338"/>
                      <a:pt x="2906" y="34"/>
                    </a:cubicBezTo>
                    <a:cubicBezTo>
                      <a:pt x="2888" y="11"/>
                      <a:pt x="2859" y="0"/>
                      <a:pt x="2821"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379;p127">
                <a:extLst>
                  <a:ext uri="{FF2B5EF4-FFF2-40B4-BE49-F238E27FC236}">
                    <a16:creationId xmlns:a16="http://schemas.microsoft.com/office/drawing/2014/main" id="{D4531326-E50A-BDE2-89B3-CAD7057C63BF}"/>
                  </a:ext>
                </a:extLst>
              </p:cNvPr>
              <p:cNvSpPr/>
              <p:nvPr/>
            </p:nvSpPr>
            <p:spPr>
              <a:xfrm>
                <a:off x="696375" y="2008650"/>
                <a:ext cx="78675" cy="27750"/>
              </a:xfrm>
              <a:custGeom>
                <a:avLst/>
                <a:gdLst/>
                <a:ahLst/>
                <a:cxnLst/>
                <a:rect l="l" t="t" r="r" b="b"/>
                <a:pathLst>
                  <a:path w="3147" h="1110" extrusionOk="0">
                    <a:moveTo>
                      <a:pt x="2858" y="1"/>
                    </a:moveTo>
                    <a:cubicBezTo>
                      <a:pt x="2589" y="1"/>
                      <a:pt x="2165" y="90"/>
                      <a:pt x="1784" y="264"/>
                    </a:cubicBezTo>
                    <a:cubicBezTo>
                      <a:pt x="1150" y="555"/>
                      <a:pt x="1" y="1109"/>
                      <a:pt x="1" y="1109"/>
                    </a:cubicBezTo>
                    <a:cubicBezTo>
                      <a:pt x="1" y="1109"/>
                      <a:pt x="1150" y="1109"/>
                      <a:pt x="1612" y="806"/>
                    </a:cubicBezTo>
                    <a:cubicBezTo>
                      <a:pt x="2074" y="515"/>
                      <a:pt x="3078" y="317"/>
                      <a:pt x="3131" y="119"/>
                    </a:cubicBezTo>
                    <a:cubicBezTo>
                      <a:pt x="3146" y="40"/>
                      <a:pt x="3036" y="1"/>
                      <a:pt x="2858"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380;p127">
                <a:extLst>
                  <a:ext uri="{FF2B5EF4-FFF2-40B4-BE49-F238E27FC236}">
                    <a16:creationId xmlns:a16="http://schemas.microsoft.com/office/drawing/2014/main" id="{083CFDB4-BDD9-A366-D22C-7FB321399109}"/>
                  </a:ext>
                </a:extLst>
              </p:cNvPr>
              <p:cNvSpPr/>
              <p:nvPr/>
            </p:nvSpPr>
            <p:spPr>
              <a:xfrm>
                <a:off x="644225" y="2015375"/>
                <a:ext cx="137200" cy="54700"/>
              </a:xfrm>
              <a:custGeom>
                <a:avLst/>
                <a:gdLst/>
                <a:ahLst/>
                <a:cxnLst/>
                <a:rect l="l" t="t" r="r" b="b"/>
                <a:pathLst>
                  <a:path w="5488" h="2188" extrusionOk="0">
                    <a:moveTo>
                      <a:pt x="5136" y="0"/>
                    </a:moveTo>
                    <a:cubicBezTo>
                      <a:pt x="4870" y="0"/>
                      <a:pt x="4479" y="60"/>
                      <a:pt x="4173" y="141"/>
                    </a:cubicBezTo>
                    <a:cubicBezTo>
                      <a:pt x="3619" y="299"/>
                      <a:pt x="2324" y="642"/>
                      <a:pt x="2324" y="642"/>
                    </a:cubicBezTo>
                    <a:cubicBezTo>
                      <a:pt x="2324" y="642"/>
                      <a:pt x="1903" y="524"/>
                      <a:pt x="1419" y="524"/>
                    </a:cubicBezTo>
                    <a:cubicBezTo>
                      <a:pt x="1217" y="524"/>
                      <a:pt x="1004" y="544"/>
                      <a:pt x="806" y="603"/>
                    </a:cubicBezTo>
                    <a:lnTo>
                      <a:pt x="713" y="642"/>
                    </a:lnTo>
                    <a:lnTo>
                      <a:pt x="687" y="656"/>
                    </a:lnTo>
                    <a:cubicBezTo>
                      <a:pt x="528" y="695"/>
                      <a:pt x="396" y="774"/>
                      <a:pt x="277" y="880"/>
                    </a:cubicBezTo>
                    <a:cubicBezTo>
                      <a:pt x="40" y="1131"/>
                      <a:pt x="0" y="1501"/>
                      <a:pt x="172" y="1791"/>
                    </a:cubicBezTo>
                    <a:cubicBezTo>
                      <a:pt x="238" y="1897"/>
                      <a:pt x="330" y="1976"/>
                      <a:pt x="436" y="2042"/>
                    </a:cubicBezTo>
                    <a:cubicBezTo>
                      <a:pt x="542" y="2095"/>
                      <a:pt x="660" y="2148"/>
                      <a:pt x="779" y="2188"/>
                    </a:cubicBezTo>
                    <a:cubicBezTo>
                      <a:pt x="779" y="2188"/>
                      <a:pt x="2760" y="1871"/>
                      <a:pt x="3381" y="1329"/>
                    </a:cubicBezTo>
                    <a:cubicBezTo>
                      <a:pt x="4002" y="788"/>
                      <a:pt x="5296" y="378"/>
                      <a:pt x="5428" y="141"/>
                    </a:cubicBezTo>
                    <a:cubicBezTo>
                      <a:pt x="5487" y="40"/>
                      <a:pt x="5353" y="0"/>
                      <a:pt x="5136"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381;p127">
                <a:extLst>
                  <a:ext uri="{FF2B5EF4-FFF2-40B4-BE49-F238E27FC236}">
                    <a16:creationId xmlns:a16="http://schemas.microsoft.com/office/drawing/2014/main" id="{32979C9F-A974-C6E6-B946-E7FDB9FDB284}"/>
                  </a:ext>
                </a:extLst>
              </p:cNvPr>
              <p:cNvSpPr/>
              <p:nvPr/>
            </p:nvSpPr>
            <p:spPr>
              <a:xfrm>
                <a:off x="448100" y="3043050"/>
                <a:ext cx="50200" cy="36000"/>
              </a:xfrm>
              <a:custGeom>
                <a:avLst/>
                <a:gdLst/>
                <a:ahLst/>
                <a:cxnLst/>
                <a:rect l="l" t="t" r="r" b="b"/>
                <a:pathLst>
                  <a:path w="2008" h="1440" extrusionOk="0">
                    <a:moveTo>
                      <a:pt x="2008" y="0"/>
                    </a:moveTo>
                    <a:lnTo>
                      <a:pt x="0" y="79"/>
                    </a:lnTo>
                    <a:lnTo>
                      <a:pt x="172" y="1440"/>
                    </a:lnTo>
                    <a:lnTo>
                      <a:pt x="1915" y="1440"/>
                    </a:lnTo>
                    <a:lnTo>
                      <a:pt x="2008" y="0"/>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382;p127">
                <a:extLst>
                  <a:ext uri="{FF2B5EF4-FFF2-40B4-BE49-F238E27FC236}">
                    <a16:creationId xmlns:a16="http://schemas.microsoft.com/office/drawing/2014/main" id="{AD04A204-9FB1-A695-C642-1D19EC3383A5}"/>
                  </a:ext>
                </a:extLst>
              </p:cNvPr>
              <p:cNvSpPr/>
              <p:nvPr/>
            </p:nvSpPr>
            <p:spPr>
              <a:xfrm>
                <a:off x="564325" y="3038075"/>
                <a:ext cx="48875" cy="40975"/>
              </a:xfrm>
              <a:custGeom>
                <a:avLst/>
                <a:gdLst/>
                <a:ahLst/>
                <a:cxnLst/>
                <a:rect l="l" t="t" r="r" b="b"/>
                <a:pathLst>
                  <a:path w="1955" h="1639" extrusionOk="0">
                    <a:moveTo>
                      <a:pt x="1875" y="1"/>
                    </a:moveTo>
                    <a:lnTo>
                      <a:pt x="0" y="54"/>
                    </a:lnTo>
                    <a:lnTo>
                      <a:pt x="211" y="1639"/>
                    </a:lnTo>
                    <a:lnTo>
                      <a:pt x="1955" y="1625"/>
                    </a:lnTo>
                    <a:lnTo>
                      <a:pt x="1875" y="1"/>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383;p127">
                <a:extLst>
                  <a:ext uri="{FF2B5EF4-FFF2-40B4-BE49-F238E27FC236}">
                    <a16:creationId xmlns:a16="http://schemas.microsoft.com/office/drawing/2014/main" id="{A41A32C2-82FF-F152-2D57-50128F7C3213}"/>
                  </a:ext>
                </a:extLst>
              </p:cNvPr>
              <p:cNvSpPr/>
              <p:nvPr/>
            </p:nvSpPr>
            <p:spPr>
              <a:xfrm>
                <a:off x="552750" y="3066725"/>
                <a:ext cx="169725" cy="81000"/>
              </a:xfrm>
              <a:custGeom>
                <a:avLst/>
                <a:gdLst/>
                <a:ahLst/>
                <a:cxnLst/>
                <a:rect l="l" t="t" r="r" b="b"/>
                <a:pathLst>
                  <a:path w="6789" h="3240" extrusionOk="0">
                    <a:moveTo>
                      <a:pt x="2346" y="0"/>
                    </a:moveTo>
                    <a:cubicBezTo>
                      <a:pt x="2039" y="0"/>
                      <a:pt x="1644" y="302"/>
                      <a:pt x="1244" y="302"/>
                    </a:cubicBezTo>
                    <a:cubicBezTo>
                      <a:pt x="1066" y="302"/>
                      <a:pt x="887" y="243"/>
                      <a:pt x="714" y="70"/>
                    </a:cubicBezTo>
                    <a:cubicBezTo>
                      <a:pt x="688" y="64"/>
                      <a:pt x="662" y="61"/>
                      <a:pt x="637" y="61"/>
                    </a:cubicBezTo>
                    <a:cubicBezTo>
                      <a:pt x="433" y="61"/>
                      <a:pt x="269" y="241"/>
                      <a:pt x="305" y="453"/>
                    </a:cubicBezTo>
                    <a:cubicBezTo>
                      <a:pt x="305" y="532"/>
                      <a:pt x="291" y="611"/>
                      <a:pt x="278" y="677"/>
                    </a:cubicBezTo>
                    <a:cubicBezTo>
                      <a:pt x="278" y="743"/>
                      <a:pt x="265" y="796"/>
                      <a:pt x="265" y="862"/>
                    </a:cubicBezTo>
                    <a:cubicBezTo>
                      <a:pt x="173" y="1430"/>
                      <a:pt x="1" y="2315"/>
                      <a:pt x="40" y="2870"/>
                    </a:cubicBezTo>
                    <a:cubicBezTo>
                      <a:pt x="40" y="2989"/>
                      <a:pt x="67" y="3121"/>
                      <a:pt x="133" y="3240"/>
                    </a:cubicBezTo>
                    <a:lnTo>
                      <a:pt x="6710" y="3226"/>
                    </a:lnTo>
                    <a:cubicBezTo>
                      <a:pt x="6776" y="3107"/>
                      <a:pt x="6789" y="2975"/>
                      <a:pt x="6763" y="2857"/>
                    </a:cubicBezTo>
                    <a:cubicBezTo>
                      <a:pt x="6697" y="2579"/>
                      <a:pt x="6432" y="2170"/>
                      <a:pt x="5455" y="1760"/>
                    </a:cubicBezTo>
                    <a:cubicBezTo>
                      <a:pt x="4689" y="1443"/>
                      <a:pt x="3804" y="1140"/>
                      <a:pt x="3276" y="664"/>
                    </a:cubicBezTo>
                    <a:cubicBezTo>
                      <a:pt x="2761" y="202"/>
                      <a:pt x="2563" y="70"/>
                      <a:pt x="2563" y="70"/>
                    </a:cubicBezTo>
                    <a:cubicBezTo>
                      <a:pt x="2497" y="20"/>
                      <a:pt x="2425" y="0"/>
                      <a:pt x="23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384;p127">
                <a:extLst>
                  <a:ext uri="{FF2B5EF4-FFF2-40B4-BE49-F238E27FC236}">
                    <a16:creationId xmlns:a16="http://schemas.microsoft.com/office/drawing/2014/main" id="{DC67AC1D-8BC4-337B-E931-4A0B61C483CC}"/>
                  </a:ext>
                </a:extLst>
              </p:cNvPr>
              <p:cNvSpPr/>
              <p:nvPr/>
            </p:nvSpPr>
            <p:spPr>
              <a:xfrm>
                <a:off x="553750" y="3138125"/>
                <a:ext cx="168725" cy="9600"/>
              </a:xfrm>
              <a:custGeom>
                <a:avLst/>
                <a:gdLst/>
                <a:ahLst/>
                <a:cxnLst/>
                <a:rect l="l" t="t" r="r" b="b"/>
                <a:pathLst>
                  <a:path w="6749" h="384" extrusionOk="0">
                    <a:moveTo>
                      <a:pt x="6723" y="1"/>
                    </a:moveTo>
                    <a:lnTo>
                      <a:pt x="0" y="14"/>
                    </a:lnTo>
                    <a:cubicBezTo>
                      <a:pt x="0" y="133"/>
                      <a:pt x="27" y="265"/>
                      <a:pt x="93" y="384"/>
                    </a:cubicBezTo>
                    <a:lnTo>
                      <a:pt x="6670" y="370"/>
                    </a:lnTo>
                    <a:cubicBezTo>
                      <a:pt x="6736" y="251"/>
                      <a:pt x="6749" y="119"/>
                      <a:pt x="67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385;p127">
                <a:extLst>
                  <a:ext uri="{FF2B5EF4-FFF2-40B4-BE49-F238E27FC236}">
                    <a16:creationId xmlns:a16="http://schemas.microsoft.com/office/drawing/2014/main" id="{BF07BF4F-EB67-946E-9AB3-4D0077D911B1}"/>
                  </a:ext>
                </a:extLst>
              </p:cNvPr>
              <p:cNvSpPr/>
              <p:nvPr/>
            </p:nvSpPr>
            <p:spPr>
              <a:xfrm>
                <a:off x="559350" y="3083650"/>
                <a:ext cx="22150" cy="63750"/>
              </a:xfrm>
              <a:custGeom>
                <a:avLst/>
                <a:gdLst/>
                <a:ahLst/>
                <a:cxnLst/>
                <a:rect l="l" t="t" r="r" b="b"/>
                <a:pathLst>
                  <a:path w="886" h="2550" extrusionOk="0">
                    <a:moveTo>
                      <a:pt x="27" y="0"/>
                    </a:moveTo>
                    <a:cubicBezTo>
                      <a:pt x="27" y="53"/>
                      <a:pt x="14" y="119"/>
                      <a:pt x="1" y="185"/>
                    </a:cubicBezTo>
                    <a:cubicBezTo>
                      <a:pt x="410" y="502"/>
                      <a:pt x="661" y="978"/>
                      <a:pt x="701" y="1506"/>
                    </a:cubicBezTo>
                    <a:cubicBezTo>
                      <a:pt x="727" y="1889"/>
                      <a:pt x="595" y="2259"/>
                      <a:pt x="344" y="2549"/>
                    </a:cubicBezTo>
                    <a:lnTo>
                      <a:pt x="542" y="2549"/>
                    </a:lnTo>
                    <a:cubicBezTo>
                      <a:pt x="767" y="2246"/>
                      <a:pt x="886" y="1863"/>
                      <a:pt x="859" y="1480"/>
                    </a:cubicBezTo>
                    <a:cubicBezTo>
                      <a:pt x="807" y="885"/>
                      <a:pt x="503" y="344"/>
                      <a:pt x="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386;p127">
                <a:extLst>
                  <a:ext uri="{FF2B5EF4-FFF2-40B4-BE49-F238E27FC236}">
                    <a16:creationId xmlns:a16="http://schemas.microsoft.com/office/drawing/2014/main" id="{7438C858-3918-7CC5-E0A4-7E9E96F2DC69}"/>
                  </a:ext>
                </a:extLst>
              </p:cNvPr>
              <p:cNvSpPr/>
              <p:nvPr/>
            </p:nvSpPr>
            <p:spPr>
              <a:xfrm>
                <a:off x="628125" y="3085225"/>
                <a:ext cx="17425" cy="8050"/>
              </a:xfrm>
              <a:custGeom>
                <a:avLst/>
                <a:gdLst/>
                <a:ahLst/>
                <a:cxnLst/>
                <a:rect l="l" t="t" r="r" b="b"/>
                <a:pathLst>
                  <a:path w="697" h="322" extrusionOk="0">
                    <a:moveTo>
                      <a:pt x="578" y="0"/>
                    </a:moveTo>
                    <a:cubicBezTo>
                      <a:pt x="569" y="0"/>
                      <a:pt x="560" y="1"/>
                      <a:pt x="552" y="3"/>
                    </a:cubicBezTo>
                    <a:lnTo>
                      <a:pt x="129" y="109"/>
                    </a:lnTo>
                    <a:cubicBezTo>
                      <a:pt x="1" y="122"/>
                      <a:pt x="22" y="321"/>
                      <a:pt x="144" y="321"/>
                    </a:cubicBezTo>
                    <a:cubicBezTo>
                      <a:pt x="148" y="321"/>
                      <a:pt x="151" y="321"/>
                      <a:pt x="155" y="320"/>
                    </a:cubicBezTo>
                    <a:lnTo>
                      <a:pt x="182" y="320"/>
                    </a:lnTo>
                    <a:lnTo>
                      <a:pt x="591" y="215"/>
                    </a:lnTo>
                    <a:cubicBezTo>
                      <a:pt x="657" y="202"/>
                      <a:pt x="697" y="136"/>
                      <a:pt x="684" y="83"/>
                    </a:cubicBezTo>
                    <a:cubicBezTo>
                      <a:pt x="662" y="28"/>
                      <a:pt x="621" y="0"/>
                      <a:pt x="5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387;p127">
                <a:extLst>
                  <a:ext uri="{FF2B5EF4-FFF2-40B4-BE49-F238E27FC236}">
                    <a16:creationId xmlns:a16="http://schemas.microsoft.com/office/drawing/2014/main" id="{445D2BD7-05C6-1035-CF08-B27BB77D0C04}"/>
                  </a:ext>
                </a:extLst>
              </p:cNvPr>
              <p:cNvSpPr/>
              <p:nvPr/>
            </p:nvSpPr>
            <p:spPr>
              <a:xfrm>
                <a:off x="619125" y="3076600"/>
                <a:ext cx="16900" cy="8075"/>
              </a:xfrm>
              <a:custGeom>
                <a:avLst/>
                <a:gdLst/>
                <a:ahLst/>
                <a:cxnLst/>
                <a:rect l="l" t="t" r="r" b="b"/>
                <a:pathLst>
                  <a:path w="676" h="323" extrusionOk="0">
                    <a:moveTo>
                      <a:pt x="534" y="0"/>
                    </a:moveTo>
                    <a:cubicBezTo>
                      <a:pt x="524" y="0"/>
                      <a:pt x="513" y="2"/>
                      <a:pt x="502" y="5"/>
                    </a:cubicBezTo>
                    <a:lnTo>
                      <a:pt x="93" y="111"/>
                    </a:lnTo>
                    <a:cubicBezTo>
                      <a:pt x="27" y="124"/>
                      <a:pt x="0" y="177"/>
                      <a:pt x="14" y="243"/>
                    </a:cubicBezTo>
                    <a:cubicBezTo>
                      <a:pt x="14" y="282"/>
                      <a:pt x="66" y="322"/>
                      <a:pt x="119" y="322"/>
                    </a:cubicBezTo>
                    <a:lnTo>
                      <a:pt x="146" y="322"/>
                    </a:lnTo>
                    <a:lnTo>
                      <a:pt x="555" y="216"/>
                    </a:lnTo>
                    <a:cubicBezTo>
                      <a:pt x="676" y="180"/>
                      <a:pt x="642" y="0"/>
                      <a:pt x="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388;p127">
                <a:extLst>
                  <a:ext uri="{FF2B5EF4-FFF2-40B4-BE49-F238E27FC236}">
                    <a16:creationId xmlns:a16="http://schemas.microsoft.com/office/drawing/2014/main" id="{0C89AD78-4D46-1E86-52F6-7F7EFC989904}"/>
                  </a:ext>
                </a:extLst>
              </p:cNvPr>
              <p:cNvSpPr/>
              <p:nvPr/>
            </p:nvSpPr>
            <p:spPr>
              <a:xfrm>
                <a:off x="639600" y="3091125"/>
                <a:ext cx="17200" cy="8075"/>
              </a:xfrm>
              <a:custGeom>
                <a:avLst/>
                <a:gdLst/>
                <a:ahLst/>
                <a:cxnLst/>
                <a:rect l="l" t="t" r="r" b="b"/>
                <a:pathLst>
                  <a:path w="688" h="323" extrusionOk="0">
                    <a:moveTo>
                      <a:pt x="537" y="0"/>
                    </a:moveTo>
                    <a:cubicBezTo>
                      <a:pt x="526" y="0"/>
                      <a:pt x="514" y="2"/>
                      <a:pt x="502" y="5"/>
                    </a:cubicBezTo>
                    <a:lnTo>
                      <a:pt x="93" y="111"/>
                    </a:lnTo>
                    <a:cubicBezTo>
                      <a:pt x="40" y="124"/>
                      <a:pt x="0" y="177"/>
                      <a:pt x="13" y="243"/>
                    </a:cubicBezTo>
                    <a:cubicBezTo>
                      <a:pt x="27" y="283"/>
                      <a:pt x="66" y="322"/>
                      <a:pt x="119" y="322"/>
                    </a:cubicBezTo>
                    <a:lnTo>
                      <a:pt x="145" y="322"/>
                    </a:lnTo>
                    <a:lnTo>
                      <a:pt x="555" y="217"/>
                    </a:lnTo>
                    <a:cubicBezTo>
                      <a:pt x="688" y="180"/>
                      <a:pt x="655" y="0"/>
                      <a:pt x="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389;p127">
                <a:extLst>
                  <a:ext uri="{FF2B5EF4-FFF2-40B4-BE49-F238E27FC236}">
                    <a16:creationId xmlns:a16="http://schemas.microsoft.com/office/drawing/2014/main" id="{CB2E89BA-64D9-C5B4-8332-C8ADB8C0FCE9}"/>
                  </a:ext>
                </a:extLst>
              </p:cNvPr>
              <p:cNvSpPr/>
              <p:nvPr/>
            </p:nvSpPr>
            <p:spPr>
              <a:xfrm>
                <a:off x="649825" y="3096800"/>
                <a:ext cx="17000" cy="8000"/>
              </a:xfrm>
              <a:custGeom>
                <a:avLst/>
                <a:gdLst/>
                <a:ahLst/>
                <a:cxnLst/>
                <a:rect l="l" t="t" r="r" b="b"/>
                <a:pathLst>
                  <a:path w="680" h="320" extrusionOk="0">
                    <a:moveTo>
                      <a:pt x="526" y="0"/>
                    </a:moveTo>
                    <a:cubicBezTo>
                      <a:pt x="519" y="0"/>
                      <a:pt x="511" y="1"/>
                      <a:pt x="502" y="3"/>
                    </a:cubicBezTo>
                    <a:lnTo>
                      <a:pt x="93" y="108"/>
                    </a:lnTo>
                    <a:cubicBezTo>
                      <a:pt x="27" y="122"/>
                      <a:pt x="1" y="174"/>
                      <a:pt x="14" y="240"/>
                    </a:cubicBezTo>
                    <a:cubicBezTo>
                      <a:pt x="27" y="293"/>
                      <a:pt x="67" y="320"/>
                      <a:pt x="119" y="320"/>
                    </a:cubicBezTo>
                    <a:lnTo>
                      <a:pt x="146" y="320"/>
                    </a:lnTo>
                    <a:lnTo>
                      <a:pt x="555" y="214"/>
                    </a:lnTo>
                    <a:cubicBezTo>
                      <a:pt x="679" y="177"/>
                      <a:pt x="640" y="0"/>
                      <a:pt x="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390;p127">
                <a:extLst>
                  <a:ext uri="{FF2B5EF4-FFF2-40B4-BE49-F238E27FC236}">
                    <a16:creationId xmlns:a16="http://schemas.microsoft.com/office/drawing/2014/main" id="{F6816DFB-08F7-1B6F-EE4F-F691BF7FA3AB}"/>
                  </a:ext>
                </a:extLst>
              </p:cNvPr>
              <p:cNvSpPr/>
              <p:nvPr/>
            </p:nvSpPr>
            <p:spPr>
              <a:xfrm>
                <a:off x="660725" y="3102050"/>
                <a:ext cx="16525" cy="8025"/>
              </a:xfrm>
              <a:custGeom>
                <a:avLst/>
                <a:gdLst/>
                <a:ahLst/>
                <a:cxnLst/>
                <a:rect l="l" t="t" r="r" b="b"/>
                <a:pathLst>
                  <a:path w="661" h="321" extrusionOk="0">
                    <a:moveTo>
                      <a:pt x="542" y="1"/>
                    </a:moveTo>
                    <a:cubicBezTo>
                      <a:pt x="533" y="1"/>
                      <a:pt x="524" y="2"/>
                      <a:pt x="515" y="4"/>
                    </a:cubicBezTo>
                    <a:lnTo>
                      <a:pt x="106" y="110"/>
                    </a:lnTo>
                    <a:cubicBezTo>
                      <a:pt x="40" y="123"/>
                      <a:pt x="0" y="176"/>
                      <a:pt x="27" y="242"/>
                    </a:cubicBezTo>
                    <a:cubicBezTo>
                      <a:pt x="40" y="295"/>
                      <a:pt x="80" y="321"/>
                      <a:pt x="132" y="321"/>
                    </a:cubicBezTo>
                    <a:cubicBezTo>
                      <a:pt x="132" y="321"/>
                      <a:pt x="146" y="321"/>
                      <a:pt x="159" y="308"/>
                    </a:cubicBezTo>
                    <a:lnTo>
                      <a:pt x="568" y="215"/>
                    </a:lnTo>
                    <a:cubicBezTo>
                      <a:pt x="621" y="189"/>
                      <a:pt x="661" y="136"/>
                      <a:pt x="647" y="83"/>
                    </a:cubicBezTo>
                    <a:cubicBezTo>
                      <a:pt x="625" y="28"/>
                      <a:pt x="585" y="1"/>
                      <a:pt x="5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391;p127">
                <a:extLst>
                  <a:ext uri="{FF2B5EF4-FFF2-40B4-BE49-F238E27FC236}">
                    <a16:creationId xmlns:a16="http://schemas.microsoft.com/office/drawing/2014/main" id="{2F5F3F25-68F7-AE8D-87E0-FE0E11520A6A}"/>
                  </a:ext>
                </a:extLst>
              </p:cNvPr>
              <p:cNvSpPr/>
              <p:nvPr/>
            </p:nvSpPr>
            <p:spPr>
              <a:xfrm>
                <a:off x="672050" y="3106625"/>
                <a:ext cx="18125" cy="8100"/>
              </a:xfrm>
              <a:custGeom>
                <a:avLst/>
                <a:gdLst/>
                <a:ahLst/>
                <a:cxnLst/>
                <a:rect l="l" t="t" r="r" b="b"/>
                <a:pathLst>
                  <a:path w="725" h="324" extrusionOk="0">
                    <a:moveTo>
                      <a:pt x="583" y="1"/>
                    </a:moveTo>
                    <a:cubicBezTo>
                      <a:pt x="573" y="1"/>
                      <a:pt x="562" y="3"/>
                      <a:pt x="551" y="6"/>
                    </a:cubicBezTo>
                    <a:lnTo>
                      <a:pt x="142" y="112"/>
                    </a:lnTo>
                    <a:cubicBezTo>
                      <a:pt x="1" y="124"/>
                      <a:pt x="21" y="323"/>
                      <a:pt x="155" y="323"/>
                    </a:cubicBezTo>
                    <a:cubicBezTo>
                      <a:pt x="159" y="323"/>
                      <a:pt x="164" y="323"/>
                      <a:pt x="168" y="323"/>
                    </a:cubicBezTo>
                    <a:lnTo>
                      <a:pt x="194" y="323"/>
                    </a:lnTo>
                    <a:lnTo>
                      <a:pt x="604" y="217"/>
                    </a:lnTo>
                    <a:cubicBezTo>
                      <a:pt x="725" y="181"/>
                      <a:pt x="691" y="1"/>
                      <a:pt x="5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392;p127">
                <a:extLst>
                  <a:ext uri="{FF2B5EF4-FFF2-40B4-BE49-F238E27FC236}">
                    <a16:creationId xmlns:a16="http://schemas.microsoft.com/office/drawing/2014/main" id="{86558A53-F6B0-A863-B274-12C15C4000F6}"/>
                  </a:ext>
                </a:extLst>
              </p:cNvPr>
              <p:cNvSpPr/>
              <p:nvPr/>
            </p:nvSpPr>
            <p:spPr>
              <a:xfrm>
                <a:off x="371175" y="2336150"/>
                <a:ext cx="255225" cy="152025"/>
              </a:xfrm>
              <a:custGeom>
                <a:avLst/>
                <a:gdLst/>
                <a:ahLst/>
                <a:cxnLst/>
                <a:rect l="l" t="t" r="r" b="b"/>
                <a:pathLst>
                  <a:path w="10209" h="6081" extrusionOk="0">
                    <a:moveTo>
                      <a:pt x="8690" y="1"/>
                    </a:moveTo>
                    <a:lnTo>
                      <a:pt x="185" y="1810"/>
                    </a:lnTo>
                    <a:cubicBezTo>
                      <a:pt x="185" y="1810"/>
                      <a:pt x="0" y="3620"/>
                      <a:pt x="330" y="4927"/>
                    </a:cubicBezTo>
                    <a:cubicBezTo>
                      <a:pt x="344" y="4993"/>
                      <a:pt x="370" y="5059"/>
                      <a:pt x="383" y="5125"/>
                    </a:cubicBezTo>
                    <a:cubicBezTo>
                      <a:pt x="410" y="5218"/>
                      <a:pt x="436" y="5297"/>
                      <a:pt x="476" y="5389"/>
                    </a:cubicBezTo>
                    <a:cubicBezTo>
                      <a:pt x="674" y="5877"/>
                      <a:pt x="1804" y="6080"/>
                      <a:pt x="3216" y="6080"/>
                    </a:cubicBezTo>
                    <a:cubicBezTo>
                      <a:pt x="3871" y="6080"/>
                      <a:pt x="4585" y="6037"/>
                      <a:pt x="5296" y="5957"/>
                    </a:cubicBezTo>
                    <a:cubicBezTo>
                      <a:pt x="7026" y="5759"/>
                      <a:pt x="8743" y="5336"/>
                      <a:pt x="9496" y="4835"/>
                    </a:cubicBezTo>
                    <a:cubicBezTo>
                      <a:pt x="10209" y="4359"/>
                      <a:pt x="8690" y="1"/>
                      <a:pt x="86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393;p127">
                <a:extLst>
                  <a:ext uri="{FF2B5EF4-FFF2-40B4-BE49-F238E27FC236}">
                    <a16:creationId xmlns:a16="http://schemas.microsoft.com/office/drawing/2014/main" id="{C8939688-2901-E101-C7CF-F637ADCE2D00}"/>
                  </a:ext>
                </a:extLst>
              </p:cNvPr>
              <p:cNvSpPr/>
              <p:nvPr/>
            </p:nvSpPr>
            <p:spPr>
              <a:xfrm>
                <a:off x="506525" y="2428275"/>
                <a:ext cx="130775" cy="614450"/>
              </a:xfrm>
              <a:custGeom>
                <a:avLst/>
                <a:gdLst/>
                <a:ahLst/>
                <a:cxnLst/>
                <a:rect l="l" t="t" r="r" b="b"/>
                <a:pathLst>
                  <a:path w="5231" h="24578" extrusionOk="0">
                    <a:moveTo>
                      <a:pt x="4240" y="1"/>
                    </a:moveTo>
                    <a:lnTo>
                      <a:pt x="3408" y="384"/>
                    </a:lnTo>
                    <a:lnTo>
                      <a:pt x="3210" y="476"/>
                    </a:lnTo>
                    <a:lnTo>
                      <a:pt x="1" y="1955"/>
                    </a:lnTo>
                    <a:lnTo>
                      <a:pt x="41" y="2246"/>
                    </a:lnTo>
                    <a:lnTo>
                      <a:pt x="1454" y="14277"/>
                    </a:lnTo>
                    <a:cubicBezTo>
                      <a:pt x="1137" y="16297"/>
                      <a:pt x="2022" y="24578"/>
                      <a:pt x="2022" y="24578"/>
                    </a:cubicBezTo>
                    <a:lnTo>
                      <a:pt x="4518" y="24499"/>
                    </a:lnTo>
                    <a:lnTo>
                      <a:pt x="5231" y="13524"/>
                    </a:lnTo>
                    <a:cubicBezTo>
                      <a:pt x="5204" y="10341"/>
                      <a:pt x="4861" y="5943"/>
                      <a:pt x="4359" y="1163"/>
                    </a:cubicBezTo>
                    <a:cubicBezTo>
                      <a:pt x="4359" y="1084"/>
                      <a:pt x="4346" y="1004"/>
                      <a:pt x="4333" y="938"/>
                    </a:cubicBezTo>
                    <a:cubicBezTo>
                      <a:pt x="4306" y="687"/>
                      <a:pt x="4280" y="436"/>
                      <a:pt x="4253" y="199"/>
                    </a:cubicBezTo>
                    <a:cubicBezTo>
                      <a:pt x="4253" y="133"/>
                      <a:pt x="4240" y="67"/>
                      <a:pt x="4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394;p127">
                <a:extLst>
                  <a:ext uri="{FF2B5EF4-FFF2-40B4-BE49-F238E27FC236}">
                    <a16:creationId xmlns:a16="http://schemas.microsoft.com/office/drawing/2014/main" id="{B66A138E-6E3B-31B9-EE57-D63564EFAAE7}"/>
                  </a:ext>
                </a:extLst>
              </p:cNvPr>
              <p:cNvSpPr/>
              <p:nvPr/>
            </p:nvSpPr>
            <p:spPr>
              <a:xfrm>
                <a:off x="518100" y="2485675"/>
                <a:ext cx="51525" cy="548475"/>
              </a:xfrm>
              <a:custGeom>
                <a:avLst/>
                <a:gdLst/>
                <a:ahLst/>
                <a:cxnLst/>
                <a:rect l="l" t="t" r="r" b="b"/>
                <a:pathLst>
                  <a:path w="2061" h="21939" extrusionOk="0">
                    <a:moveTo>
                      <a:pt x="102" y="0"/>
                    </a:moveTo>
                    <a:cubicBezTo>
                      <a:pt x="50" y="0"/>
                      <a:pt x="0" y="37"/>
                      <a:pt x="0" y="108"/>
                    </a:cubicBezTo>
                    <a:lnTo>
                      <a:pt x="1519" y="11558"/>
                    </a:lnTo>
                    <a:cubicBezTo>
                      <a:pt x="1479" y="11809"/>
                      <a:pt x="977" y="14860"/>
                      <a:pt x="1849" y="21846"/>
                    </a:cubicBezTo>
                    <a:cubicBezTo>
                      <a:pt x="1849" y="21899"/>
                      <a:pt x="1902" y="21938"/>
                      <a:pt x="1955" y="21938"/>
                    </a:cubicBezTo>
                    <a:lnTo>
                      <a:pt x="1968" y="21938"/>
                    </a:lnTo>
                    <a:cubicBezTo>
                      <a:pt x="2021" y="21938"/>
                      <a:pt x="2060" y="21886"/>
                      <a:pt x="2060" y="21820"/>
                    </a:cubicBezTo>
                    <a:cubicBezTo>
                      <a:pt x="1149" y="14582"/>
                      <a:pt x="1730" y="11611"/>
                      <a:pt x="1730" y="11585"/>
                    </a:cubicBezTo>
                    <a:cubicBezTo>
                      <a:pt x="1730" y="11571"/>
                      <a:pt x="1730" y="11558"/>
                      <a:pt x="1730" y="11545"/>
                    </a:cubicBezTo>
                    <a:lnTo>
                      <a:pt x="211" y="82"/>
                    </a:lnTo>
                    <a:cubicBezTo>
                      <a:pt x="193" y="27"/>
                      <a:pt x="147" y="0"/>
                      <a:pt x="1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395;p127">
                <a:extLst>
                  <a:ext uri="{FF2B5EF4-FFF2-40B4-BE49-F238E27FC236}">
                    <a16:creationId xmlns:a16="http://schemas.microsoft.com/office/drawing/2014/main" id="{A0B38BFB-B9A1-8B59-A664-4323AAAE2A15}"/>
                  </a:ext>
                </a:extLst>
              </p:cNvPr>
              <p:cNvSpPr/>
              <p:nvPr/>
            </p:nvSpPr>
            <p:spPr>
              <a:xfrm>
                <a:off x="563925" y="2390250"/>
                <a:ext cx="51600" cy="67100"/>
              </a:xfrm>
              <a:custGeom>
                <a:avLst/>
                <a:gdLst/>
                <a:ahLst/>
                <a:cxnLst/>
                <a:rect l="l" t="t" r="r" b="b"/>
                <a:pathLst>
                  <a:path w="2064" h="2684" extrusionOk="0">
                    <a:moveTo>
                      <a:pt x="117" y="1"/>
                    </a:moveTo>
                    <a:cubicBezTo>
                      <a:pt x="60" y="1"/>
                      <a:pt x="1" y="46"/>
                      <a:pt x="16" y="122"/>
                    </a:cubicBezTo>
                    <a:cubicBezTo>
                      <a:pt x="16" y="175"/>
                      <a:pt x="227" y="1244"/>
                      <a:pt x="914" y="1997"/>
                    </a:cubicBezTo>
                    <a:cubicBezTo>
                      <a:pt x="1059" y="2155"/>
                      <a:pt x="1218" y="2288"/>
                      <a:pt x="1403" y="2406"/>
                    </a:cubicBezTo>
                    <a:cubicBezTo>
                      <a:pt x="1535" y="2499"/>
                      <a:pt x="1680" y="2565"/>
                      <a:pt x="1839" y="2618"/>
                    </a:cubicBezTo>
                    <a:cubicBezTo>
                      <a:pt x="1918" y="2644"/>
                      <a:pt x="1984" y="2671"/>
                      <a:pt x="2063" y="2684"/>
                    </a:cubicBezTo>
                    <a:cubicBezTo>
                      <a:pt x="2063" y="2605"/>
                      <a:pt x="2050" y="2538"/>
                      <a:pt x="2037" y="2459"/>
                    </a:cubicBezTo>
                    <a:lnTo>
                      <a:pt x="1931" y="2433"/>
                    </a:lnTo>
                    <a:cubicBezTo>
                      <a:pt x="1786" y="2380"/>
                      <a:pt x="1640" y="2314"/>
                      <a:pt x="1508" y="2235"/>
                    </a:cubicBezTo>
                    <a:cubicBezTo>
                      <a:pt x="1363" y="2142"/>
                      <a:pt x="1231" y="2023"/>
                      <a:pt x="1112" y="1905"/>
                    </a:cubicBezTo>
                    <a:cubicBezTo>
                      <a:pt x="425" y="1191"/>
                      <a:pt x="214" y="95"/>
                      <a:pt x="214" y="82"/>
                    </a:cubicBezTo>
                    <a:cubicBezTo>
                      <a:pt x="203" y="26"/>
                      <a:pt x="160" y="1"/>
                      <a:pt x="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396;p127">
                <a:extLst>
                  <a:ext uri="{FF2B5EF4-FFF2-40B4-BE49-F238E27FC236}">
                    <a16:creationId xmlns:a16="http://schemas.microsoft.com/office/drawing/2014/main" id="{4A78BC52-4077-B764-BF21-8B32F1F3ACFE}"/>
                  </a:ext>
                </a:extLst>
              </p:cNvPr>
              <p:cNvSpPr/>
              <p:nvPr/>
            </p:nvSpPr>
            <p:spPr>
              <a:xfrm>
                <a:off x="508525" y="2360275"/>
                <a:ext cx="12900" cy="115575"/>
              </a:xfrm>
              <a:custGeom>
                <a:avLst/>
                <a:gdLst/>
                <a:ahLst/>
                <a:cxnLst/>
                <a:rect l="l" t="t" r="r" b="b"/>
                <a:pathLst>
                  <a:path w="516" h="4623" extrusionOk="0">
                    <a:moveTo>
                      <a:pt x="159" y="0"/>
                    </a:moveTo>
                    <a:lnTo>
                      <a:pt x="0" y="26"/>
                    </a:lnTo>
                    <a:cubicBezTo>
                      <a:pt x="0" y="145"/>
                      <a:pt x="27" y="277"/>
                      <a:pt x="40" y="449"/>
                    </a:cubicBezTo>
                    <a:cubicBezTo>
                      <a:pt x="40" y="502"/>
                      <a:pt x="53" y="555"/>
                      <a:pt x="53" y="608"/>
                    </a:cubicBezTo>
                    <a:cubicBezTo>
                      <a:pt x="106" y="1334"/>
                      <a:pt x="211" y="2364"/>
                      <a:pt x="277" y="3421"/>
                    </a:cubicBezTo>
                    <a:cubicBezTo>
                      <a:pt x="291" y="3473"/>
                      <a:pt x="291" y="3526"/>
                      <a:pt x="291" y="3579"/>
                    </a:cubicBezTo>
                    <a:cubicBezTo>
                      <a:pt x="304" y="3909"/>
                      <a:pt x="330" y="4226"/>
                      <a:pt x="344" y="4543"/>
                    </a:cubicBezTo>
                    <a:cubicBezTo>
                      <a:pt x="344" y="4583"/>
                      <a:pt x="383" y="4622"/>
                      <a:pt x="436" y="4622"/>
                    </a:cubicBezTo>
                    <a:cubicBezTo>
                      <a:pt x="476" y="4622"/>
                      <a:pt x="515" y="4583"/>
                      <a:pt x="515" y="4530"/>
                    </a:cubicBezTo>
                    <a:cubicBezTo>
                      <a:pt x="502" y="4213"/>
                      <a:pt x="476" y="3870"/>
                      <a:pt x="449" y="3553"/>
                    </a:cubicBezTo>
                    <a:cubicBezTo>
                      <a:pt x="436" y="3487"/>
                      <a:pt x="436" y="3434"/>
                      <a:pt x="436" y="3381"/>
                    </a:cubicBezTo>
                    <a:cubicBezTo>
                      <a:pt x="370" y="2338"/>
                      <a:pt x="277" y="1307"/>
                      <a:pt x="211" y="581"/>
                    </a:cubicBezTo>
                    <a:cubicBezTo>
                      <a:pt x="211" y="528"/>
                      <a:pt x="198" y="475"/>
                      <a:pt x="198" y="423"/>
                    </a:cubicBezTo>
                    <a:cubicBezTo>
                      <a:pt x="185" y="264"/>
                      <a:pt x="172" y="119"/>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397;p127">
                <a:extLst>
                  <a:ext uri="{FF2B5EF4-FFF2-40B4-BE49-F238E27FC236}">
                    <a16:creationId xmlns:a16="http://schemas.microsoft.com/office/drawing/2014/main" id="{62FBBFF6-79B7-BCC6-C026-2C62901FBC8A}"/>
                  </a:ext>
                </a:extLst>
              </p:cNvPr>
              <p:cNvSpPr/>
              <p:nvPr/>
            </p:nvSpPr>
            <p:spPr>
              <a:xfrm>
                <a:off x="490700" y="2362575"/>
                <a:ext cx="38300" cy="87975"/>
              </a:xfrm>
              <a:custGeom>
                <a:avLst/>
                <a:gdLst/>
                <a:ahLst/>
                <a:cxnLst/>
                <a:rect l="l" t="t" r="r" b="b"/>
                <a:pathLst>
                  <a:path w="1532" h="3519" extrusionOk="0">
                    <a:moveTo>
                      <a:pt x="172" y="0"/>
                    </a:moveTo>
                    <a:lnTo>
                      <a:pt x="0" y="27"/>
                    </a:lnTo>
                    <a:cubicBezTo>
                      <a:pt x="13" y="133"/>
                      <a:pt x="26" y="278"/>
                      <a:pt x="40" y="423"/>
                    </a:cubicBezTo>
                    <a:cubicBezTo>
                      <a:pt x="53" y="476"/>
                      <a:pt x="66" y="529"/>
                      <a:pt x="66" y="595"/>
                    </a:cubicBezTo>
                    <a:cubicBezTo>
                      <a:pt x="158" y="1546"/>
                      <a:pt x="291" y="2866"/>
                      <a:pt x="357" y="3196"/>
                    </a:cubicBezTo>
                    <a:cubicBezTo>
                      <a:pt x="370" y="3315"/>
                      <a:pt x="449" y="3421"/>
                      <a:pt x="555" y="3474"/>
                    </a:cubicBezTo>
                    <a:cubicBezTo>
                      <a:pt x="624" y="3504"/>
                      <a:pt x="693" y="3518"/>
                      <a:pt x="768" y="3518"/>
                    </a:cubicBezTo>
                    <a:cubicBezTo>
                      <a:pt x="793" y="3518"/>
                      <a:pt x="819" y="3517"/>
                      <a:pt x="845" y="3513"/>
                    </a:cubicBezTo>
                    <a:cubicBezTo>
                      <a:pt x="898" y="3513"/>
                      <a:pt x="951" y="3500"/>
                      <a:pt x="1004" y="3487"/>
                    </a:cubicBezTo>
                    <a:cubicBezTo>
                      <a:pt x="1057" y="3474"/>
                      <a:pt x="1123" y="3461"/>
                      <a:pt x="1175" y="3447"/>
                    </a:cubicBezTo>
                    <a:cubicBezTo>
                      <a:pt x="1281" y="3421"/>
                      <a:pt x="1373" y="3381"/>
                      <a:pt x="1479" y="3329"/>
                    </a:cubicBezTo>
                    <a:cubicBezTo>
                      <a:pt x="1519" y="3315"/>
                      <a:pt x="1532" y="3249"/>
                      <a:pt x="1506" y="3210"/>
                    </a:cubicBezTo>
                    <a:cubicBezTo>
                      <a:pt x="1486" y="3180"/>
                      <a:pt x="1451" y="3165"/>
                      <a:pt x="1418" y="3165"/>
                    </a:cubicBezTo>
                    <a:cubicBezTo>
                      <a:pt x="1407" y="3165"/>
                      <a:pt x="1397" y="3167"/>
                      <a:pt x="1387" y="3170"/>
                    </a:cubicBezTo>
                    <a:cubicBezTo>
                      <a:pt x="1307" y="3210"/>
                      <a:pt x="1228" y="3249"/>
                      <a:pt x="1149" y="3276"/>
                    </a:cubicBezTo>
                    <a:cubicBezTo>
                      <a:pt x="1109" y="3289"/>
                      <a:pt x="1043" y="3302"/>
                      <a:pt x="990" y="3315"/>
                    </a:cubicBezTo>
                    <a:cubicBezTo>
                      <a:pt x="931" y="3335"/>
                      <a:pt x="868" y="3345"/>
                      <a:pt x="806" y="3345"/>
                    </a:cubicBezTo>
                    <a:cubicBezTo>
                      <a:pt x="743" y="3345"/>
                      <a:pt x="680" y="3335"/>
                      <a:pt x="621" y="3315"/>
                    </a:cubicBezTo>
                    <a:cubicBezTo>
                      <a:pt x="568" y="3289"/>
                      <a:pt x="528" y="3236"/>
                      <a:pt x="515" y="3170"/>
                    </a:cubicBezTo>
                    <a:cubicBezTo>
                      <a:pt x="449" y="2853"/>
                      <a:pt x="317" y="1519"/>
                      <a:pt x="225" y="568"/>
                    </a:cubicBezTo>
                    <a:cubicBezTo>
                      <a:pt x="225" y="516"/>
                      <a:pt x="211" y="463"/>
                      <a:pt x="211" y="410"/>
                    </a:cubicBezTo>
                    <a:cubicBezTo>
                      <a:pt x="198" y="251"/>
                      <a:pt x="185" y="119"/>
                      <a:pt x="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398;p127">
                <a:extLst>
                  <a:ext uri="{FF2B5EF4-FFF2-40B4-BE49-F238E27FC236}">
                    <a16:creationId xmlns:a16="http://schemas.microsoft.com/office/drawing/2014/main" id="{FECD17B5-BE6E-B2CF-0CDA-A84040B46C32}"/>
                  </a:ext>
                </a:extLst>
              </p:cNvPr>
              <p:cNvSpPr/>
              <p:nvPr/>
            </p:nvSpPr>
            <p:spPr>
              <a:xfrm>
                <a:off x="376125" y="2414250"/>
                <a:ext cx="128450" cy="630800"/>
              </a:xfrm>
              <a:custGeom>
                <a:avLst/>
                <a:gdLst/>
                <a:ahLst/>
                <a:cxnLst/>
                <a:rect l="l" t="t" r="r" b="b"/>
                <a:pathLst>
                  <a:path w="5138" h="25232" extrusionOk="0">
                    <a:moveTo>
                      <a:pt x="525" y="0"/>
                    </a:moveTo>
                    <a:cubicBezTo>
                      <a:pt x="321" y="0"/>
                      <a:pt x="142" y="27"/>
                      <a:pt x="0" y="86"/>
                    </a:cubicBezTo>
                    <a:cubicBezTo>
                      <a:pt x="0" y="86"/>
                      <a:pt x="66" y="760"/>
                      <a:pt x="172" y="1803"/>
                    </a:cubicBezTo>
                    <a:lnTo>
                      <a:pt x="185" y="2001"/>
                    </a:lnTo>
                    <a:lnTo>
                      <a:pt x="212" y="2212"/>
                    </a:lnTo>
                    <a:cubicBezTo>
                      <a:pt x="463" y="4827"/>
                      <a:pt x="885" y="9159"/>
                      <a:pt x="1163" y="11246"/>
                    </a:cubicBezTo>
                    <a:cubicBezTo>
                      <a:pt x="1163" y="11246"/>
                      <a:pt x="1123" y="15168"/>
                      <a:pt x="1281" y="18205"/>
                    </a:cubicBezTo>
                    <a:cubicBezTo>
                      <a:pt x="1413" y="21005"/>
                      <a:pt x="2391" y="24386"/>
                      <a:pt x="2536" y="25231"/>
                    </a:cubicBezTo>
                    <a:lnTo>
                      <a:pt x="5124" y="25231"/>
                    </a:lnTo>
                    <a:lnTo>
                      <a:pt x="5138" y="24862"/>
                    </a:lnTo>
                    <a:lnTo>
                      <a:pt x="5098" y="1446"/>
                    </a:lnTo>
                    <a:cubicBezTo>
                      <a:pt x="4306" y="1090"/>
                      <a:pt x="3513" y="760"/>
                      <a:pt x="2694" y="482"/>
                    </a:cubicBezTo>
                    <a:lnTo>
                      <a:pt x="2483" y="403"/>
                    </a:lnTo>
                    <a:lnTo>
                      <a:pt x="2100" y="284"/>
                    </a:lnTo>
                    <a:lnTo>
                      <a:pt x="1889" y="231"/>
                    </a:lnTo>
                    <a:cubicBezTo>
                      <a:pt x="1388" y="93"/>
                      <a:pt x="911" y="0"/>
                      <a:pt x="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399;p127">
                <a:extLst>
                  <a:ext uri="{FF2B5EF4-FFF2-40B4-BE49-F238E27FC236}">
                    <a16:creationId xmlns:a16="http://schemas.microsoft.com/office/drawing/2014/main" id="{3E8F0331-EAF6-8BE0-B548-06B17E0C6988}"/>
                  </a:ext>
                </a:extLst>
              </p:cNvPr>
              <p:cNvSpPr/>
              <p:nvPr/>
            </p:nvSpPr>
            <p:spPr>
              <a:xfrm>
                <a:off x="395925" y="2475150"/>
                <a:ext cx="53175" cy="566925"/>
              </a:xfrm>
              <a:custGeom>
                <a:avLst/>
                <a:gdLst/>
                <a:ahLst/>
                <a:cxnLst/>
                <a:rect l="l" t="t" r="r" b="b"/>
                <a:pathLst>
                  <a:path w="2127" h="22677" extrusionOk="0">
                    <a:moveTo>
                      <a:pt x="104" y="1"/>
                    </a:moveTo>
                    <a:cubicBezTo>
                      <a:pt x="52" y="1"/>
                      <a:pt x="1" y="37"/>
                      <a:pt x="1" y="107"/>
                    </a:cubicBezTo>
                    <a:cubicBezTo>
                      <a:pt x="1" y="173"/>
                      <a:pt x="476" y="6868"/>
                      <a:pt x="714" y="8836"/>
                    </a:cubicBezTo>
                    <a:cubicBezTo>
                      <a:pt x="714" y="9074"/>
                      <a:pt x="582" y="14753"/>
                      <a:pt x="886" y="16813"/>
                    </a:cubicBezTo>
                    <a:cubicBezTo>
                      <a:pt x="1189" y="18886"/>
                      <a:pt x="1902" y="22558"/>
                      <a:pt x="1916" y="22584"/>
                    </a:cubicBezTo>
                    <a:cubicBezTo>
                      <a:pt x="1916" y="22637"/>
                      <a:pt x="1969" y="22676"/>
                      <a:pt x="2021" y="22676"/>
                    </a:cubicBezTo>
                    <a:lnTo>
                      <a:pt x="2035" y="22676"/>
                    </a:lnTo>
                    <a:cubicBezTo>
                      <a:pt x="2101" y="22663"/>
                      <a:pt x="2127" y="22610"/>
                      <a:pt x="2127" y="22558"/>
                    </a:cubicBezTo>
                    <a:cubicBezTo>
                      <a:pt x="2127" y="22518"/>
                      <a:pt x="1401" y="18860"/>
                      <a:pt x="1097" y="16773"/>
                    </a:cubicBezTo>
                    <a:cubicBezTo>
                      <a:pt x="780" y="14700"/>
                      <a:pt x="925" y="8889"/>
                      <a:pt x="925" y="8836"/>
                    </a:cubicBezTo>
                    <a:lnTo>
                      <a:pt x="925" y="8823"/>
                    </a:lnTo>
                    <a:cubicBezTo>
                      <a:pt x="687" y="6868"/>
                      <a:pt x="212" y="159"/>
                      <a:pt x="212" y="93"/>
                    </a:cubicBezTo>
                    <a:cubicBezTo>
                      <a:pt x="199" y="31"/>
                      <a:pt x="151"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400;p127">
                <a:extLst>
                  <a:ext uri="{FF2B5EF4-FFF2-40B4-BE49-F238E27FC236}">
                    <a16:creationId xmlns:a16="http://schemas.microsoft.com/office/drawing/2014/main" id="{A1FECC4D-E390-3166-9D63-1601C276830C}"/>
                  </a:ext>
                </a:extLst>
              </p:cNvPr>
              <p:cNvSpPr/>
              <p:nvPr/>
            </p:nvSpPr>
            <p:spPr>
              <a:xfrm>
                <a:off x="415400" y="3061525"/>
                <a:ext cx="98750" cy="86200"/>
              </a:xfrm>
              <a:custGeom>
                <a:avLst/>
                <a:gdLst/>
                <a:ahLst/>
                <a:cxnLst/>
                <a:rect l="l" t="t" r="r" b="b"/>
                <a:pathLst>
                  <a:path w="3950" h="3448" extrusionOk="0">
                    <a:moveTo>
                      <a:pt x="2418" y="1"/>
                    </a:moveTo>
                    <a:cubicBezTo>
                      <a:pt x="1718" y="1"/>
                      <a:pt x="1599" y="133"/>
                      <a:pt x="1480" y="410"/>
                    </a:cubicBezTo>
                    <a:cubicBezTo>
                      <a:pt x="1467" y="436"/>
                      <a:pt x="1322" y="885"/>
                      <a:pt x="1308" y="912"/>
                    </a:cubicBezTo>
                    <a:cubicBezTo>
                      <a:pt x="1163" y="1176"/>
                      <a:pt x="1440" y="1057"/>
                      <a:pt x="701" y="1625"/>
                    </a:cubicBezTo>
                    <a:cubicBezTo>
                      <a:pt x="278" y="1982"/>
                      <a:pt x="14" y="2510"/>
                      <a:pt x="14" y="3078"/>
                    </a:cubicBezTo>
                    <a:cubicBezTo>
                      <a:pt x="1" y="3197"/>
                      <a:pt x="1" y="3329"/>
                      <a:pt x="14" y="3448"/>
                    </a:cubicBezTo>
                    <a:lnTo>
                      <a:pt x="3936" y="3448"/>
                    </a:lnTo>
                    <a:cubicBezTo>
                      <a:pt x="3936" y="3448"/>
                      <a:pt x="3950" y="3368"/>
                      <a:pt x="3950" y="3249"/>
                    </a:cubicBezTo>
                    <a:lnTo>
                      <a:pt x="3950" y="3065"/>
                    </a:lnTo>
                    <a:lnTo>
                      <a:pt x="3950" y="3025"/>
                    </a:lnTo>
                    <a:cubicBezTo>
                      <a:pt x="3950" y="2787"/>
                      <a:pt x="3936" y="2563"/>
                      <a:pt x="3910" y="2338"/>
                    </a:cubicBezTo>
                    <a:cubicBezTo>
                      <a:pt x="3870" y="2114"/>
                      <a:pt x="3818" y="1823"/>
                      <a:pt x="3765" y="1559"/>
                    </a:cubicBezTo>
                    <a:cubicBezTo>
                      <a:pt x="3738" y="1453"/>
                      <a:pt x="3712" y="1348"/>
                      <a:pt x="3686" y="1242"/>
                    </a:cubicBezTo>
                    <a:cubicBezTo>
                      <a:pt x="3646" y="1057"/>
                      <a:pt x="3593" y="872"/>
                      <a:pt x="3540" y="687"/>
                    </a:cubicBezTo>
                    <a:cubicBezTo>
                      <a:pt x="3435" y="450"/>
                      <a:pt x="3355" y="1"/>
                      <a:pt x="24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401;p127">
                <a:extLst>
                  <a:ext uri="{FF2B5EF4-FFF2-40B4-BE49-F238E27FC236}">
                    <a16:creationId xmlns:a16="http://schemas.microsoft.com/office/drawing/2014/main" id="{60A1F4AE-DDC4-FBAE-A21C-481F3A1933EC}"/>
                  </a:ext>
                </a:extLst>
              </p:cNvPr>
              <p:cNvSpPr/>
              <p:nvPr/>
            </p:nvSpPr>
            <p:spPr>
              <a:xfrm>
                <a:off x="497950" y="3092575"/>
                <a:ext cx="16200" cy="50200"/>
              </a:xfrm>
              <a:custGeom>
                <a:avLst/>
                <a:gdLst/>
                <a:ahLst/>
                <a:cxnLst/>
                <a:rect l="l" t="t" r="r" b="b"/>
                <a:pathLst>
                  <a:path w="648" h="2008" extrusionOk="0">
                    <a:moveTo>
                      <a:pt x="384" y="0"/>
                    </a:moveTo>
                    <a:cubicBezTo>
                      <a:pt x="370" y="40"/>
                      <a:pt x="1" y="832"/>
                      <a:pt x="238" y="1492"/>
                    </a:cubicBezTo>
                    <a:cubicBezTo>
                      <a:pt x="318" y="1704"/>
                      <a:pt x="463" y="1889"/>
                      <a:pt x="648" y="2007"/>
                    </a:cubicBezTo>
                    <a:lnTo>
                      <a:pt x="648" y="1823"/>
                    </a:lnTo>
                    <a:lnTo>
                      <a:pt x="648" y="1783"/>
                    </a:lnTo>
                    <a:cubicBezTo>
                      <a:pt x="542" y="1677"/>
                      <a:pt x="463" y="1558"/>
                      <a:pt x="410" y="1413"/>
                    </a:cubicBezTo>
                    <a:cubicBezTo>
                      <a:pt x="265" y="1030"/>
                      <a:pt x="370" y="581"/>
                      <a:pt x="450" y="317"/>
                    </a:cubicBezTo>
                    <a:cubicBezTo>
                      <a:pt x="436" y="211"/>
                      <a:pt x="410" y="106"/>
                      <a:pt x="3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402;p127">
                <a:extLst>
                  <a:ext uri="{FF2B5EF4-FFF2-40B4-BE49-F238E27FC236}">
                    <a16:creationId xmlns:a16="http://schemas.microsoft.com/office/drawing/2014/main" id="{F06559E3-60D8-606F-BCFD-6C66569554E8}"/>
                  </a:ext>
                </a:extLst>
              </p:cNvPr>
              <p:cNvSpPr/>
              <p:nvPr/>
            </p:nvSpPr>
            <p:spPr>
              <a:xfrm>
                <a:off x="415400" y="3138125"/>
                <a:ext cx="98750" cy="9600"/>
              </a:xfrm>
              <a:custGeom>
                <a:avLst/>
                <a:gdLst/>
                <a:ahLst/>
                <a:cxnLst/>
                <a:rect l="l" t="t" r="r" b="b"/>
                <a:pathLst>
                  <a:path w="3950" h="384" extrusionOk="0">
                    <a:moveTo>
                      <a:pt x="3950" y="1"/>
                    </a:moveTo>
                    <a:lnTo>
                      <a:pt x="14" y="14"/>
                    </a:lnTo>
                    <a:cubicBezTo>
                      <a:pt x="1" y="133"/>
                      <a:pt x="1" y="265"/>
                      <a:pt x="14" y="384"/>
                    </a:cubicBezTo>
                    <a:lnTo>
                      <a:pt x="3923" y="384"/>
                    </a:lnTo>
                    <a:cubicBezTo>
                      <a:pt x="3923" y="384"/>
                      <a:pt x="3950" y="225"/>
                      <a:pt x="39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403;p127">
                <a:extLst>
                  <a:ext uri="{FF2B5EF4-FFF2-40B4-BE49-F238E27FC236}">
                    <a16:creationId xmlns:a16="http://schemas.microsoft.com/office/drawing/2014/main" id="{2F501821-29CF-FBC7-0740-66A0B7EBE861}"/>
                  </a:ext>
                </a:extLst>
              </p:cNvPr>
              <p:cNvSpPr/>
              <p:nvPr/>
            </p:nvSpPr>
            <p:spPr>
              <a:xfrm>
                <a:off x="451725" y="3085125"/>
                <a:ext cx="31075" cy="7125"/>
              </a:xfrm>
              <a:custGeom>
                <a:avLst/>
                <a:gdLst/>
                <a:ahLst/>
                <a:cxnLst/>
                <a:rect l="l" t="t" r="r" b="b"/>
                <a:pathLst>
                  <a:path w="1243" h="285" extrusionOk="0">
                    <a:moveTo>
                      <a:pt x="565" y="0"/>
                    </a:moveTo>
                    <a:cubicBezTo>
                      <a:pt x="408" y="0"/>
                      <a:pt x="250" y="17"/>
                      <a:pt x="93" y="47"/>
                    </a:cubicBezTo>
                    <a:cubicBezTo>
                      <a:pt x="40" y="74"/>
                      <a:pt x="1" y="126"/>
                      <a:pt x="14" y="192"/>
                    </a:cubicBezTo>
                    <a:cubicBezTo>
                      <a:pt x="37" y="238"/>
                      <a:pt x="80" y="274"/>
                      <a:pt x="134" y="274"/>
                    </a:cubicBezTo>
                    <a:cubicBezTo>
                      <a:pt x="142" y="274"/>
                      <a:pt x="150" y="273"/>
                      <a:pt x="159" y="272"/>
                    </a:cubicBezTo>
                    <a:cubicBezTo>
                      <a:pt x="304" y="240"/>
                      <a:pt x="449" y="224"/>
                      <a:pt x="594" y="224"/>
                    </a:cubicBezTo>
                    <a:cubicBezTo>
                      <a:pt x="753" y="224"/>
                      <a:pt x="912" y="243"/>
                      <a:pt x="1070" y="285"/>
                    </a:cubicBezTo>
                    <a:lnTo>
                      <a:pt x="1097" y="285"/>
                    </a:lnTo>
                    <a:cubicBezTo>
                      <a:pt x="1216" y="285"/>
                      <a:pt x="1242" y="100"/>
                      <a:pt x="1123" y="74"/>
                    </a:cubicBezTo>
                    <a:cubicBezTo>
                      <a:pt x="937" y="23"/>
                      <a:pt x="751" y="0"/>
                      <a:pt x="5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404;p127">
                <a:extLst>
                  <a:ext uri="{FF2B5EF4-FFF2-40B4-BE49-F238E27FC236}">
                    <a16:creationId xmlns:a16="http://schemas.microsoft.com/office/drawing/2014/main" id="{8A816C1B-BAF3-C399-2AE7-E2EC590A2596}"/>
                  </a:ext>
                </a:extLst>
              </p:cNvPr>
              <p:cNvSpPr/>
              <p:nvPr/>
            </p:nvSpPr>
            <p:spPr>
              <a:xfrm>
                <a:off x="453375" y="3074400"/>
                <a:ext cx="31075" cy="7300"/>
              </a:xfrm>
              <a:custGeom>
                <a:avLst/>
                <a:gdLst/>
                <a:ahLst/>
                <a:cxnLst/>
                <a:rect l="l" t="t" r="r" b="b"/>
                <a:pathLst>
                  <a:path w="1243" h="292" extrusionOk="0">
                    <a:moveTo>
                      <a:pt x="559" y="0"/>
                    </a:moveTo>
                    <a:cubicBezTo>
                      <a:pt x="402" y="0"/>
                      <a:pt x="245" y="17"/>
                      <a:pt x="93" y="53"/>
                    </a:cubicBezTo>
                    <a:cubicBezTo>
                      <a:pt x="27" y="67"/>
                      <a:pt x="1" y="133"/>
                      <a:pt x="14" y="199"/>
                    </a:cubicBezTo>
                    <a:cubicBezTo>
                      <a:pt x="25" y="245"/>
                      <a:pt x="77" y="281"/>
                      <a:pt x="125" y="281"/>
                    </a:cubicBezTo>
                    <a:cubicBezTo>
                      <a:pt x="132" y="281"/>
                      <a:pt x="139" y="280"/>
                      <a:pt x="146" y="278"/>
                    </a:cubicBezTo>
                    <a:cubicBezTo>
                      <a:pt x="285" y="242"/>
                      <a:pt x="427" y="225"/>
                      <a:pt x="568" y="225"/>
                    </a:cubicBezTo>
                    <a:cubicBezTo>
                      <a:pt x="735" y="225"/>
                      <a:pt x="900" y="248"/>
                      <a:pt x="1057" y="291"/>
                    </a:cubicBezTo>
                    <a:lnTo>
                      <a:pt x="1084" y="291"/>
                    </a:lnTo>
                    <a:cubicBezTo>
                      <a:pt x="1216" y="291"/>
                      <a:pt x="1242" y="106"/>
                      <a:pt x="1110" y="67"/>
                    </a:cubicBezTo>
                    <a:cubicBezTo>
                      <a:pt x="931" y="24"/>
                      <a:pt x="745" y="0"/>
                      <a:pt x="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05;p127">
                <a:extLst>
                  <a:ext uri="{FF2B5EF4-FFF2-40B4-BE49-F238E27FC236}">
                    <a16:creationId xmlns:a16="http://schemas.microsoft.com/office/drawing/2014/main" id="{7B4F2682-0F43-E1D4-CF07-15F2FF380B8D}"/>
                  </a:ext>
                </a:extLst>
              </p:cNvPr>
              <p:cNvSpPr/>
              <p:nvPr/>
            </p:nvSpPr>
            <p:spPr>
              <a:xfrm>
                <a:off x="446750" y="3093875"/>
                <a:ext cx="31075" cy="7300"/>
              </a:xfrm>
              <a:custGeom>
                <a:avLst/>
                <a:gdLst/>
                <a:ahLst/>
                <a:cxnLst/>
                <a:rect l="l" t="t" r="r" b="b"/>
                <a:pathLst>
                  <a:path w="1243" h="292" extrusionOk="0">
                    <a:moveTo>
                      <a:pt x="599" y="0"/>
                    </a:moveTo>
                    <a:cubicBezTo>
                      <a:pt x="442" y="0"/>
                      <a:pt x="285" y="17"/>
                      <a:pt x="134" y="54"/>
                    </a:cubicBezTo>
                    <a:cubicBezTo>
                      <a:pt x="1" y="90"/>
                      <a:pt x="34" y="270"/>
                      <a:pt x="151" y="270"/>
                    </a:cubicBezTo>
                    <a:cubicBezTo>
                      <a:pt x="162" y="270"/>
                      <a:pt x="174" y="268"/>
                      <a:pt x="186" y="265"/>
                    </a:cubicBezTo>
                    <a:cubicBezTo>
                      <a:pt x="318" y="236"/>
                      <a:pt x="449" y="223"/>
                      <a:pt x="580" y="223"/>
                    </a:cubicBezTo>
                    <a:cubicBezTo>
                      <a:pt x="753" y="223"/>
                      <a:pt x="925" y="246"/>
                      <a:pt x="1098" y="291"/>
                    </a:cubicBezTo>
                    <a:lnTo>
                      <a:pt x="1124" y="291"/>
                    </a:lnTo>
                    <a:cubicBezTo>
                      <a:pt x="1177" y="291"/>
                      <a:pt x="1217" y="252"/>
                      <a:pt x="1230" y="212"/>
                    </a:cubicBezTo>
                    <a:cubicBezTo>
                      <a:pt x="1243" y="146"/>
                      <a:pt x="1217" y="80"/>
                      <a:pt x="1151" y="67"/>
                    </a:cubicBezTo>
                    <a:cubicBezTo>
                      <a:pt x="972" y="24"/>
                      <a:pt x="785" y="0"/>
                      <a:pt x="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406;p127">
                <a:extLst>
                  <a:ext uri="{FF2B5EF4-FFF2-40B4-BE49-F238E27FC236}">
                    <a16:creationId xmlns:a16="http://schemas.microsoft.com/office/drawing/2014/main" id="{5B3CB989-E07A-5AB2-8687-0840C1696166}"/>
                  </a:ext>
                </a:extLst>
              </p:cNvPr>
              <p:cNvSpPr/>
              <p:nvPr/>
            </p:nvSpPr>
            <p:spPr>
              <a:xfrm>
                <a:off x="442825" y="3104000"/>
                <a:ext cx="30400" cy="7075"/>
              </a:xfrm>
              <a:custGeom>
                <a:avLst/>
                <a:gdLst/>
                <a:ahLst/>
                <a:cxnLst/>
                <a:rect l="l" t="t" r="r" b="b"/>
                <a:pathLst>
                  <a:path w="1216" h="283" extrusionOk="0">
                    <a:moveTo>
                      <a:pt x="581" y="0"/>
                    </a:moveTo>
                    <a:cubicBezTo>
                      <a:pt x="416" y="0"/>
                      <a:pt x="251" y="20"/>
                      <a:pt x="93" y="58"/>
                    </a:cubicBezTo>
                    <a:cubicBezTo>
                      <a:pt x="26" y="71"/>
                      <a:pt x="0" y="137"/>
                      <a:pt x="13" y="190"/>
                    </a:cubicBezTo>
                    <a:cubicBezTo>
                      <a:pt x="24" y="245"/>
                      <a:pt x="72" y="273"/>
                      <a:pt x="118" y="273"/>
                    </a:cubicBezTo>
                    <a:cubicBezTo>
                      <a:pt x="127" y="273"/>
                      <a:pt x="137" y="272"/>
                      <a:pt x="145" y="269"/>
                    </a:cubicBezTo>
                    <a:cubicBezTo>
                      <a:pt x="290" y="238"/>
                      <a:pt x="438" y="221"/>
                      <a:pt x="585" y="221"/>
                    </a:cubicBezTo>
                    <a:cubicBezTo>
                      <a:pt x="746" y="221"/>
                      <a:pt x="905" y="241"/>
                      <a:pt x="1057" y="283"/>
                    </a:cubicBezTo>
                    <a:lnTo>
                      <a:pt x="1083" y="283"/>
                    </a:lnTo>
                    <a:cubicBezTo>
                      <a:pt x="1136" y="283"/>
                      <a:pt x="1175" y="256"/>
                      <a:pt x="1189" y="203"/>
                    </a:cubicBezTo>
                    <a:cubicBezTo>
                      <a:pt x="1215" y="151"/>
                      <a:pt x="1175" y="84"/>
                      <a:pt x="1109" y="71"/>
                    </a:cubicBezTo>
                    <a:cubicBezTo>
                      <a:pt x="938" y="23"/>
                      <a:pt x="759" y="0"/>
                      <a:pt x="5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407;p127">
                <a:extLst>
                  <a:ext uri="{FF2B5EF4-FFF2-40B4-BE49-F238E27FC236}">
                    <a16:creationId xmlns:a16="http://schemas.microsoft.com/office/drawing/2014/main" id="{0DD71B3F-755E-B84F-86E4-1B8FF540FB85}"/>
                  </a:ext>
                </a:extLst>
              </p:cNvPr>
              <p:cNvSpPr/>
              <p:nvPr/>
            </p:nvSpPr>
            <p:spPr>
              <a:xfrm>
                <a:off x="380750" y="2408575"/>
                <a:ext cx="69025" cy="61650"/>
              </a:xfrm>
              <a:custGeom>
                <a:avLst/>
                <a:gdLst/>
                <a:ahLst/>
                <a:cxnLst/>
                <a:rect l="l" t="t" r="r" b="b"/>
                <a:pathLst>
                  <a:path w="2761" h="2466" extrusionOk="0">
                    <a:moveTo>
                      <a:pt x="2645" y="1"/>
                    </a:moveTo>
                    <a:cubicBezTo>
                      <a:pt x="2602" y="1"/>
                      <a:pt x="2559" y="34"/>
                      <a:pt x="2549" y="75"/>
                    </a:cubicBezTo>
                    <a:cubicBezTo>
                      <a:pt x="2470" y="260"/>
                      <a:pt x="2391" y="445"/>
                      <a:pt x="2298" y="630"/>
                    </a:cubicBezTo>
                    <a:cubicBezTo>
                      <a:pt x="2193" y="815"/>
                      <a:pt x="2087" y="1000"/>
                      <a:pt x="1968" y="1172"/>
                    </a:cubicBezTo>
                    <a:cubicBezTo>
                      <a:pt x="1677" y="1581"/>
                      <a:pt x="1294" y="1990"/>
                      <a:pt x="806" y="2162"/>
                    </a:cubicBezTo>
                    <a:cubicBezTo>
                      <a:pt x="641" y="2223"/>
                      <a:pt x="459" y="2255"/>
                      <a:pt x="279" y="2255"/>
                    </a:cubicBezTo>
                    <a:cubicBezTo>
                      <a:pt x="185" y="2255"/>
                      <a:pt x="91" y="2246"/>
                      <a:pt x="0" y="2228"/>
                    </a:cubicBezTo>
                    <a:lnTo>
                      <a:pt x="0" y="2228"/>
                    </a:lnTo>
                    <a:lnTo>
                      <a:pt x="27" y="2439"/>
                    </a:lnTo>
                    <a:cubicBezTo>
                      <a:pt x="123" y="2457"/>
                      <a:pt x="220" y="2466"/>
                      <a:pt x="317" y="2466"/>
                    </a:cubicBezTo>
                    <a:cubicBezTo>
                      <a:pt x="509" y="2466"/>
                      <a:pt x="700" y="2431"/>
                      <a:pt x="885" y="2360"/>
                    </a:cubicBezTo>
                    <a:cubicBezTo>
                      <a:pt x="1427" y="2162"/>
                      <a:pt x="1836" y="1726"/>
                      <a:pt x="2140" y="1290"/>
                    </a:cubicBezTo>
                    <a:cubicBezTo>
                      <a:pt x="2272" y="1106"/>
                      <a:pt x="2391" y="907"/>
                      <a:pt x="2496" y="696"/>
                    </a:cubicBezTo>
                    <a:cubicBezTo>
                      <a:pt x="2589" y="511"/>
                      <a:pt x="2668" y="326"/>
                      <a:pt x="2747" y="141"/>
                    </a:cubicBezTo>
                    <a:cubicBezTo>
                      <a:pt x="2760" y="89"/>
                      <a:pt x="2734" y="23"/>
                      <a:pt x="2681" y="9"/>
                    </a:cubicBezTo>
                    <a:cubicBezTo>
                      <a:pt x="2670" y="4"/>
                      <a:pt x="2657" y="1"/>
                      <a:pt x="2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408;p127">
                <a:extLst>
                  <a:ext uri="{FF2B5EF4-FFF2-40B4-BE49-F238E27FC236}">
                    <a16:creationId xmlns:a16="http://schemas.microsoft.com/office/drawing/2014/main" id="{C803758F-90EB-A287-5751-894D146070A1}"/>
                  </a:ext>
                </a:extLst>
              </p:cNvPr>
              <p:cNvSpPr/>
              <p:nvPr/>
            </p:nvSpPr>
            <p:spPr>
              <a:xfrm>
                <a:off x="371175" y="1960100"/>
                <a:ext cx="202750" cy="385975"/>
              </a:xfrm>
              <a:custGeom>
                <a:avLst/>
                <a:gdLst/>
                <a:ahLst/>
                <a:cxnLst/>
                <a:rect l="l" t="t" r="r" b="b"/>
                <a:pathLst>
                  <a:path w="8110" h="15439" extrusionOk="0">
                    <a:moveTo>
                      <a:pt x="3038" y="1"/>
                    </a:moveTo>
                    <a:cubicBezTo>
                      <a:pt x="2853" y="133"/>
                      <a:pt x="2655" y="265"/>
                      <a:pt x="2457" y="357"/>
                    </a:cubicBezTo>
                    <a:lnTo>
                      <a:pt x="2338" y="423"/>
                    </a:lnTo>
                    <a:cubicBezTo>
                      <a:pt x="2245" y="463"/>
                      <a:pt x="2153" y="516"/>
                      <a:pt x="2034" y="555"/>
                    </a:cubicBezTo>
                    <a:cubicBezTo>
                      <a:pt x="1638" y="701"/>
                      <a:pt x="1413" y="661"/>
                      <a:pt x="1281" y="1084"/>
                    </a:cubicBezTo>
                    <a:cubicBezTo>
                      <a:pt x="1162" y="1506"/>
                      <a:pt x="1044" y="1969"/>
                      <a:pt x="938" y="2418"/>
                    </a:cubicBezTo>
                    <a:cubicBezTo>
                      <a:pt x="727" y="3276"/>
                      <a:pt x="555" y="4161"/>
                      <a:pt x="410" y="5046"/>
                    </a:cubicBezTo>
                    <a:cubicBezTo>
                      <a:pt x="132" y="6789"/>
                      <a:pt x="0" y="8559"/>
                      <a:pt x="0" y="10328"/>
                    </a:cubicBezTo>
                    <a:cubicBezTo>
                      <a:pt x="0" y="11372"/>
                      <a:pt x="79" y="12507"/>
                      <a:pt x="740" y="13326"/>
                    </a:cubicBezTo>
                    <a:cubicBezTo>
                      <a:pt x="1400" y="14145"/>
                      <a:pt x="2430" y="14462"/>
                      <a:pt x="3421" y="14726"/>
                    </a:cubicBezTo>
                    <a:cubicBezTo>
                      <a:pt x="4160" y="14924"/>
                      <a:pt x="4913" y="15122"/>
                      <a:pt x="5666" y="15307"/>
                    </a:cubicBezTo>
                    <a:cubicBezTo>
                      <a:pt x="5958" y="15376"/>
                      <a:pt x="6281" y="15438"/>
                      <a:pt x="6589" y="15438"/>
                    </a:cubicBezTo>
                    <a:cubicBezTo>
                      <a:pt x="6935" y="15438"/>
                      <a:pt x="7263" y="15360"/>
                      <a:pt x="7515" y="15122"/>
                    </a:cubicBezTo>
                    <a:cubicBezTo>
                      <a:pt x="7845" y="14805"/>
                      <a:pt x="7871" y="14343"/>
                      <a:pt x="7858" y="13920"/>
                    </a:cubicBezTo>
                    <a:cubicBezTo>
                      <a:pt x="7845" y="13564"/>
                      <a:pt x="7871" y="13194"/>
                      <a:pt x="7898" y="12851"/>
                    </a:cubicBezTo>
                    <a:cubicBezTo>
                      <a:pt x="7964" y="11741"/>
                      <a:pt x="7819" y="10592"/>
                      <a:pt x="7805" y="9483"/>
                    </a:cubicBezTo>
                    <a:cubicBezTo>
                      <a:pt x="7792" y="7238"/>
                      <a:pt x="7871" y="4993"/>
                      <a:pt x="8056" y="2761"/>
                    </a:cubicBezTo>
                    <a:cubicBezTo>
                      <a:pt x="8109" y="2404"/>
                      <a:pt x="8096" y="2035"/>
                      <a:pt x="8017" y="1678"/>
                    </a:cubicBezTo>
                    <a:cubicBezTo>
                      <a:pt x="7832" y="1018"/>
                      <a:pt x="7277" y="991"/>
                      <a:pt x="6722" y="780"/>
                    </a:cubicBezTo>
                    <a:cubicBezTo>
                      <a:pt x="6670" y="767"/>
                      <a:pt x="6617" y="740"/>
                      <a:pt x="6577" y="714"/>
                    </a:cubicBezTo>
                    <a:lnTo>
                      <a:pt x="6471" y="674"/>
                    </a:lnTo>
                    <a:cubicBezTo>
                      <a:pt x="6141" y="529"/>
                      <a:pt x="5864" y="291"/>
                      <a:pt x="56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409;p127">
                <a:extLst>
                  <a:ext uri="{FF2B5EF4-FFF2-40B4-BE49-F238E27FC236}">
                    <a16:creationId xmlns:a16="http://schemas.microsoft.com/office/drawing/2014/main" id="{2942241D-C21B-93DD-727A-F9B9AEF71690}"/>
                  </a:ext>
                </a:extLst>
              </p:cNvPr>
              <p:cNvSpPr/>
              <p:nvPr/>
            </p:nvSpPr>
            <p:spPr>
              <a:xfrm>
                <a:off x="455700" y="2026800"/>
                <a:ext cx="68700" cy="309725"/>
              </a:xfrm>
              <a:custGeom>
                <a:avLst/>
                <a:gdLst/>
                <a:ahLst/>
                <a:cxnLst/>
                <a:rect l="l" t="t" r="r" b="b"/>
                <a:pathLst>
                  <a:path w="2748" h="12389" extrusionOk="0">
                    <a:moveTo>
                      <a:pt x="1492" y="0"/>
                    </a:moveTo>
                    <a:lnTo>
                      <a:pt x="938" y="14"/>
                    </a:lnTo>
                    <a:lnTo>
                      <a:pt x="859" y="766"/>
                    </a:lnTo>
                    <a:lnTo>
                      <a:pt x="832" y="1083"/>
                    </a:lnTo>
                    <a:lnTo>
                      <a:pt x="753" y="1797"/>
                    </a:lnTo>
                    <a:lnTo>
                      <a:pt x="726" y="2114"/>
                    </a:lnTo>
                    <a:lnTo>
                      <a:pt x="660" y="2840"/>
                    </a:lnTo>
                    <a:lnTo>
                      <a:pt x="621" y="3157"/>
                    </a:lnTo>
                    <a:lnTo>
                      <a:pt x="555" y="3870"/>
                    </a:lnTo>
                    <a:lnTo>
                      <a:pt x="515" y="4200"/>
                    </a:lnTo>
                    <a:lnTo>
                      <a:pt x="449" y="4913"/>
                    </a:lnTo>
                    <a:lnTo>
                      <a:pt x="410" y="5230"/>
                    </a:lnTo>
                    <a:lnTo>
                      <a:pt x="343" y="5957"/>
                    </a:lnTo>
                    <a:lnTo>
                      <a:pt x="317" y="6274"/>
                    </a:lnTo>
                    <a:lnTo>
                      <a:pt x="238" y="6987"/>
                    </a:lnTo>
                    <a:lnTo>
                      <a:pt x="211" y="7304"/>
                    </a:lnTo>
                    <a:lnTo>
                      <a:pt x="132" y="8030"/>
                    </a:lnTo>
                    <a:lnTo>
                      <a:pt x="106" y="8347"/>
                    </a:lnTo>
                    <a:lnTo>
                      <a:pt x="27" y="9060"/>
                    </a:lnTo>
                    <a:lnTo>
                      <a:pt x="0" y="9377"/>
                    </a:lnTo>
                    <a:lnTo>
                      <a:pt x="0" y="9430"/>
                    </a:lnTo>
                    <a:lnTo>
                      <a:pt x="198" y="9826"/>
                    </a:lnTo>
                    <a:lnTo>
                      <a:pt x="304" y="10011"/>
                    </a:lnTo>
                    <a:lnTo>
                      <a:pt x="528" y="10434"/>
                    </a:lnTo>
                    <a:lnTo>
                      <a:pt x="621" y="10632"/>
                    </a:lnTo>
                    <a:lnTo>
                      <a:pt x="845" y="11054"/>
                    </a:lnTo>
                    <a:lnTo>
                      <a:pt x="938" y="11239"/>
                    </a:lnTo>
                    <a:lnTo>
                      <a:pt x="1162" y="11662"/>
                    </a:lnTo>
                    <a:lnTo>
                      <a:pt x="1255" y="11860"/>
                    </a:lnTo>
                    <a:lnTo>
                      <a:pt x="1532" y="12388"/>
                    </a:lnTo>
                    <a:lnTo>
                      <a:pt x="2100" y="11015"/>
                    </a:lnTo>
                    <a:lnTo>
                      <a:pt x="2298" y="10526"/>
                    </a:lnTo>
                    <a:lnTo>
                      <a:pt x="2747" y="9443"/>
                    </a:lnTo>
                    <a:lnTo>
                      <a:pt x="2747" y="9430"/>
                    </a:lnTo>
                    <a:lnTo>
                      <a:pt x="2721" y="9179"/>
                    </a:lnTo>
                    <a:lnTo>
                      <a:pt x="2641" y="8598"/>
                    </a:lnTo>
                    <a:lnTo>
                      <a:pt x="2602" y="8347"/>
                    </a:lnTo>
                    <a:lnTo>
                      <a:pt x="2523" y="7779"/>
                    </a:lnTo>
                    <a:lnTo>
                      <a:pt x="2496" y="7528"/>
                    </a:lnTo>
                    <a:lnTo>
                      <a:pt x="2417" y="6960"/>
                    </a:lnTo>
                    <a:lnTo>
                      <a:pt x="2390" y="6709"/>
                    </a:lnTo>
                    <a:lnTo>
                      <a:pt x="2311" y="6128"/>
                    </a:lnTo>
                    <a:lnTo>
                      <a:pt x="2272" y="5877"/>
                    </a:lnTo>
                    <a:lnTo>
                      <a:pt x="2192" y="5309"/>
                    </a:lnTo>
                    <a:lnTo>
                      <a:pt x="2166" y="5059"/>
                    </a:lnTo>
                    <a:lnTo>
                      <a:pt x="2087" y="4491"/>
                    </a:lnTo>
                    <a:lnTo>
                      <a:pt x="2047" y="4240"/>
                    </a:lnTo>
                    <a:lnTo>
                      <a:pt x="1981" y="3659"/>
                    </a:lnTo>
                    <a:lnTo>
                      <a:pt x="1941" y="3408"/>
                    </a:lnTo>
                    <a:lnTo>
                      <a:pt x="1862" y="2840"/>
                    </a:lnTo>
                    <a:lnTo>
                      <a:pt x="1836" y="2589"/>
                    </a:lnTo>
                    <a:lnTo>
                      <a:pt x="1757" y="2021"/>
                    </a:lnTo>
                    <a:lnTo>
                      <a:pt x="1717" y="1770"/>
                    </a:lnTo>
                    <a:lnTo>
                      <a:pt x="1651" y="1189"/>
                    </a:lnTo>
                    <a:lnTo>
                      <a:pt x="1611" y="938"/>
                    </a:lnTo>
                    <a:lnTo>
                      <a:pt x="1532" y="370"/>
                    </a:lnTo>
                    <a:lnTo>
                      <a:pt x="1506" y="11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410;p127">
                <a:extLst>
                  <a:ext uri="{FF2B5EF4-FFF2-40B4-BE49-F238E27FC236}">
                    <a16:creationId xmlns:a16="http://schemas.microsoft.com/office/drawing/2014/main" id="{7D89D282-6586-0E56-432D-FFE0C1B684C9}"/>
                  </a:ext>
                </a:extLst>
              </p:cNvPr>
              <p:cNvSpPr/>
              <p:nvPr/>
            </p:nvSpPr>
            <p:spPr>
              <a:xfrm>
                <a:off x="342450" y="1973975"/>
                <a:ext cx="273725" cy="437475"/>
              </a:xfrm>
              <a:custGeom>
                <a:avLst/>
                <a:gdLst/>
                <a:ahLst/>
                <a:cxnLst/>
                <a:rect l="l" t="t" r="r" b="b"/>
                <a:pathLst>
                  <a:path w="10949" h="17499" extrusionOk="0">
                    <a:moveTo>
                      <a:pt x="3183" y="0"/>
                    </a:moveTo>
                    <a:cubicBezTo>
                      <a:pt x="2866" y="119"/>
                      <a:pt x="2536" y="199"/>
                      <a:pt x="2206" y="265"/>
                    </a:cubicBezTo>
                    <a:cubicBezTo>
                      <a:pt x="1030" y="449"/>
                      <a:pt x="357" y="1691"/>
                      <a:pt x="238" y="3711"/>
                    </a:cubicBezTo>
                    <a:cubicBezTo>
                      <a:pt x="172" y="4728"/>
                      <a:pt x="106" y="5692"/>
                      <a:pt x="66" y="6617"/>
                    </a:cubicBezTo>
                    <a:lnTo>
                      <a:pt x="66" y="6802"/>
                    </a:lnTo>
                    <a:cubicBezTo>
                      <a:pt x="0" y="7885"/>
                      <a:pt x="0" y="8981"/>
                      <a:pt x="66" y="10064"/>
                    </a:cubicBezTo>
                    <a:cubicBezTo>
                      <a:pt x="80" y="10288"/>
                      <a:pt x="106" y="10513"/>
                      <a:pt x="119" y="10724"/>
                    </a:cubicBezTo>
                    <a:cubicBezTo>
                      <a:pt x="238" y="11833"/>
                      <a:pt x="661" y="15558"/>
                      <a:pt x="1044" y="16601"/>
                    </a:cubicBezTo>
                    <a:cubicBezTo>
                      <a:pt x="2310" y="17193"/>
                      <a:pt x="3693" y="17498"/>
                      <a:pt x="5088" y="17498"/>
                    </a:cubicBezTo>
                    <a:cubicBezTo>
                      <a:pt x="5250" y="17498"/>
                      <a:pt x="5412" y="17494"/>
                      <a:pt x="5573" y="17486"/>
                    </a:cubicBezTo>
                    <a:lnTo>
                      <a:pt x="7158" y="17301"/>
                    </a:lnTo>
                    <a:cubicBezTo>
                      <a:pt x="8730" y="16997"/>
                      <a:pt x="10103" y="16363"/>
                      <a:pt x="10948" y="15558"/>
                    </a:cubicBezTo>
                    <a:cubicBezTo>
                      <a:pt x="10803" y="14990"/>
                      <a:pt x="10658" y="14263"/>
                      <a:pt x="10513" y="13497"/>
                    </a:cubicBezTo>
                    <a:cubicBezTo>
                      <a:pt x="10473" y="13313"/>
                      <a:pt x="10433" y="13128"/>
                      <a:pt x="10407" y="12943"/>
                    </a:cubicBezTo>
                    <a:cubicBezTo>
                      <a:pt x="10183" y="11781"/>
                      <a:pt x="9998" y="10618"/>
                      <a:pt x="9905" y="9945"/>
                    </a:cubicBezTo>
                    <a:cubicBezTo>
                      <a:pt x="9879" y="9720"/>
                      <a:pt x="9852" y="9496"/>
                      <a:pt x="9826" y="9285"/>
                    </a:cubicBezTo>
                    <a:cubicBezTo>
                      <a:pt x="9800" y="9073"/>
                      <a:pt x="9773" y="8875"/>
                      <a:pt x="9747" y="8677"/>
                    </a:cubicBezTo>
                    <a:cubicBezTo>
                      <a:pt x="9733" y="8439"/>
                      <a:pt x="9707" y="8228"/>
                      <a:pt x="9694" y="8017"/>
                    </a:cubicBezTo>
                    <a:cubicBezTo>
                      <a:pt x="9681" y="7805"/>
                      <a:pt x="9654" y="7555"/>
                      <a:pt x="9654" y="7343"/>
                    </a:cubicBezTo>
                    <a:cubicBezTo>
                      <a:pt x="9641" y="7119"/>
                      <a:pt x="9628" y="6894"/>
                      <a:pt x="9628" y="6670"/>
                    </a:cubicBezTo>
                    <a:cubicBezTo>
                      <a:pt x="9562" y="3751"/>
                      <a:pt x="10103" y="2298"/>
                      <a:pt x="9958" y="1598"/>
                    </a:cubicBezTo>
                    <a:cubicBezTo>
                      <a:pt x="9747" y="542"/>
                      <a:pt x="8769" y="555"/>
                      <a:pt x="7871" y="225"/>
                    </a:cubicBezTo>
                    <a:lnTo>
                      <a:pt x="7832" y="251"/>
                    </a:lnTo>
                    <a:lnTo>
                      <a:pt x="5904" y="8836"/>
                    </a:lnTo>
                    <a:lnTo>
                      <a:pt x="3236" y="14"/>
                    </a:lnTo>
                    <a:lnTo>
                      <a:pt x="31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411;p127">
                <a:extLst>
                  <a:ext uri="{FF2B5EF4-FFF2-40B4-BE49-F238E27FC236}">
                    <a16:creationId xmlns:a16="http://schemas.microsoft.com/office/drawing/2014/main" id="{E4C74BF0-1AB8-7C49-6BA2-E3B7B208D3ED}"/>
                  </a:ext>
                </a:extLst>
              </p:cNvPr>
              <p:cNvSpPr/>
              <p:nvPr/>
            </p:nvSpPr>
            <p:spPr>
              <a:xfrm>
                <a:off x="547475" y="2282675"/>
                <a:ext cx="57800" cy="28750"/>
              </a:xfrm>
              <a:custGeom>
                <a:avLst/>
                <a:gdLst/>
                <a:ahLst/>
                <a:cxnLst/>
                <a:rect l="l" t="t" r="r" b="b"/>
                <a:pathLst>
                  <a:path w="2312" h="1150" extrusionOk="0">
                    <a:moveTo>
                      <a:pt x="119" y="1"/>
                    </a:moveTo>
                    <a:lnTo>
                      <a:pt x="1" y="463"/>
                    </a:lnTo>
                    <a:cubicBezTo>
                      <a:pt x="753" y="740"/>
                      <a:pt x="1519" y="978"/>
                      <a:pt x="2312" y="1149"/>
                    </a:cubicBezTo>
                    <a:cubicBezTo>
                      <a:pt x="2272" y="965"/>
                      <a:pt x="2232" y="780"/>
                      <a:pt x="2206" y="595"/>
                    </a:cubicBezTo>
                    <a:cubicBezTo>
                      <a:pt x="1242" y="357"/>
                      <a:pt x="119"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412;p127">
                <a:extLst>
                  <a:ext uri="{FF2B5EF4-FFF2-40B4-BE49-F238E27FC236}">
                    <a16:creationId xmlns:a16="http://schemas.microsoft.com/office/drawing/2014/main" id="{0CEDAF95-8CE0-8584-19EA-55560B8652F2}"/>
                  </a:ext>
                </a:extLst>
              </p:cNvPr>
              <p:cNvSpPr/>
              <p:nvPr/>
            </p:nvSpPr>
            <p:spPr>
              <a:xfrm>
                <a:off x="363250" y="2294225"/>
                <a:ext cx="74625" cy="48225"/>
              </a:xfrm>
              <a:custGeom>
                <a:avLst/>
                <a:gdLst/>
                <a:ahLst/>
                <a:cxnLst/>
                <a:rect l="l" t="t" r="r" b="b"/>
                <a:pathLst>
                  <a:path w="2985" h="1929" extrusionOk="0">
                    <a:moveTo>
                      <a:pt x="2774" y="1"/>
                    </a:moveTo>
                    <a:cubicBezTo>
                      <a:pt x="2774" y="1"/>
                      <a:pt x="872" y="1136"/>
                      <a:pt x="0" y="1467"/>
                    </a:cubicBezTo>
                    <a:lnTo>
                      <a:pt x="264" y="1929"/>
                    </a:lnTo>
                    <a:cubicBezTo>
                      <a:pt x="264" y="1929"/>
                      <a:pt x="1915" y="1176"/>
                      <a:pt x="2985" y="410"/>
                    </a:cubicBezTo>
                    <a:lnTo>
                      <a:pt x="27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413;p127">
                <a:extLst>
                  <a:ext uri="{FF2B5EF4-FFF2-40B4-BE49-F238E27FC236}">
                    <a16:creationId xmlns:a16="http://schemas.microsoft.com/office/drawing/2014/main" id="{1914FF7C-4372-2101-AE0D-D4DC494FCDE5}"/>
                  </a:ext>
                </a:extLst>
              </p:cNvPr>
              <p:cNvSpPr/>
              <p:nvPr/>
            </p:nvSpPr>
            <p:spPr>
              <a:xfrm>
                <a:off x="490025" y="1977975"/>
                <a:ext cx="77625" cy="216900"/>
              </a:xfrm>
              <a:custGeom>
                <a:avLst/>
                <a:gdLst/>
                <a:ahLst/>
                <a:cxnLst/>
                <a:rect l="l" t="t" r="r" b="b"/>
                <a:pathLst>
                  <a:path w="3105" h="8676" extrusionOk="0">
                    <a:moveTo>
                      <a:pt x="2328" y="0"/>
                    </a:moveTo>
                    <a:cubicBezTo>
                      <a:pt x="2192" y="0"/>
                      <a:pt x="2055" y="30"/>
                      <a:pt x="1929" y="91"/>
                    </a:cubicBezTo>
                    <a:lnTo>
                      <a:pt x="1" y="8676"/>
                    </a:lnTo>
                    <a:lnTo>
                      <a:pt x="1" y="8676"/>
                    </a:lnTo>
                    <a:lnTo>
                      <a:pt x="1599" y="7474"/>
                    </a:lnTo>
                    <a:lnTo>
                      <a:pt x="2338" y="4199"/>
                    </a:lnTo>
                    <a:lnTo>
                      <a:pt x="1678" y="3802"/>
                    </a:lnTo>
                    <a:lnTo>
                      <a:pt x="2668" y="3221"/>
                    </a:lnTo>
                    <a:lnTo>
                      <a:pt x="3104" y="422"/>
                    </a:lnTo>
                    <a:cubicBezTo>
                      <a:pt x="2931" y="148"/>
                      <a:pt x="2632" y="0"/>
                      <a:pt x="2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414;p127">
                <a:extLst>
                  <a:ext uri="{FF2B5EF4-FFF2-40B4-BE49-F238E27FC236}">
                    <a16:creationId xmlns:a16="http://schemas.microsoft.com/office/drawing/2014/main" id="{F72ADE6D-2DC8-267E-4030-5D0EACA960D9}"/>
                  </a:ext>
                </a:extLst>
              </p:cNvPr>
              <p:cNvSpPr/>
              <p:nvPr/>
            </p:nvSpPr>
            <p:spPr>
              <a:xfrm>
                <a:off x="402525" y="1970175"/>
                <a:ext cx="87525" cy="224700"/>
              </a:xfrm>
              <a:custGeom>
                <a:avLst/>
                <a:gdLst/>
                <a:ahLst/>
                <a:cxnLst/>
                <a:rect l="l" t="t" r="r" b="b"/>
                <a:pathLst>
                  <a:path w="3501" h="8988" extrusionOk="0">
                    <a:moveTo>
                      <a:pt x="681" y="0"/>
                    </a:moveTo>
                    <a:cubicBezTo>
                      <a:pt x="461" y="0"/>
                      <a:pt x="209" y="84"/>
                      <a:pt x="1" y="377"/>
                    </a:cubicBezTo>
                    <a:lnTo>
                      <a:pt x="608" y="3547"/>
                    </a:lnTo>
                    <a:lnTo>
                      <a:pt x="1599" y="4128"/>
                    </a:lnTo>
                    <a:lnTo>
                      <a:pt x="939" y="4524"/>
                    </a:lnTo>
                    <a:lnTo>
                      <a:pt x="1691" y="7799"/>
                    </a:lnTo>
                    <a:lnTo>
                      <a:pt x="3501" y="8988"/>
                    </a:lnTo>
                    <a:lnTo>
                      <a:pt x="1216" y="152"/>
                    </a:lnTo>
                    <a:cubicBezTo>
                      <a:pt x="1216" y="152"/>
                      <a:pt x="977" y="0"/>
                      <a:pt x="6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415;p127">
                <a:extLst>
                  <a:ext uri="{FF2B5EF4-FFF2-40B4-BE49-F238E27FC236}">
                    <a16:creationId xmlns:a16="http://schemas.microsoft.com/office/drawing/2014/main" id="{689BAF71-4C66-54BD-768D-12C4BF837B02}"/>
                  </a:ext>
                </a:extLst>
              </p:cNvPr>
              <p:cNvSpPr/>
              <p:nvPr/>
            </p:nvSpPr>
            <p:spPr>
              <a:xfrm>
                <a:off x="493325" y="2352475"/>
                <a:ext cx="10450" cy="9825"/>
              </a:xfrm>
              <a:custGeom>
                <a:avLst/>
                <a:gdLst/>
                <a:ahLst/>
                <a:cxnLst/>
                <a:rect l="l" t="t" r="r" b="b"/>
                <a:pathLst>
                  <a:path w="418" h="393" extrusionOk="0">
                    <a:moveTo>
                      <a:pt x="205" y="1"/>
                    </a:moveTo>
                    <a:cubicBezTo>
                      <a:pt x="115" y="1"/>
                      <a:pt x="26" y="58"/>
                      <a:pt x="14" y="180"/>
                    </a:cubicBezTo>
                    <a:cubicBezTo>
                      <a:pt x="1" y="286"/>
                      <a:pt x="80" y="391"/>
                      <a:pt x="199" y="391"/>
                    </a:cubicBezTo>
                    <a:cubicBezTo>
                      <a:pt x="207" y="392"/>
                      <a:pt x="214" y="393"/>
                      <a:pt x="222" y="393"/>
                    </a:cubicBezTo>
                    <a:cubicBezTo>
                      <a:pt x="318" y="393"/>
                      <a:pt x="398" y="317"/>
                      <a:pt x="410" y="220"/>
                    </a:cubicBezTo>
                    <a:cubicBezTo>
                      <a:pt x="417" y="78"/>
                      <a:pt x="310" y="1"/>
                      <a:pt x="2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416;p127">
                <a:extLst>
                  <a:ext uri="{FF2B5EF4-FFF2-40B4-BE49-F238E27FC236}">
                    <a16:creationId xmlns:a16="http://schemas.microsoft.com/office/drawing/2014/main" id="{F16542E8-3A2D-4615-578F-DBDEA41E38F0}"/>
                  </a:ext>
                </a:extLst>
              </p:cNvPr>
              <p:cNvSpPr/>
              <p:nvPr/>
            </p:nvSpPr>
            <p:spPr>
              <a:xfrm>
                <a:off x="489575" y="2316000"/>
                <a:ext cx="12025" cy="9975"/>
              </a:xfrm>
              <a:custGeom>
                <a:avLst/>
                <a:gdLst/>
                <a:ahLst/>
                <a:cxnLst/>
                <a:rect l="l" t="t" r="r" b="b"/>
                <a:pathLst>
                  <a:path w="481" h="399" extrusionOk="0">
                    <a:moveTo>
                      <a:pt x="271" y="0"/>
                    </a:moveTo>
                    <a:cubicBezTo>
                      <a:pt x="30" y="0"/>
                      <a:pt x="1" y="372"/>
                      <a:pt x="256" y="398"/>
                    </a:cubicBezTo>
                    <a:cubicBezTo>
                      <a:pt x="263" y="398"/>
                      <a:pt x="270" y="399"/>
                      <a:pt x="277" y="399"/>
                    </a:cubicBezTo>
                    <a:cubicBezTo>
                      <a:pt x="375" y="399"/>
                      <a:pt x="468" y="312"/>
                      <a:pt x="468" y="213"/>
                    </a:cubicBezTo>
                    <a:cubicBezTo>
                      <a:pt x="481" y="107"/>
                      <a:pt x="402" y="15"/>
                      <a:pt x="296" y="1"/>
                    </a:cubicBezTo>
                    <a:cubicBezTo>
                      <a:pt x="287" y="1"/>
                      <a:pt x="279" y="0"/>
                      <a:pt x="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417;p127">
                <a:extLst>
                  <a:ext uri="{FF2B5EF4-FFF2-40B4-BE49-F238E27FC236}">
                    <a16:creationId xmlns:a16="http://schemas.microsoft.com/office/drawing/2014/main" id="{F0FE0612-F392-32ED-8246-DBE46B2B055F}"/>
                  </a:ext>
                </a:extLst>
              </p:cNvPr>
              <p:cNvSpPr/>
              <p:nvPr/>
            </p:nvSpPr>
            <p:spPr>
              <a:xfrm>
                <a:off x="487800" y="2279700"/>
                <a:ext cx="11825" cy="9700"/>
              </a:xfrm>
              <a:custGeom>
                <a:avLst/>
                <a:gdLst/>
                <a:ahLst/>
                <a:cxnLst/>
                <a:rect l="l" t="t" r="r" b="b"/>
                <a:pathLst>
                  <a:path w="473" h="388" extrusionOk="0">
                    <a:moveTo>
                      <a:pt x="258" y="0"/>
                    </a:moveTo>
                    <a:cubicBezTo>
                      <a:pt x="96" y="0"/>
                      <a:pt x="1" y="190"/>
                      <a:pt x="116" y="318"/>
                    </a:cubicBezTo>
                    <a:cubicBezTo>
                      <a:pt x="154" y="366"/>
                      <a:pt x="209" y="388"/>
                      <a:pt x="263" y="388"/>
                    </a:cubicBezTo>
                    <a:cubicBezTo>
                      <a:pt x="357" y="388"/>
                      <a:pt x="451" y="321"/>
                      <a:pt x="459" y="212"/>
                    </a:cubicBezTo>
                    <a:cubicBezTo>
                      <a:pt x="473" y="106"/>
                      <a:pt x="393" y="1"/>
                      <a:pt x="274" y="1"/>
                    </a:cubicBezTo>
                    <a:cubicBezTo>
                      <a:pt x="269" y="0"/>
                      <a:pt x="264"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418;p127">
                <a:extLst>
                  <a:ext uri="{FF2B5EF4-FFF2-40B4-BE49-F238E27FC236}">
                    <a16:creationId xmlns:a16="http://schemas.microsoft.com/office/drawing/2014/main" id="{E8361280-2207-8785-C872-CD5EBA442C92}"/>
                  </a:ext>
                </a:extLst>
              </p:cNvPr>
              <p:cNvSpPr/>
              <p:nvPr/>
            </p:nvSpPr>
            <p:spPr>
              <a:xfrm>
                <a:off x="485825" y="2243050"/>
                <a:ext cx="11500" cy="10025"/>
              </a:xfrm>
              <a:custGeom>
                <a:avLst/>
                <a:gdLst/>
                <a:ahLst/>
                <a:cxnLst/>
                <a:rect l="l" t="t" r="r" b="b"/>
                <a:pathLst>
                  <a:path w="460" h="401" extrusionOk="0">
                    <a:moveTo>
                      <a:pt x="258" y="0"/>
                    </a:moveTo>
                    <a:cubicBezTo>
                      <a:pt x="96" y="0"/>
                      <a:pt x="0" y="190"/>
                      <a:pt x="103" y="331"/>
                    </a:cubicBezTo>
                    <a:cubicBezTo>
                      <a:pt x="145" y="378"/>
                      <a:pt x="200" y="400"/>
                      <a:pt x="254" y="400"/>
                    </a:cubicBezTo>
                    <a:cubicBezTo>
                      <a:pt x="349" y="400"/>
                      <a:pt x="442" y="331"/>
                      <a:pt x="459" y="212"/>
                    </a:cubicBezTo>
                    <a:cubicBezTo>
                      <a:pt x="459" y="106"/>
                      <a:pt x="380" y="14"/>
                      <a:pt x="274" y="1"/>
                    </a:cubicBezTo>
                    <a:cubicBezTo>
                      <a:pt x="269" y="0"/>
                      <a:pt x="263"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419;p127">
                <a:extLst>
                  <a:ext uri="{FF2B5EF4-FFF2-40B4-BE49-F238E27FC236}">
                    <a16:creationId xmlns:a16="http://schemas.microsoft.com/office/drawing/2014/main" id="{43878008-4E16-EF44-DA4A-95164F7F3D10}"/>
                  </a:ext>
                </a:extLst>
              </p:cNvPr>
              <p:cNvSpPr/>
              <p:nvPr/>
            </p:nvSpPr>
            <p:spPr>
              <a:xfrm>
                <a:off x="483850" y="2206725"/>
                <a:ext cx="11475" cy="9700"/>
              </a:xfrm>
              <a:custGeom>
                <a:avLst/>
                <a:gdLst/>
                <a:ahLst/>
                <a:cxnLst/>
                <a:rect l="l" t="t" r="r" b="b"/>
                <a:pathLst>
                  <a:path w="459" h="388" extrusionOk="0">
                    <a:moveTo>
                      <a:pt x="258" y="0"/>
                    </a:moveTo>
                    <a:cubicBezTo>
                      <a:pt x="96" y="0"/>
                      <a:pt x="0" y="190"/>
                      <a:pt x="102" y="318"/>
                    </a:cubicBezTo>
                    <a:cubicBezTo>
                      <a:pt x="146" y="366"/>
                      <a:pt x="201" y="388"/>
                      <a:pt x="255" y="388"/>
                    </a:cubicBezTo>
                    <a:cubicBezTo>
                      <a:pt x="349" y="388"/>
                      <a:pt x="437" y="321"/>
                      <a:pt x="446" y="212"/>
                    </a:cubicBezTo>
                    <a:cubicBezTo>
                      <a:pt x="459" y="107"/>
                      <a:pt x="380" y="1"/>
                      <a:pt x="274" y="1"/>
                    </a:cubicBezTo>
                    <a:cubicBezTo>
                      <a:pt x="269" y="1"/>
                      <a:pt x="263"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420;p127">
                <a:extLst>
                  <a:ext uri="{FF2B5EF4-FFF2-40B4-BE49-F238E27FC236}">
                    <a16:creationId xmlns:a16="http://schemas.microsoft.com/office/drawing/2014/main" id="{423FCD6F-9430-9AC2-FACB-925248FF9499}"/>
                  </a:ext>
                </a:extLst>
              </p:cNvPr>
              <p:cNvSpPr/>
              <p:nvPr/>
            </p:nvSpPr>
            <p:spPr>
              <a:xfrm>
                <a:off x="580150" y="2085900"/>
                <a:ext cx="14575" cy="170150"/>
              </a:xfrm>
              <a:custGeom>
                <a:avLst/>
                <a:gdLst/>
                <a:ahLst/>
                <a:cxnLst/>
                <a:rect l="l" t="t" r="r" b="b"/>
                <a:pathLst>
                  <a:path w="583" h="6806" extrusionOk="0">
                    <a:moveTo>
                      <a:pt x="173" y="0"/>
                    </a:moveTo>
                    <a:cubicBezTo>
                      <a:pt x="120" y="0"/>
                      <a:pt x="80" y="40"/>
                      <a:pt x="80" y="80"/>
                    </a:cubicBezTo>
                    <a:lnTo>
                      <a:pt x="80" y="159"/>
                    </a:lnTo>
                    <a:cubicBezTo>
                      <a:pt x="41" y="898"/>
                      <a:pt x="14" y="1585"/>
                      <a:pt x="14" y="2232"/>
                    </a:cubicBezTo>
                    <a:cubicBezTo>
                      <a:pt x="14" y="2232"/>
                      <a:pt x="14" y="2246"/>
                      <a:pt x="14" y="2246"/>
                    </a:cubicBezTo>
                    <a:cubicBezTo>
                      <a:pt x="1" y="2998"/>
                      <a:pt x="41" y="3751"/>
                      <a:pt x="107" y="4504"/>
                    </a:cubicBezTo>
                    <a:cubicBezTo>
                      <a:pt x="146" y="4887"/>
                      <a:pt x="186" y="5270"/>
                      <a:pt x="252" y="5653"/>
                    </a:cubicBezTo>
                    <a:cubicBezTo>
                      <a:pt x="278" y="5851"/>
                      <a:pt x="305" y="6036"/>
                      <a:pt x="331" y="6221"/>
                    </a:cubicBezTo>
                    <a:cubicBezTo>
                      <a:pt x="358" y="6406"/>
                      <a:pt x="397" y="6590"/>
                      <a:pt x="450" y="6762"/>
                    </a:cubicBezTo>
                    <a:cubicBezTo>
                      <a:pt x="468" y="6792"/>
                      <a:pt x="496" y="6806"/>
                      <a:pt x="522" y="6806"/>
                    </a:cubicBezTo>
                    <a:cubicBezTo>
                      <a:pt x="554" y="6806"/>
                      <a:pt x="582" y="6785"/>
                      <a:pt x="582" y="6749"/>
                    </a:cubicBezTo>
                    <a:cubicBezTo>
                      <a:pt x="569" y="6551"/>
                      <a:pt x="542" y="6366"/>
                      <a:pt x="503" y="6194"/>
                    </a:cubicBezTo>
                    <a:cubicBezTo>
                      <a:pt x="463" y="5996"/>
                      <a:pt x="437" y="5811"/>
                      <a:pt x="410" y="5613"/>
                    </a:cubicBezTo>
                    <a:cubicBezTo>
                      <a:pt x="344" y="5257"/>
                      <a:pt x="305" y="4887"/>
                      <a:pt x="265" y="4517"/>
                    </a:cubicBezTo>
                    <a:cubicBezTo>
                      <a:pt x="186" y="3777"/>
                      <a:pt x="159" y="3038"/>
                      <a:pt x="146" y="2298"/>
                    </a:cubicBezTo>
                    <a:cubicBezTo>
                      <a:pt x="159" y="2285"/>
                      <a:pt x="173" y="2259"/>
                      <a:pt x="173" y="2232"/>
                    </a:cubicBezTo>
                    <a:cubicBezTo>
                      <a:pt x="173" y="1585"/>
                      <a:pt x="199" y="898"/>
                      <a:pt x="252" y="172"/>
                    </a:cubicBezTo>
                    <a:lnTo>
                      <a:pt x="252" y="93"/>
                    </a:lnTo>
                    <a:cubicBezTo>
                      <a:pt x="252" y="53"/>
                      <a:pt x="212" y="14"/>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421;p127">
                <a:extLst>
                  <a:ext uri="{FF2B5EF4-FFF2-40B4-BE49-F238E27FC236}">
                    <a16:creationId xmlns:a16="http://schemas.microsoft.com/office/drawing/2014/main" id="{317296E0-34A3-DD8F-E11B-3632F07FC953}"/>
                  </a:ext>
                </a:extLst>
              </p:cNvPr>
              <p:cNvSpPr/>
              <p:nvPr/>
            </p:nvSpPr>
            <p:spPr>
              <a:xfrm>
                <a:off x="447775" y="1907950"/>
                <a:ext cx="67375" cy="70025"/>
              </a:xfrm>
              <a:custGeom>
                <a:avLst/>
                <a:gdLst/>
                <a:ahLst/>
                <a:cxnLst/>
                <a:rect l="l" t="t" r="r" b="b"/>
                <a:pathLst>
                  <a:path w="2695" h="2801" extrusionOk="0">
                    <a:moveTo>
                      <a:pt x="0" y="0"/>
                    </a:moveTo>
                    <a:lnTo>
                      <a:pt x="0" y="2351"/>
                    </a:lnTo>
                    <a:cubicBezTo>
                      <a:pt x="0" y="2351"/>
                      <a:pt x="651" y="2800"/>
                      <a:pt x="1450" y="2800"/>
                    </a:cubicBezTo>
                    <a:cubicBezTo>
                      <a:pt x="1773" y="2800"/>
                      <a:pt x="2119" y="2727"/>
                      <a:pt x="2457" y="2523"/>
                    </a:cubicBezTo>
                    <a:cubicBezTo>
                      <a:pt x="2536" y="2470"/>
                      <a:pt x="2615" y="2417"/>
                      <a:pt x="2694" y="2351"/>
                    </a:cubicBezTo>
                    <a:lnTo>
                      <a:pt x="2694" y="1677"/>
                    </a:lnTo>
                    <a:lnTo>
                      <a:pt x="2377" y="1479"/>
                    </a:lnTo>
                    <a:lnTo>
                      <a:pt x="0" y="0"/>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422;p127">
                <a:extLst>
                  <a:ext uri="{FF2B5EF4-FFF2-40B4-BE49-F238E27FC236}">
                    <a16:creationId xmlns:a16="http://schemas.microsoft.com/office/drawing/2014/main" id="{6ED7FA9D-72C3-795A-0E95-EBC1290C8EAD}"/>
                  </a:ext>
                </a:extLst>
              </p:cNvPr>
              <p:cNvSpPr/>
              <p:nvPr/>
            </p:nvSpPr>
            <p:spPr>
              <a:xfrm>
                <a:off x="465600" y="1934675"/>
                <a:ext cx="49550" cy="36350"/>
              </a:xfrm>
              <a:custGeom>
                <a:avLst/>
                <a:gdLst/>
                <a:ahLst/>
                <a:cxnLst/>
                <a:rect l="l" t="t" r="r" b="b"/>
                <a:pathLst>
                  <a:path w="1982" h="1454" extrusionOk="0">
                    <a:moveTo>
                      <a:pt x="0" y="1"/>
                    </a:moveTo>
                    <a:cubicBezTo>
                      <a:pt x="0" y="1"/>
                      <a:pt x="740" y="1057"/>
                      <a:pt x="1744" y="1454"/>
                    </a:cubicBezTo>
                    <a:cubicBezTo>
                      <a:pt x="1823" y="1401"/>
                      <a:pt x="1902" y="1348"/>
                      <a:pt x="1981" y="1282"/>
                    </a:cubicBezTo>
                    <a:lnTo>
                      <a:pt x="1981" y="608"/>
                    </a:lnTo>
                    <a:lnTo>
                      <a:pt x="1651" y="397"/>
                    </a:lnTo>
                    <a:lnTo>
                      <a:pt x="0"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423;p127">
                <a:extLst>
                  <a:ext uri="{FF2B5EF4-FFF2-40B4-BE49-F238E27FC236}">
                    <a16:creationId xmlns:a16="http://schemas.microsoft.com/office/drawing/2014/main" id="{5A721F9F-EE93-593A-F74A-89F78F91A7FD}"/>
                  </a:ext>
                </a:extLst>
              </p:cNvPr>
              <p:cNvSpPr/>
              <p:nvPr/>
            </p:nvSpPr>
            <p:spPr>
              <a:xfrm>
                <a:off x="517425" y="1811525"/>
                <a:ext cx="42300" cy="46600"/>
              </a:xfrm>
              <a:custGeom>
                <a:avLst/>
                <a:gdLst/>
                <a:ahLst/>
                <a:cxnLst/>
                <a:rect l="l" t="t" r="r" b="b"/>
                <a:pathLst>
                  <a:path w="1692" h="1864" extrusionOk="0">
                    <a:moveTo>
                      <a:pt x="40" y="1"/>
                    </a:moveTo>
                    <a:cubicBezTo>
                      <a:pt x="1" y="448"/>
                      <a:pt x="1087" y="1863"/>
                      <a:pt x="1097" y="1863"/>
                    </a:cubicBezTo>
                    <a:cubicBezTo>
                      <a:pt x="1097" y="1863"/>
                      <a:pt x="1097" y="1863"/>
                      <a:pt x="1097" y="1863"/>
                    </a:cubicBezTo>
                    <a:cubicBezTo>
                      <a:pt x="1691" y="146"/>
                      <a:pt x="40" y="1"/>
                      <a:pt x="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424;p127">
                <a:extLst>
                  <a:ext uri="{FF2B5EF4-FFF2-40B4-BE49-F238E27FC236}">
                    <a16:creationId xmlns:a16="http://schemas.microsoft.com/office/drawing/2014/main" id="{8D2D3136-A894-7DEA-EAE3-611F53BC6E8D}"/>
                  </a:ext>
                </a:extLst>
              </p:cNvPr>
              <p:cNvSpPr/>
              <p:nvPr/>
            </p:nvSpPr>
            <p:spPr>
              <a:xfrm>
                <a:off x="439500" y="1807825"/>
                <a:ext cx="107000" cy="141750"/>
              </a:xfrm>
              <a:custGeom>
                <a:avLst/>
                <a:gdLst/>
                <a:ahLst/>
                <a:cxnLst/>
                <a:rect l="l" t="t" r="r" b="b"/>
                <a:pathLst>
                  <a:path w="4280" h="5670" extrusionOk="0">
                    <a:moveTo>
                      <a:pt x="2223" y="1"/>
                    </a:moveTo>
                    <a:cubicBezTo>
                      <a:pt x="1959" y="1"/>
                      <a:pt x="1682" y="28"/>
                      <a:pt x="1401" y="83"/>
                    </a:cubicBezTo>
                    <a:cubicBezTo>
                      <a:pt x="1" y="347"/>
                      <a:pt x="186" y="1826"/>
                      <a:pt x="186" y="1826"/>
                    </a:cubicBezTo>
                    <a:lnTo>
                      <a:pt x="226" y="2645"/>
                    </a:lnTo>
                    <a:lnTo>
                      <a:pt x="318" y="4177"/>
                    </a:lnTo>
                    <a:lnTo>
                      <a:pt x="331" y="4481"/>
                    </a:lnTo>
                    <a:cubicBezTo>
                      <a:pt x="384" y="4533"/>
                      <a:pt x="1374" y="5669"/>
                      <a:pt x="2827" y="5669"/>
                    </a:cubicBezTo>
                    <a:cubicBezTo>
                      <a:pt x="4280" y="5669"/>
                      <a:pt x="4280" y="4269"/>
                      <a:pt x="4280" y="4269"/>
                    </a:cubicBezTo>
                    <a:lnTo>
                      <a:pt x="4267" y="3147"/>
                    </a:lnTo>
                    <a:lnTo>
                      <a:pt x="4254" y="2790"/>
                    </a:lnTo>
                    <a:lnTo>
                      <a:pt x="4201" y="1311"/>
                    </a:lnTo>
                    <a:cubicBezTo>
                      <a:pt x="4174" y="1034"/>
                      <a:pt x="4055" y="783"/>
                      <a:pt x="3871" y="571"/>
                    </a:cubicBezTo>
                    <a:cubicBezTo>
                      <a:pt x="3517" y="189"/>
                      <a:pt x="2914" y="1"/>
                      <a:pt x="2223"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425;p127">
                <a:extLst>
                  <a:ext uri="{FF2B5EF4-FFF2-40B4-BE49-F238E27FC236}">
                    <a16:creationId xmlns:a16="http://schemas.microsoft.com/office/drawing/2014/main" id="{9A44D24C-ECE8-6940-82A6-13EFC38A3428}"/>
                  </a:ext>
                </a:extLst>
              </p:cNvPr>
              <p:cNvSpPr/>
              <p:nvPr/>
            </p:nvSpPr>
            <p:spPr>
              <a:xfrm>
                <a:off x="447425" y="1905625"/>
                <a:ext cx="11925" cy="14225"/>
              </a:xfrm>
              <a:custGeom>
                <a:avLst/>
                <a:gdLst/>
                <a:ahLst/>
                <a:cxnLst/>
                <a:rect l="l" t="t" r="r" b="b"/>
                <a:pathLst>
                  <a:path w="477" h="569" extrusionOk="0">
                    <a:moveTo>
                      <a:pt x="476" y="1"/>
                    </a:moveTo>
                    <a:lnTo>
                      <a:pt x="476" y="1"/>
                    </a:lnTo>
                    <a:cubicBezTo>
                      <a:pt x="344" y="133"/>
                      <a:pt x="173" y="225"/>
                      <a:pt x="1" y="265"/>
                    </a:cubicBezTo>
                    <a:lnTo>
                      <a:pt x="14" y="569"/>
                    </a:lnTo>
                    <a:cubicBezTo>
                      <a:pt x="278" y="437"/>
                      <a:pt x="476" y="14"/>
                      <a:pt x="476"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426;p127">
                <a:extLst>
                  <a:ext uri="{FF2B5EF4-FFF2-40B4-BE49-F238E27FC236}">
                    <a16:creationId xmlns:a16="http://schemas.microsoft.com/office/drawing/2014/main" id="{3E5DBDDF-6517-7A6E-4F4A-20E9B9C26B2C}"/>
                  </a:ext>
                </a:extLst>
              </p:cNvPr>
              <p:cNvSpPr/>
              <p:nvPr/>
            </p:nvSpPr>
            <p:spPr>
              <a:xfrm>
                <a:off x="453050" y="1874925"/>
                <a:ext cx="99400" cy="76975"/>
              </a:xfrm>
              <a:custGeom>
                <a:avLst/>
                <a:gdLst/>
                <a:ahLst/>
                <a:cxnLst/>
                <a:rect l="l" t="t" r="r" b="b"/>
                <a:pathLst>
                  <a:path w="3976" h="3079" extrusionOk="0">
                    <a:moveTo>
                      <a:pt x="423" y="0"/>
                    </a:moveTo>
                    <a:lnTo>
                      <a:pt x="0" y="344"/>
                    </a:lnTo>
                    <a:cubicBezTo>
                      <a:pt x="14" y="912"/>
                      <a:pt x="106" y="1480"/>
                      <a:pt x="304" y="2021"/>
                    </a:cubicBezTo>
                    <a:cubicBezTo>
                      <a:pt x="539" y="2716"/>
                      <a:pt x="1375" y="3079"/>
                      <a:pt x="2182" y="3079"/>
                    </a:cubicBezTo>
                    <a:cubicBezTo>
                      <a:pt x="2418" y="3079"/>
                      <a:pt x="2651" y="3048"/>
                      <a:pt x="2866" y="2985"/>
                    </a:cubicBezTo>
                    <a:cubicBezTo>
                      <a:pt x="3830" y="2721"/>
                      <a:pt x="3976" y="859"/>
                      <a:pt x="3712" y="661"/>
                    </a:cubicBezTo>
                    <a:cubicBezTo>
                      <a:pt x="3571" y="565"/>
                      <a:pt x="3397" y="534"/>
                      <a:pt x="3229" y="534"/>
                    </a:cubicBezTo>
                    <a:cubicBezTo>
                      <a:pt x="2911" y="534"/>
                      <a:pt x="2615" y="648"/>
                      <a:pt x="2615" y="648"/>
                    </a:cubicBezTo>
                    <a:cubicBezTo>
                      <a:pt x="2426" y="556"/>
                      <a:pt x="2214" y="518"/>
                      <a:pt x="1998" y="518"/>
                    </a:cubicBezTo>
                    <a:cubicBezTo>
                      <a:pt x="1747" y="518"/>
                      <a:pt x="1489" y="569"/>
                      <a:pt x="1255" y="648"/>
                    </a:cubicBezTo>
                    <a:cubicBezTo>
                      <a:pt x="1220" y="658"/>
                      <a:pt x="1185" y="663"/>
                      <a:pt x="1151" y="663"/>
                    </a:cubicBezTo>
                    <a:cubicBezTo>
                      <a:pt x="749" y="663"/>
                      <a:pt x="423" y="0"/>
                      <a:pt x="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427;p127">
                <a:extLst>
                  <a:ext uri="{FF2B5EF4-FFF2-40B4-BE49-F238E27FC236}">
                    <a16:creationId xmlns:a16="http://schemas.microsoft.com/office/drawing/2014/main" id="{43133B22-7FA7-B98E-76B1-7CBA6108C307}"/>
                  </a:ext>
                </a:extLst>
              </p:cNvPr>
              <p:cNvSpPr/>
              <p:nvPr/>
            </p:nvSpPr>
            <p:spPr>
              <a:xfrm>
                <a:off x="474175" y="1877900"/>
                <a:ext cx="23475" cy="9275"/>
              </a:xfrm>
              <a:custGeom>
                <a:avLst/>
                <a:gdLst/>
                <a:ahLst/>
                <a:cxnLst/>
                <a:rect l="l" t="t" r="r" b="b"/>
                <a:pathLst>
                  <a:path w="939" h="371" extrusionOk="0">
                    <a:moveTo>
                      <a:pt x="476" y="0"/>
                    </a:moveTo>
                    <a:cubicBezTo>
                      <a:pt x="212" y="0"/>
                      <a:pt x="1" y="80"/>
                      <a:pt x="1" y="185"/>
                    </a:cubicBezTo>
                    <a:cubicBezTo>
                      <a:pt x="1" y="278"/>
                      <a:pt x="212" y="370"/>
                      <a:pt x="476" y="370"/>
                    </a:cubicBezTo>
                    <a:cubicBezTo>
                      <a:pt x="727" y="370"/>
                      <a:pt x="938" y="278"/>
                      <a:pt x="938" y="185"/>
                    </a:cubicBezTo>
                    <a:cubicBezTo>
                      <a:pt x="938" y="80"/>
                      <a:pt x="727" y="0"/>
                      <a:pt x="476"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428;p127">
                <a:extLst>
                  <a:ext uri="{FF2B5EF4-FFF2-40B4-BE49-F238E27FC236}">
                    <a16:creationId xmlns:a16="http://schemas.microsoft.com/office/drawing/2014/main" id="{6E1AF7B5-9748-057B-972E-A0259F987CFF}"/>
                  </a:ext>
                </a:extLst>
              </p:cNvPr>
              <p:cNvSpPr/>
              <p:nvPr/>
            </p:nvSpPr>
            <p:spPr>
              <a:xfrm>
                <a:off x="530975" y="1877325"/>
                <a:ext cx="14875" cy="9500"/>
              </a:xfrm>
              <a:custGeom>
                <a:avLst/>
                <a:gdLst/>
                <a:ahLst/>
                <a:cxnLst/>
                <a:rect l="l" t="t" r="r" b="b"/>
                <a:pathLst>
                  <a:path w="595" h="380" extrusionOk="0">
                    <a:moveTo>
                      <a:pt x="524" y="0"/>
                    </a:moveTo>
                    <a:cubicBezTo>
                      <a:pt x="505" y="0"/>
                      <a:pt x="489" y="4"/>
                      <a:pt x="476" y="10"/>
                    </a:cubicBezTo>
                    <a:cubicBezTo>
                      <a:pt x="212" y="10"/>
                      <a:pt x="0" y="89"/>
                      <a:pt x="0" y="195"/>
                    </a:cubicBezTo>
                    <a:cubicBezTo>
                      <a:pt x="0" y="301"/>
                      <a:pt x="212" y="380"/>
                      <a:pt x="476" y="380"/>
                    </a:cubicBezTo>
                    <a:lnTo>
                      <a:pt x="595" y="380"/>
                    </a:lnTo>
                    <a:lnTo>
                      <a:pt x="581" y="10"/>
                    </a:lnTo>
                    <a:cubicBezTo>
                      <a:pt x="561" y="4"/>
                      <a:pt x="542" y="0"/>
                      <a:pt x="524"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429;p127">
                <a:extLst>
                  <a:ext uri="{FF2B5EF4-FFF2-40B4-BE49-F238E27FC236}">
                    <a16:creationId xmlns:a16="http://schemas.microsoft.com/office/drawing/2014/main" id="{70E74042-2B98-BDBB-BB1B-42B71FD672CB}"/>
                  </a:ext>
                </a:extLst>
              </p:cNvPr>
              <p:cNvSpPr/>
              <p:nvPr/>
            </p:nvSpPr>
            <p:spPr>
              <a:xfrm>
                <a:off x="490350" y="1862050"/>
                <a:ext cx="6975" cy="12575"/>
              </a:xfrm>
              <a:custGeom>
                <a:avLst/>
                <a:gdLst/>
                <a:ahLst/>
                <a:cxnLst/>
                <a:rect l="l" t="t" r="r" b="b"/>
                <a:pathLst>
                  <a:path w="279" h="503" extrusionOk="0">
                    <a:moveTo>
                      <a:pt x="133" y="0"/>
                    </a:moveTo>
                    <a:cubicBezTo>
                      <a:pt x="54" y="0"/>
                      <a:pt x="1" y="106"/>
                      <a:pt x="1" y="251"/>
                    </a:cubicBezTo>
                    <a:cubicBezTo>
                      <a:pt x="1" y="397"/>
                      <a:pt x="54" y="502"/>
                      <a:pt x="133" y="502"/>
                    </a:cubicBezTo>
                    <a:cubicBezTo>
                      <a:pt x="212" y="502"/>
                      <a:pt x="278" y="397"/>
                      <a:pt x="278" y="251"/>
                    </a:cubicBezTo>
                    <a:cubicBezTo>
                      <a:pt x="278" y="106"/>
                      <a:pt x="212"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430;p127">
                <a:extLst>
                  <a:ext uri="{FF2B5EF4-FFF2-40B4-BE49-F238E27FC236}">
                    <a16:creationId xmlns:a16="http://schemas.microsoft.com/office/drawing/2014/main" id="{26DB97F8-4114-F52C-667B-A97CDE643D0C}"/>
                  </a:ext>
                </a:extLst>
              </p:cNvPr>
              <p:cNvSpPr/>
              <p:nvPr/>
            </p:nvSpPr>
            <p:spPr>
              <a:xfrm>
                <a:off x="525025" y="1861725"/>
                <a:ext cx="6950" cy="12900"/>
              </a:xfrm>
              <a:custGeom>
                <a:avLst/>
                <a:gdLst/>
                <a:ahLst/>
                <a:cxnLst/>
                <a:rect l="l" t="t" r="r" b="b"/>
                <a:pathLst>
                  <a:path w="278" h="516" extrusionOk="0">
                    <a:moveTo>
                      <a:pt x="146" y="0"/>
                    </a:moveTo>
                    <a:cubicBezTo>
                      <a:pt x="67" y="0"/>
                      <a:pt x="0" y="119"/>
                      <a:pt x="0" y="264"/>
                    </a:cubicBezTo>
                    <a:cubicBezTo>
                      <a:pt x="0" y="396"/>
                      <a:pt x="67" y="515"/>
                      <a:pt x="146" y="515"/>
                    </a:cubicBezTo>
                    <a:cubicBezTo>
                      <a:pt x="225" y="515"/>
                      <a:pt x="278" y="396"/>
                      <a:pt x="278" y="264"/>
                    </a:cubicBezTo>
                    <a:cubicBezTo>
                      <a:pt x="278" y="119"/>
                      <a:pt x="212"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431;p127">
                <a:extLst>
                  <a:ext uri="{FF2B5EF4-FFF2-40B4-BE49-F238E27FC236}">
                    <a16:creationId xmlns:a16="http://schemas.microsoft.com/office/drawing/2014/main" id="{A5D163F9-D724-BFA8-26E2-751A1106DFFE}"/>
                  </a:ext>
                </a:extLst>
              </p:cNvPr>
              <p:cNvSpPr/>
              <p:nvPr/>
            </p:nvSpPr>
            <p:spPr>
              <a:xfrm>
                <a:off x="510825" y="1852925"/>
                <a:ext cx="15225" cy="32950"/>
              </a:xfrm>
              <a:custGeom>
                <a:avLst/>
                <a:gdLst/>
                <a:ahLst/>
                <a:cxnLst/>
                <a:rect l="l" t="t" r="r" b="b"/>
                <a:pathLst>
                  <a:path w="609" h="1318" extrusionOk="0">
                    <a:moveTo>
                      <a:pt x="78" y="1"/>
                    </a:moveTo>
                    <a:cubicBezTo>
                      <a:pt x="67" y="1"/>
                      <a:pt x="55" y="4"/>
                      <a:pt x="40" y="9"/>
                    </a:cubicBezTo>
                    <a:cubicBezTo>
                      <a:pt x="14" y="22"/>
                      <a:pt x="1" y="48"/>
                      <a:pt x="14" y="75"/>
                    </a:cubicBezTo>
                    <a:cubicBezTo>
                      <a:pt x="27" y="88"/>
                      <a:pt x="252" y="564"/>
                      <a:pt x="489" y="1039"/>
                    </a:cubicBezTo>
                    <a:cubicBezTo>
                      <a:pt x="397" y="1145"/>
                      <a:pt x="278" y="1211"/>
                      <a:pt x="133" y="1211"/>
                    </a:cubicBezTo>
                    <a:cubicBezTo>
                      <a:pt x="67" y="1211"/>
                      <a:pt x="67" y="1316"/>
                      <a:pt x="133" y="1316"/>
                    </a:cubicBezTo>
                    <a:cubicBezTo>
                      <a:pt x="145" y="1317"/>
                      <a:pt x="158" y="1318"/>
                      <a:pt x="170" y="1318"/>
                    </a:cubicBezTo>
                    <a:cubicBezTo>
                      <a:pt x="352" y="1318"/>
                      <a:pt x="508" y="1226"/>
                      <a:pt x="595" y="1065"/>
                    </a:cubicBezTo>
                    <a:cubicBezTo>
                      <a:pt x="608" y="1052"/>
                      <a:pt x="608" y="1039"/>
                      <a:pt x="595" y="1026"/>
                    </a:cubicBezTo>
                    <a:cubicBezTo>
                      <a:pt x="357" y="524"/>
                      <a:pt x="119" y="35"/>
                      <a:pt x="119" y="35"/>
                    </a:cubicBezTo>
                    <a:cubicBezTo>
                      <a:pt x="111" y="10"/>
                      <a:pt x="97" y="1"/>
                      <a:pt x="78" y="1"/>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432;p127">
                <a:extLst>
                  <a:ext uri="{FF2B5EF4-FFF2-40B4-BE49-F238E27FC236}">
                    <a16:creationId xmlns:a16="http://schemas.microsoft.com/office/drawing/2014/main" id="{CE69696A-0EC6-EF58-C530-6A6850DE4A37}"/>
                  </a:ext>
                </a:extLst>
              </p:cNvPr>
              <p:cNvSpPr/>
              <p:nvPr/>
            </p:nvSpPr>
            <p:spPr>
              <a:xfrm>
                <a:off x="479450" y="1840925"/>
                <a:ext cx="19525" cy="15350"/>
              </a:xfrm>
              <a:custGeom>
                <a:avLst/>
                <a:gdLst/>
                <a:ahLst/>
                <a:cxnLst/>
                <a:rect l="l" t="t" r="r" b="b"/>
                <a:pathLst>
                  <a:path w="781" h="614" extrusionOk="0">
                    <a:moveTo>
                      <a:pt x="635" y="0"/>
                    </a:moveTo>
                    <a:cubicBezTo>
                      <a:pt x="173" y="27"/>
                      <a:pt x="41" y="304"/>
                      <a:pt x="14" y="449"/>
                    </a:cubicBezTo>
                    <a:cubicBezTo>
                      <a:pt x="1" y="502"/>
                      <a:pt x="14" y="568"/>
                      <a:pt x="67" y="595"/>
                    </a:cubicBezTo>
                    <a:lnTo>
                      <a:pt x="80" y="595"/>
                    </a:lnTo>
                    <a:cubicBezTo>
                      <a:pt x="97" y="607"/>
                      <a:pt x="118" y="613"/>
                      <a:pt x="140" y="613"/>
                    </a:cubicBezTo>
                    <a:cubicBezTo>
                      <a:pt x="186" y="613"/>
                      <a:pt x="234" y="587"/>
                      <a:pt x="252" y="542"/>
                    </a:cubicBezTo>
                    <a:cubicBezTo>
                      <a:pt x="331" y="383"/>
                      <a:pt x="490" y="278"/>
                      <a:pt x="675" y="251"/>
                    </a:cubicBezTo>
                    <a:cubicBezTo>
                      <a:pt x="741" y="238"/>
                      <a:pt x="780" y="159"/>
                      <a:pt x="767" y="93"/>
                    </a:cubicBezTo>
                    <a:cubicBezTo>
                      <a:pt x="754" y="40"/>
                      <a:pt x="701" y="0"/>
                      <a:pt x="6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433;p127">
                <a:extLst>
                  <a:ext uri="{FF2B5EF4-FFF2-40B4-BE49-F238E27FC236}">
                    <a16:creationId xmlns:a16="http://schemas.microsoft.com/office/drawing/2014/main" id="{3F5AD48C-A5EA-6639-BFB4-EA8CC2BFDCF0}"/>
                  </a:ext>
                </a:extLst>
              </p:cNvPr>
              <p:cNvSpPr/>
              <p:nvPr/>
            </p:nvSpPr>
            <p:spPr>
              <a:xfrm>
                <a:off x="521075" y="1840925"/>
                <a:ext cx="19825" cy="15200"/>
              </a:xfrm>
              <a:custGeom>
                <a:avLst/>
                <a:gdLst/>
                <a:ahLst/>
                <a:cxnLst/>
                <a:rect l="l" t="t" r="r" b="b"/>
                <a:pathLst>
                  <a:path w="793" h="608" extrusionOk="0">
                    <a:moveTo>
                      <a:pt x="145" y="0"/>
                    </a:moveTo>
                    <a:cubicBezTo>
                      <a:pt x="92" y="0"/>
                      <a:pt x="40" y="40"/>
                      <a:pt x="26" y="93"/>
                    </a:cubicBezTo>
                    <a:cubicBezTo>
                      <a:pt x="0" y="159"/>
                      <a:pt x="40" y="238"/>
                      <a:pt x="119" y="251"/>
                    </a:cubicBezTo>
                    <a:cubicBezTo>
                      <a:pt x="291" y="278"/>
                      <a:pt x="449" y="383"/>
                      <a:pt x="528" y="542"/>
                    </a:cubicBezTo>
                    <a:cubicBezTo>
                      <a:pt x="555" y="587"/>
                      <a:pt x="601" y="607"/>
                      <a:pt x="648" y="607"/>
                    </a:cubicBezTo>
                    <a:cubicBezTo>
                      <a:pt x="670" y="607"/>
                      <a:pt x="692" y="603"/>
                      <a:pt x="713" y="595"/>
                    </a:cubicBezTo>
                    <a:lnTo>
                      <a:pt x="726" y="595"/>
                    </a:lnTo>
                    <a:cubicBezTo>
                      <a:pt x="766" y="555"/>
                      <a:pt x="792" y="502"/>
                      <a:pt x="779" y="449"/>
                    </a:cubicBezTo>
                    <a:cubicBezTo>
                      <a:pt x="740" y="291"/>
                      <a:pt x="621" y="27"/>
                      <a:pt x="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434;p127">
                <a:extLst>
                  <a:ext uri="{FF2B5EF4-FFF2-40B4-BE49-F238E27FC236}">
                    <a16:creationId xmlns:a16="http://schemas.microsoft.com/office/drawing/2014/main" id="{710D50C3-FDAE-48DC-36C5-3E1C0FD0A766}"/>
                  </a:ext>
                </a:extLst>
              </p:cNvPr>
              <p:cNvSpPr/>
              <p:nvPr/>
            </p:nvSpPr>
            <p:spPr>
              <a:xfrm>
                <a:off x="495650" y="1891800"/>
                <a:ext cx="38650" cy="13525"/>
              </a:xfrm>
              <a:custGeom>
                <a:avLst/>
                <a:gdLst/>
                <a:ahLst/>
                <a:cxnLst/>
                <a:rect l="l" t="t" r="r" b="b"/>
                <a:pathLst>
                  <a:path w="1546" h="541" extrusionOk="0">
                    <a:moveTo>
                      <a:pt x="74" y="1"/>
                    </a:moveTo>
                    <a:cubicBezTo>
                      <a:pt x="33" y="1"/>
                      <a:pt x="1" y="56"/>
                      <a:pt x="40" y="105"/>
                    </a:cubicBezTo>
                    <a:cubicBezTo>
                      <a:pt x="40" y="105"/>
                      <a:pt x="462" y="540"/>
                      <a:pt x="977" y="540"/>
                    </a:cubicBezTo>
                    <a:cubicBezTo>
                      <a:pt x="1175" y="540"/>
                      <a:pt x="1360" y="474"/>
                      <a:pt x="1506" y="369"/>
                    </a:cubicBezTo>
                    <a:cubicBezTo>
                      <a:pt x="1532" y="356"/>
                      <a:pt x="1545" y="316"/>
                      <a:pt x="1519" y="290"/>
                    </a:cubicBezTo>
                    <a:cubicBezTo>
                      <a:pt x="1511" y="273"/>
                      <a:pt x="1492" y="262"/>
                      <a:pt x="1473" y="262"/>
                    </a:cubicBezTo>
                    <a:cubicBezTo>
                      <a:pt x="1462" y="262"/>
                      <a:pt x="1450" y="266"/>
                      <a:pt x="1440" y="276"/>
                    </a:cubicBezTo>
                    <a:cubicBezTo>
                      <a:pt x="1282" y="388"/>
                      <a:pt x="1123" y="430"/>
                      <a:pt x="972" y="430"/>
                    </a:cubicBezTo>
                    <a:cubicBezTo>
                      <a:pt x="516" y="430"/>
                      <a:pt x="139" y="45"/>
                      <a:pt x="119" y="25"/>
                    </a:cubicBezTo>
                    <a:cubicBezTo>
                      <a:pt x="105" y="8"/>
                      <a:pt x="89"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435;p127">
                <a:extLst>
                  <a:ext uri="{FF2B5EF4-FFF2-40B4-BE49-F238E27FC236}">
                    <a16:creationId xmlns:a16="http://schemas.microsoft.com/office/drawing/2014/main" id="{FBA37F42-E181-149B-F4B4-A56D730B7CEB}"/>
                  </a:ext>
                </a:extLst>
              </p:cNvPr>
              <p:cNvSpPr/>
              <p:nvPr/>
            </p:nvSpPr>
            <p:spPr>
              <a:xfrm>
                <a:off x="421250" y="1871400"/>
                <a:ext cx="31500" cy="40900"/>
              </a:xfrm>
              <a:custGeom>
                <a:avLst/>
                <a:gdLst/>
                <a:ahLst/>
                <a:cxnLst/>
                <a:rect l="l" t="t" r="r" b="b"/>
                <a:pathLst>
                  <a:path w="1260" h="1636" extrusionOk="0">
                    <a:moveTo>
                      <a:pt x="645" y="1"/>
                    </a:moveTo>
                    <a:cubicBezTo>
                      <a:pt x="522" y="1"/>
                      <a:pt x="396" y="59"/>
                      <a:pt x="282" y="221"/>
                    </a:cubicBezTo>
                    <a:cubicBezTo>
                      <a:pt x="0" y="649"/>
                      <a:pt x="421" y="1636"/>
                      <a:pt x="969" y="1636"/>
                    </a:cubicBezTo>
                    <a:cubicBezTo>
                      <a:pt x="1063" y="1636"/>
                      <a:pt x="1161" y="1607"/>
                      <a:pt x="1259" y="1541"/>
                    </a:cubicBezTo>
                    <a:lnTo>
                      <a:pt x="1259" y="392"/>
                    </a:lnTo>
                    <a:cubicBezTo>
                      <a:pt x="1259" y="392"/>
                      <a:pt x="964" y="1"/>
                      <a:pt x="645"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436;p127">
                <a:extLst>
                  <a:ext uri="{FF2B5EF4-FFF2-40B4-BE49-F238E27FC236}">
                    <a16:creationId xmlns:a16="http://schemas.microsoft.com/office/drawing/2014/main" id="{3AE1A621-DBD8-D87E-0144-AADD748C9ABB}"/>
                  </a:ext>
                </a:extLst>
              </p:cNvPr>
              <p:cNvSpPr/>
              <p:nvPr/>
            </p:nvSpPr>
            <p:spPr>
              <a:xfrm>
                <a:off x="434225" y="1881075"/>
                <a:ext cx="18200" cy="23600"/>
              </a:xfrm>
              <a:custGeom>
                <a:avLst/>
                <a:gdLst/>
                <a:ahLst/>
                <a:cxnLst/>
                <a:rect l="l" t="t" r="r" b="b"/>
                <a:pathLst>
                  <a:path w="728" h="944" extrusionOk="0">
                    <a:moveTo>
                      <a:pt x="64" y="0"/>
                    </a:moveTo>
                    <a:cubicBezTo>
                      <a:pt x="40" y="0"/>
                      <a:pt x="24" y="12"/>
                      <a:pt x="14" y="32"/>
                    </a:cubicBezTo>
                    <a:cubicBezTo>
                      <a:pt x="1" y="58"/>
                      <a:pt x="14" y="98"/>
                      <a:pt x="40" y="111"/>
                    </a:cubicBezTo>
                    <a:cubicBezTo>
                      <a:pt x="357" y="256"/>
                      <a:pt x="569" y="547"/>
                      <a:pt x="608" y="890"/>
                    </a:cubicBezTo>
                    <a:cubicBezTo>
                      <a:pt x="608" y="917"/>
                      <a:pt x="635" y="943"/>
                      <a:pt x="661" y="943"/>
                    </a:cubicBezTo>
                    <a:lnTo>
                      <a:pt x="674" y="943"/>
                    </a:lnTo>
                    <a:cubicBezTo>
                      <a:pt x="701" y="930"/>
                      <a:pt x="727" y="903"/>
                      <a:pt x="727" y="877"/>
                    </a:cubicBezTo>
                    <a:cubicBezTo>
                      <a:pt x="674" y="494"/>
                      <a:pt x="437" y="164"/>
                      <a:pt x="93" y="5"/>
                    </a:cubicBezTo>
                    <a:cubicBezTo>
                      <a:pt x="83" y="2"/>
                      <a:pt x="73" y="0"/>
                      <a:pt x="64"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437;p127">
                <a:extLst>
                  <a:ext uri="{FF2B5EF4-FFF2-40B4-BE49-F238E27FC236}">
                    <a16:creationId xmlns:a16="http://schemas.microsoft.com/office/drawing/2014/main" id="{A6551365-936E-486D-0CC1-A5781F893AB3}"/>
                  </a:ext>
                </a:extLst>
              </p:cNvPr>
              <p:cNvSpPr/>
              <p:nvPr/>
            </p:nvSpPr>
            <p:spPr>
              <a:xfrm>
                <a:off x="435550" y="1889775"/>
                <a:ext cx="11900" cy="5975"/>
              </a:xfrm>
              <a:custGeom>
                <a:avLst/>
                <a:gdLst/>
                <a:ahLst/>
                <a:cxnLst/>
                <a:rect l="l" t="t" r="r" b="b"/>
                <a:pathLst>
                  <a:path w="476" h="239" extrusionOk="0">
                    <a:moveTo>
                      <a:pt x="436" y="1"/>
                    </a:moveTo>
                    <a:cubicBezTo>
                      <a:pt x="278" y="1"/>
                      <a:pt x="133" y="40"/>
                      <a:pt x="27" y="146"/>
                    </a:cubicBezTo>
                    <a:cubicBezTo>
                      <a:pt x="1" y="159"/>
                      <a:pt x="1" y="199"/>
                      <a:pt x="27" y="225"/>
                    </a:cubicBezTo>
                    <a:cubicBezTo>
                      <a:pt x="40" y="239"/>
                      <a:pt x="53" y="239"/>
                      <a:pt x="67" y="239"/>
                    </a:cubicBezTo>
                    <a:lnTo>
                      <a:pt x="106" y="239"/>
                    </a:lnTo>
                    <a:cubicBezTo>
                      <a:pt x="141" y="203"/>
                      <a:pt x="271" y="115"/>
                      <a:pt x="364" y="115"/>
                    </a:cubicBezTo>
                    <a:cubicBezTo>
                      <a:pt x="376" y="115"/>
                      <a:pt x="387" y="117"/>
                      <a:pt x="397" y="120"/>
                    </a:cubicBezTo>
                    <a:cubicBezTo>
                      <a:pt x="436" y="120"/>
                      <a:pt x="463" y="106"/>
                      <a:pt x="476" y="80"/>
                    </a:cubicBezTo>
                    <a:cubicBezTo>
                      <a:pt x="476" y="40"/>
                      <a:pt x="463" y="14"/>
                      <a:pt x="436"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438;p127">
                <a:extLst>
                  <a:ext uri="{FF2B5EF4-FFF2-40B4-BE49-F238E27FC236}">
                    <a16:creationId xmlns:a16="http://schemas.microsoft.com/office/drawing/2014/main" id="{6B53564F-7834-588F-E444-5266D0CF98E2}"/>
                  </a:ext>
                </a:extLst>
              </p:cNvPr>
              <p:cNvSpPr/>
              <p:nvPr/>
            </p:nvSpPr>
            <p:spPr>
              <a:xfrm>
                <a:off x="439500" y="1802375"/>
                <a:ext cx="100625" cy="83475"/>
              </a:xfrm>
              <a:custGeom>
                <a:avLst/>
                <a:gdLst/>
                <a:ahLst/>
                <a:cxnLst/>
                <a:rect l="l" t="t" r="r" b="b"/>
                <a:pathLst>
                  <a:path w="4025" h="3339" extrusionOk="0">
                    <a:moveTo>
                      <a:pt x="2044" y="1"/>
                    </a:moveTo>
                    <a:cubicBezTo>
                      <a:pt x="1825" y="1"/>
                      <a:pt x="1605" y="22"/>
                      <a:pt x="1388" y="63"/>
                    </a:cubicBezTo>
                    <a:cubicBezTo>
                      <a:pt x="1" y="327"/>
                      <a:pt x="1" y="1938"/>
                      <a:pt x="1" y="1938"/>
                    </a:cubicBezTo>
                    <a:lnTo>
                      <a:pt x="41" y="2770"/>
                    </a:lnTo>
                    <a:cubicBezTo>
                      <a:pt x="344" y="2942"/>
                      <a:pt x="516" y="3074"/>
                      <a:pt x="595" y="3285"/>
                    </a:cubicBezTo>
                    <a:lnTo>
                      <a:pt x="965" y="3338"/>
                    </a:lnTo>
                    <a:cubicBezTo>
                      <a:pt x="991" y="2995"/>
                      <a:pt x="965" y="2638"/>
                      <a:pt x="886" y="2295"/>
                    </a:cubicBezTo>
                    <a:cubicBezTo>
                      <a:pt x="767" y="1846"/>
                      <a:pt x="1348" y="1793"/>
                      <a:pt x="1176" y="1199"/>
                    </a:cubicBezTo>
                    <a:cubicBezTo>
                      <a:pt x="1150" y="1133"/>
                      <a:pt x="1493" y="988"/>
                      <a:pt x="1533" y="974"/>
                    </a:cubicBezTo>
                    <a:cubicBezTo>
                      <a:pt x="1625" y="922"/>
                      <a:pt x="1731" y="908"/>
                      <a:pt x="1837" y="908"/>
                    </a:cubicBezTo>
                    <a:cubicBezTo>
                      <a:pt x="1943" y="930"/>
                      <a:pt x="2015" y="1002"/>
                      <a:pt x="2122" y="1002"/>
                    </a:cubicBezTo>
                    <a:cubicBezTo>
                      <a:pt x="2148" y="1002"/>
                      <a:pt x="2176" y="998"/>
                      <a:pt x="2206" y="988"/>
                    </a:cubicBezTo>
                    <a:cubicBezTo>
                      <a:pt x="2365" y="935"/>
                      <a:pt x="2457" y="789"/>
                      <a:pt x="2444" y="618"/>
                    </a:cubicBezTo>
                    <a:lnTo>
                      <a:pt x="2444" y="618"/>
                    </a:lnTo>
                    <a:cubicBezTo>
                      <a:pt x="2550" y="737"/>
                      <a:pt x="2656" y="829"/>
                      <a:pt x="2774" y="922"/>
                    </a:cubicBezTo>
                    <a:cubicBezTo>
                      <a:pt x="2859" y="972"/>
                      <a:pt x="2955" y="996"/>
                      <a:pt x="3050" y="996"/>
                    </a:cubicBezTo>
                    <a:cubicBezTo>
                      <a:pt x="3104" y="996"/>
                      <a:pt x="3158" y="989"/>
                      <a:pt x="3210" y="974"/>
                    </a:cubicBezTo>
                    <a:cubicBezTo>
                      <a:pt x="3355" y="922"/>
                      <a:pt x="3448" y="776"/>
                      <a:pt x="3421" y="631"/>
                    </a:cubicBezTo>
                    <a:lnTo>
                      <a:pt x="3421" y="631"/>
                    </a:lnTo>
                    <a:cubicBezTo>
                      <a:pt x="3567" y="789"/>
                      <a:pt x="3765" y="895"/>
                      <a:pt x="3976" y="922"/>
                    </a:cubicBezTo>
                    <a:cubicBezTo>
                      <a:pt x="3978" y="922"/>
                      <a:pt x="3980" y="922"/>
                      <a:pt x="3982" y="922"/>
                    </a:cubicBezTo>
                    <a:cubicBezTo>
                      <a:pt x="4025" y="922"/>
                      <a:pt x="3975" y="773"/>
                      <a:pt x="3950" y="697"/>
                    </a:cubicBezTo>
                    <a:cubicBezTo>
                      <a:pt x="3937" y="684"/>
                      <a:pt x="3937" y="671"/>
                      <a:pt x="3937" y="657"/>
                    </a:cubicBezTo>
                    <a:cubicBezTo>
                      <a:pt x="3857" y="578"/>
                      <a:pt x="3778" y="512"/>
                      <a:pt x="3686" y="459"/>
                    </a:cubicBezTo>
                    <a:cubicBezTo>
                      <a:pt x="3488" y="327"/>
                      <a:pt x="3276" y="222"/>
                      <a:pt x="3052" y="156"/>
                    </a:cubicBezTo>
                    <a:cubicBezTo>
                      <a:pt x="2723" y="51"/>
                      <a:pt x="2384" y="1"/>
                      <a:pt x="20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439;p127">
                <a:extLst>
                  <a:ext uri="{FF2B5EF4-FFF2-40B4-BE49-F238E27FC236}">
                    <a16:creationId xmlns:a16="http://schemas.microsoft.com/office/drawing/2014/main" id="{A0156C0A-3259-9573-7705-BF7087B74A69}"/>
                  </a:ext>
                </a:extLst>
              </p:cNvPr>
              <p:cNvSpPr/>
              <p:nvPr/>
            </p:nvSpPr>
            <p:spPr>
              <a:xfrm>
                <a:off x="432900" y="1948550"/>
                <a:ext cx="53200" cy="67375"/>
              </a:xfrm>
              <a:custGeom>
                <a:avLst/>
                <a:gdLst/>
                <a:ahLst/>
                <a:cxnLst/>
                <a:rect l="l" t="t" r="r" b="b"/>
                <a:pathLst>
                  <a:path w="2128" h="2695" extrusionOk="0">
                    <a:moveTo>
                      <a:pt x="595" y="1"/>
                    </a:moveTo>
                    <a:cubicBezTo>
                      <a:pt x="595" y="1"/>
                      <a:pt x="212" y="133"/>
                      <a:pt x="1" y="1017"/>
                    </a:cubicBezTo>
                    <a:cubicBezTo>
                      <a:pt x="265" y="1823"/>
                      <a:pt x="1044" y="2497"/>
                      <a:pt x="2127" y="2695"/>
                    </a:cubicBezTo>
                    <a:lnTo>
                      <a:pt x="2127" y="1110"/>
                    </a:lnTo>
                    <a:cubicBezTo>
                      <a:pt x="1506" y="925"/>
                      <a:pt x="965" y="542"/>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440;p127">
                <a:extLst>
                  <a:ext uri="{FF2B5EF4-FFF2-40B4-BE49-F238E27FC236}">
                    <a16:creationId xmlns:a16="http://schemas.microsoft.com/office/drawing/2014/main" id="{A0FDAB2D-299F-1F2D-120C-7CB5EF190302}"/>
                  </a:ext>
                </a:extLst>
              </p:cNvPr>
              <p:cNvSpPr/>
              <p:nvPr/>
            </p:nvSpPr>
            <p:spPr>
              <a:xfrm>
                <a:off x="485725" y="1954175"/>
                <a:ext cx="52525" cy="61750"/>
              </a:xfrm>
              <a:custGeom>
                <a:avLst/>
                <a:gdLst/>
                <a:ahLst/>
                <a:cxnLst/>
                <a:rect l="l" t="t" r="r" b="b"/>
                <a:pathLst>
                  <a:path w="2101" h="2470" extrusionOk="0">
                    <a:moveTo>
                      <a:pt x="1176" y="0"/>
                    </a:moveTo>
                    <a:cubicBezTo>
                      <a:pt x="622" y="872"/>
                      <a:pt x="1" y="885"/>
                      <a:pt x="1" y="885"/>
                    </a:cubicBezTo>
                    <a:lnTo>
                      <a:pt x="1" y="2470"/>
                    </a:lnTo>
                    <a:cubicBezTo>
                      <a:pt x="1031" y="2206"/>
                      <a:pt x="1401" y="1889"/>
                      <a:pt x="2101" y="1043"/>
                    </a:cubicBezTo>
                    <a:cubicBezTo>
                      <a:pt x="1823" y="159"/>
                      <a:pt x="1176" y="0"/>
                      <a:pt x="1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441;p127">
                <a:extLst>
                  <a:ext uri="{FF2B5EF4-FFF2-40B4-BE49-F238E27FC236}">
                    <a16:creationId xmlns:a16="http://schemas.microsoft.com/office/drawing/2014/main" id="{C9F42C72-7702-85E9-CD4A-461A2CD2F0A9}"/>
                  </a:ext>
                </a:extLst>
              </p:cNvPr>
              <p:cNvSpPr/>
              <p:nvPr/>
            </p:nvSpPr>
            <p:spPr>
              <a:xfrm>
                <a:off x="467575" y="1987500"/>
                <a:ext cx="36025" cy="49900"/>
              </a:xfrm>
              <a:custGeom>
                <a:avLst/>
                <a:gdLst/>
                <a:ahLst/>
                <a:cxnLst/>
                <a:rect l="l" t="t" r="r" b="b"/>
                <a:pathLst>
                  <a:path w="1441" h="1996" extrusionOk="0">
                    <a:moveTo>
                      <a:pt x="727" y="1"/>
                    </a:moveTo>
                    <a:lnTo>
                      <a:pt x="1" y="912"/>
                    </a:lnTo>
                    <a:lnTo>
                      <a:pt x="740" y="1995"/>
                    </a:lnTo>
                    <a:lnTo>
                      <a:pt x="1440" y="899"/>
                    </a:lnTo>
                    <a:lnTo>
                      <a:pt x="7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442;p127">
                <a:extLst>
                  <a:ext uri="{FF2B5EF4-FFF2-40B4-BE49-F238E27FC236}">
                    <a16:creationId xmlns:a16="http://schemas.microsoft.com/office/drawing/2014/main" id="{2F5738D2-41DF-20D0-1296-FEE7BF8F7D4A}"/>
                  </a:ext>
                </a:extLst>
              </p:cNvPr>
              <p:cNvSpPr/>
              <p:nvPr/>
            </p:nvSpPr>
            <p:spPr>
              <a:xfrm>
                <a:off x="445750" y="1985200"/>
                <a:ext cx="79625" cy="52850"/>
              </a:xfrm>
              <a:custGeom>
                <a:avLst/>
                <a:gdLst/>
                <a:ahLst/>
                <a:cxnLst/>
                <a:rect l="l" t="t" r="r" b="b"/>
                <a:pathLst>
                  <a:path w="3185" h="2114" extrusionOk="0">
                    <a:moveTo>
                      <a:pt x="1600" y="0"/>
                    </a:moveTo>
                    <a:cubicBezTo>
                      <a:pt x="1573" y="0"/>
                      <a:pt x="1547" y="14"/>
                      <a:pt x="1534" y="27"/>
                    </a:cubicBezTo>
                    <a:lnTo>
                      <a:pt x="68" y="1717"/>
                    </a:lnTo>
                    <a:cubicBezTo>
                      <a:pt x="0" y="1776"/>
                      <a:pt x="60" y="1862"/>
                      <a:pt x="129" y="1862"/>
                    </a:cubicBezTo>
                    <a:cubicBezTo>
                      <a:pt x="153" y="1862"/>
                      <a:pt x="179" y="1851"/>
                      <a:pt x="200" y="1823"/>
                    </a:cubicBezTo>
                    <a:lnTo>
                      <a:pt x="1600" y="225"/>
                    </a:lnTo>
                    <a:lnTo>
                      <a:pt x="3013" y="2074"/>
                    </a:lnTo>
                    <a:cubicBezTo>
                      <a:pt x="3039" y="2100"/>
                      <a:pt x="3066" y="2114"/>
                      <a:pt x="3092" y="2114"/>
                    </a:cubicBezTo>
                    <a:cubicBezTo>
                      <a:pt x="3105" y="2114"/>
                      <a:pt x="3119" y="2100"/>
                      <a:pt x="3132" y="2100"/>
                    </a:cubicBezTo>
                    <a:cubicBezTo>
                      <a:pt x="3171" y="2074"/>
                      <a:pt x="3185" y="2021"/>
                      <a:pt x="3145" y="1981"/>
                    </a:cubicBezTo>
                    <a:lnTo>
                      <a:pt x="1666" y="40"/>
                    </a:lnTo>
                    <a:cubicBezTo>
                      <a:pt x="1653" y="14"/>
                      <a:pt x="1626" y="0"/>
                      <a:pt x="16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0443;p127">
                <a:extLst>
                  <a:ext uri="{FF2B5EF4-FFF2-40B4-BE49-F238E27FC236}">
                    <a16:creationId xmlns:a16="http://schemas.microsoft.com/office/drawing/2014/main" id="{C3C75ADD-E40E-D4C0-A07F-19F99D1E9EEF}"/>
                  </a:ext>
                </a:extLst>
              </p:cNvPr>
              <p:cNvSpPr/>
              <p:nvPr/>
            </p:nvSpPr>
            <p:spPr>
              <a:xfrm>
                <a:off x="483750" y="1975950"/>
                <a:ext cx="4000" cy="13575"/>
              </a:xfrm>
              <a:custGeom>
                <a:avLst/>
                <a:gdLst/>
                <a:ahLst/>
                <a:cxnLst/>
                <a:rect l="l" t="t" r="r" b="b"/>
                <a:pathLst>
                  <a:path w="160" h="543" extrusionOk="0">
                    <a:moveTo>
                      <a:pt x="80" y="1"/>
                    </a:moveTo>
                    <a:cubicBezTo>
                      <a:pt x="27" y="1"/>
                      <a:pt x="1" y="40"/>
                      <a:pt x="1" y="93"/>
                    </a:cubicBezTo>
                    <a:lnTo>
                      <a:pt x="1" y="463"/>
                    </a:lnTo>
                    <a:cubicBezTo>
                      <a:pt x="1" y="503"/>
                      <a:pt x="27" y="542"/>
                      <a:pt x="80" y="542"/>
                    </a:cubicBezTo>
                    <a:cubicBezTo>
                      <a:pt x="133" y="542"/>
                      <a:pt x="159" y="503"/>
                      <a:pt x="159" y="463"/>
                    </a:cubicBezTo>
                    <a:lnTo>
                      <a:pt x="159" y="93"/>
                    </a:lnTo>
                    <a:cubicBezTo>
                      <a:pt x="159" y="40"/>
                      <a:pt x="120" y="1"/>
                      <a:pt x="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0444;p127">
                <a:extLst>
                  <a:ext uri="{FF2B5EF4-FFF2-40B4-BE49-F238E27FC236}">
                    <a16:creationId xmlns:a16="http://schemas.microsoft.com/office/drawing/2014/main" id="{8B860FD2-6B64-F992-6D04-CD07379CE588}"/>
                  </a:ext>
                </a:extLst>
              </p:cNvPr>
              <p:cNvSpPr/>
              <p:nvPr/>
            </p:nvSpPr>
            <p:spPr>
              <a:xfrm>
                <a:off x="349700" y="2378525"/>
                <a:ext cx="101075" cy="86750"/>
              </a:xfrm>
              <a:custGeom>
                <a:avLst/>
                <a:gdLst/>
                <a:ahLst/>
                <a:cxnLst/>
                <a:rect l="l" t="t" r="r" b="b"/>
                <a:pathLst>
                  <a:path w="4043" h="3470" extrusionOk="0">
                    <a:moveTo>
                      <a:pt x="1217" y="1"/>
                    </a:moveTo>
                    <a:cubicBezTo>
                      <a:pt x="1194" y="1"/>
                      <a:pt x="1171" y="4"/>
                      <a:pt x="1150" y="10"/>
                    </a:cubicBezTo>
                    <a:cubicBezTo>
                      <a:pt x="555" y="168"/>
                      <a:pt x="1" y="908"/>
                      <a:pt x="106" y="1198"/>
                    </a:cubicBezTo>
                    <a:cubicBezTo>
                      <a:pt x="265" y="1647"/>
                      <a:pt x="806" y="2453"/>
                      <a:pt x="965" y="2757"/>
                    </a:cubicBezTo>
                    <a:cubicBezTo>
                      <a:pt x="1071" y="2994"/>
                      <a:pt x="1189" y="3219"/>
                      <a:pt x="1335" y="3443"/>
                    </a:cubicBezTo>
                    <a:cubicBezTo>
                      <a:pt x="1431" y="3461"/>
                      <a:pt x="1524" y="3470"/>
                      <a:pt x="1615" y="3470"/>
                    </a:cubicBezTo>
                    <a:cubicBezTo>
                      <a:pt x="2387" y="3470"/>
                      <a:pt x="2976" y="2850"/>
                      <a:pt x="3342" y="2189"/>
                    </a:cubicBezTo>
                    <a:cubicBezTo>
                      <a:pt x="2959" y="1819"/>
                      <a:pt x="2735" y="1621"/>
                      <a:pt x="2735" y="1621"/>
                    </a:cubicBezTo>
                    <a:lnTo>
                      <a:pt x="2735" y="1621"/>
                    </a:lnTo>
                    <a:cubicBezTo>
                      <a:pt x="2867" y="1647"/>
                      <a:pt x="2985" y="1713"/>
                      <a:pt x="3091" y="1792"/>
                    </a:cubicBezTo>
                    <a:lnTo>
                      <a:pt x="3250" y="1938"/>
                    </a:lnTo>
                    <a:cubicBezTo>
                      <a:pt x="3523" y="2184"/>
                      <a:pt x="3707" y="2266"/>
                      <a:pt x="3828" y="2266"/>
                    </a:cubicBezTo>
                    <a:cubicBezTo>
                      <a:pt x="3888" y="2266"/>
                      <a:pt x="3932" y="2246"/>
                      <a:pt x="3963" y="2215"/>
                    </a:cubicBezTo>
                    <a:cubicBezTo>
                      <a:pt x="4042" y="2136"/>
                      <a:pt x="4042" y="2017"/>
                      <a:pt x="3963" y="1951"/>
                    </a:cubicBezTo>
                    <a:cubicBezTo>
                      <a:pt x="3659" y="1608"/>
                      <a:pt x="2985" y="842"/>
                      <a:pt x="2853" y="723"/>
                    </a:cubicBezTo>
                    <a:cubicBezTo>
                      <a:pt x="2550" y="485"/>
                      <a:pt x="2206" y="313"/>
                      <a:pt x="1850" y="221"/>
                    </a:cubicBezTo>
                    <a:cubicBezTo>
                      <a:pt x="1628" y="162"/>
                      <a:pt x="1395" y="1"/>
                      <a:pt x="1217"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0445;p127">
                <a:extLst>
                  <a:ext uri="{FF2B5EF4-FFF2-40B4-BE49-F238E27FC236}">
                    <a16:creationId xmlns:a16="http://schemas.microsoft.com/office/drawing/2014/main" id="{A462AEA3-F309-28B2-95DA-C98EACDFBEA8}"/>
                  </a:ext>
                </a:extLst>
              </p:cNvPr>
              <p:cNvSpPr/>
              <p:nvPr/>
            </p:nvSpPr>
            <p:spPr>
              <a:xfrm>
                <a:off x="238125" y="1997075"/>
                <a:ext cx="185225" cy="421650"/>
              </a:xfrm>
              <a:custGeom>
                <a:avLst/>
                <a:gdLst/>
                <a:ahLst/>
                <a:cxnLst/>
                <a:rect l="l" t="t" r="r" b="b"/>
                <a:pathLst>
                  <a:path w="7409" h="16866" extrusionOk="0">
                    <a:moveTo>
                      <a:pt x="5230" y="1"/>
                    </a:moveTo>
                    <a:lnTo>
                      <a:pt x="5151" y="67"/>
                    </a:lnTo>
                    <a:lnTo>
                      <a:pt x="5085" y="120"/>
                    </a:lnTo>
                    <a:lnTo>
                      <a:pt x="4952" y="225"/>
                    </a:lnTo>
                    <a:cubicBezTo>
                      <a:pt x="4873" y="291"/>
                      <a:pt x="4794" y="357"/>
                      <a:pt x="4715" y="437"/>
                    </a:cubicBezTo>
                    <a:cubicBezTo>
                      <a:pt x="4569" y="569"/>
                      <a:pt x="4424" y="714"/>
                      <a:pt x="4279" y="846"/>
                    </a:cubicBezTo>
                    <a:cubicBezTo>
                      <a:pt x="4002" y="1123"/>
                      <a:pt x="3724" y="1414"/>
                      <a:pt x="3460" y="1718"/>
                    </a:cubicBezTo>
                    <a:cubicBezTo>
                      <a:pt x="2932" y="2312"/>
                      <a:pt x="2443" y="2946"/>
                      <a:pt x="2007" y="3619"/>
                    </a:cubicBezTo>
                    <a:cubicBezTo>
                      <a:pt x="1558" y="4280"/>
                      <a:pt x="1175" y="4993"/>
                      <a:pt x="845" y="5733"/>
                    </a:cubicBezTo>
                    <a:cubicBezTo>
                      <a:pt x="674" y="6102"/>
                      <a:pt x="528" y="6472"/>
                      <a:pt x="396" y="6868"/>
                    </a:cubicBezTo>
                    <a:cubicBezTo>
                      <a:pt x="317" y="7053"/>
                      <a:pt x="264" y="7251"/>
                      <a:pt x="198" y="7449"/>
                    </a:cubicBezTo>
                    <a:cubicBezTo>
                      <a:pt x="172" y="7542"/>
                      <a:pt x="145" y="7647"/>
                      <a:pt x="119" y="7740"/>
                    </a:cubicBezTo>
                    <a:lnTo>
                      <a:pt x="106" y="7819"/>
                    </a:lnTo>
                    <a:lnTo>
                      <a:pt x="92" y="7859"/>
                    </a:lnTo>
                    <a:lnTo>
                      <a:pt x="79" y="7938"/>
                    </a:lnTo>
                    <a:cubicBezTo>
                      <a:pt x="40" y="8057"/>
                      <a:pt x="26" y="8176"/>
                      <a:pt x="13" y="8295"/>
                    </a:cubicBezTo>
                    <a:cubicBezTo>
                      <a:pt x="0" y="8400"/>
                      <a:pt x="0" y="8493"/>
                      <a:pt x="0" y="8598"/>
                    </a:cubicBezTo>
                    <a:cubicBezTo>
                      <a:pt x="0" y="8691"/>
                      <a:pt x="0" y="8783"/>
                      <a:pt x="13" y="8862"/>
                    </a:cubicBezTo>
                    <a:cubicBezTo>
                      <a:pt x="26" y="9008"/>
                      <a:pt x="53" y="9153"/>
                      <a:pt x="79" y="9311"/>
                    </a:cubicBezTo>
                    <a:cubicBezTo>
                      <a:pt x="132" y="9549"/>
                      <a:pt x="198" y="9787"/>
                      <a:pt x="277" y="10011"/>
                    </a:cubicBezTo>
                    <a:cubicBezTo>
                      <a:pt x="343" y="10236"/>
                      <a:pt x="423" y="10434"/>
                      <a:pt x="502" y="10632"/>
                    </a:cubicBezTo>
                    <a:cubicBezTo>
                      <a:pt x="581" y="10817"/>
                      <a:pt x="674" y="11002"/>
                      <a:pt x="753" y="11187"/>
                    </a:cubicBezTo>
                    <a:cubicBezTo>
                      <a:pt x="924" y="11543"/>
                      <a:pt x="1109" y="11887"/>
                      <a:pt x="1294" y="12217"/>
                    </a:cubicBezTo>
                    <a:cubicBezTo>
                      <a:pt x="1479" y="12560"/>
                      <a:pt x="1677" y="12877"/>
                      <a:pt x="1862" y="13194"/>
                    </a:cubicBezTo>
                    <a:cubicBezTo>
                      <a:pt x="2258" y="13841"/>
                      <a:pt x="2668" y="14462"/>
                      <a:pt x="3077" y="15070"/>
                    </a:cubicBezTo>
                    <a:cubicBezTo>
                      <a:pt x="3288" y="15373"/>
                      <a:pt x="3500" y="15664"/>
                      <a:pt x="3724" y="15968"/>
                    </a:cubicBezTo>
                    <a:cubicBezTo>
                      <a:pt x="3830" y="16113"/>
                      <a:pt x="3936" y="16271"/>
                      <a:pt x="4054" y="16417"/>
                    </a:cubicBezTo>
                    <a:lnTo>
                      <a:pt x="4213" y="16641"/>
                    </a:lnTo>
                    <a:lnTo>
                      <a:pt x="4385" y="16866"/>
                    </a:lnTo>
                    <a:lnTo>
                      <a:pt x="6630" y="15281"/>
                    </a:lnTo>
                    <a:lnTo>
                      <a:pt x="6498" y="15070"/>
                    </a:lnTo>
                    <a:lnTo>
                      <a:pt x="6352" y="14845"/>
                    </a:lnTo>
                    <a:lnTo>
                      <a:pt x="6088" y="14396"/>
                    </a:lnTo>
                    <a:cubicBezTo>
                      <a:pt x="5903" y="14092"/>
                      <a:pt x="5718" y="13788"/>
                      <a:pt x="5547" y="13498"/>
                    </a:cubicBezTo>
                    <a:cubicBezTo>
                      <a:pt x="5190" y="12890"/>
                      <a:pt x="4847" y="12283"/>
                      <a:pt x="4530" y="11675"/>
                    </a:cubicBezTo>
                    <a:cubicBezTo>
                      <a:pt x="4358" y="11372"/>
                      <a:pt x="4213" y="11068"/>
                      <a:pt x="4068" y="10764"/>
                    </a:cubicBezTo>
                    <a:cubicBezTo>
                      <a:pt x="3922" y="10474"/>
                      <a:pt x="3790" y="10170"/>
                      <a:pt x="3658" y="9866"/>
                    </a:cubicBezTo>
                    <a:cubicBezTo>
                      <a:pt x="3553" y="9602"/>
                      <a:pt x="3447" y="9325"/>
                      <a:pt x="3368" y="9034"/>
                    </a:cubicBezTo>
                    <a:cubicBezTo>
                      <a:pt x="3331" y="8936"/>
                      <a:pt x="3305" y="8838"/>
                      <a:pt x="3291" y="8729"/>
                    </a:cubicBezTo>
                    <a:lnTo>
                      <a:pt x="3291" y="8729"/>
                    </a:lnTo>
                    <a:lnTo>
                      <a:pt x="3302" y="8678"/>
                    </a:lnTo>
                    <a:cubicBezTo>
                      <a:pt x="3328" y="8612"/>
                      <a:pt x="3354" y="8545"/>
                      <a:pt x="3368" y="8466"/>
                    </a:cubicBezTo>
                    <a:cubicBezTo>
                      <a:pt x="3420" y="8321"/>
                      <a:pt x="3473" y="8176"/>
                      <a:pt x="3539" y="8030"/>
                    </a:cubicBezTo>
                    <a:cubicBezTo>
                      <a:pt x="3658" y="7753"/>
                      <a:pt x="3777" y="7463"/>
                      <a:pt x="3922" y="7185"/>
                    </a:cubicBezTo>
                    <a:cubicBezTo>
                      <a:pt x="4200" y="6631"/>
                      <a:pt x="4530" y="6089"/>
                      <a:pt x="4900" y="5574"/>
                    </a:cubicBezTo>
                    <a:cubicBezTo>
                      <a:pt x="5071" y="5310"/>
                      <a:pt x="5269" y="5059"/>
                      <a:pt x="5468" y="4808"/>
                    </a:cubicBezTo>
                    <a:cubicBezTo>
                      <a:pt x="5666" y="4557"/>
                      <a:pt x="5877" y="4306"/>
                      <a:pt x="6101" y="4082"/>
                    </a:cubicBezTo>
                    <a:cubicBezTo>
                      <a:pt x="6313" y="3844"/>
                      <a:pt x="6537" y="3606"/>
                      <a:pt x="6762" y="3395"/>
                    </a:cubicBezTo>
                    <a:cubicBezTo>
                      <a:pt x="6867" y="3276"/>
                      <a:pt x="6986" y="3170"/>
                      <a:pt x="7105" y="3065"/>
                    </a:cubicBezTo>
                    <a:lnTo>
                      <a:pt x="7264" y="2920"/>
                    </a:lnTo>
                    <a:lnTo>
                      <a:pt x="7343" y="2854"/>
                    </a:lnTo>
                    <a:lnTo>
                      <a:pt x="7409" y="2801"/>
                    </a:lnTo>
                    <a:lnTo>
                      <a:pt x="52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0446;p127">
                <a:extLst>
                  <a:ext uri="{FF2B5EF4-FFF2-40B4-BE49-F238E27FC236}">
                    <a16:creationId xmlns:a16="http://schemas.microsoft.com/office/drawing/2014/main" id="{E37A5CFB-0DC5-2FF6-63D9-EFBFBD5590E1}"/>
                  </a:ext>
                </a:extLst>
              </p:cNvPr>
              <p:cNvSpPr/>
              <p:nvPr/>
            </p:nvSpPr>
            <p:spPr>
              <a:xfrm>
                <a:off x="284000" y="2207325"/>
                <a:ext cx="36675" cy="8675"/>
              </a:xfrm>
              <a:custGeom>
                <a:avLst/>
                <a:gdLst/>
                <a:ahLst/>
                <a:cxnLst/>
                <a:rect l="l" t="t" r="r" b="b"/>
                <a:pathLst>
                  <a:path w="1467" h="347" extrusionOk="0">
                    <a:moveTo>
                      <a:pt x="73" y="1"/>
                    </a:moveTo>
                    <a:cubicBezTo>
                      <a:pt x="31" y="1"/>
                      <a:pt x="1" y="37"/>
                      <a:pt x="1" y="83"/>
                    </a:cubicBezTo>
                    <a:cubicBezTo>
                      <a:pt x="1" y="122"/>
                      <a:pt x="40" y="162"/>
                      <a:pt x="80" y="162"/>
                    </a:cubicBezTo>
                    <a:cubicBezTo>
                      <a:pt x="516" y="188"/>
                      <a:pt x="938" y="254"/>
                      <a:pt x="1361" y="347"/>
                    </a:cubicBezTo>
                    <a:lnTo>
                      <a:pt x="1374" y="347"/>
                    </a:lnTo>
                    <a:cubicBezTo>
                      <a:pt x="1414" y="347"/>
                      <a:pt x="1453" y="320"/>
                      <a:pt x="1453" y="281"/>
                    </a:cubicBezTo>
                    <a:cubicBezTo>
                      <a:pt x="1467" y="241"/>
                      <a:pt x="1440" y="188"/>
                      <a:pt x="1401" y="188"/>
                    </a:cubicBezTo>
                    <a:cubicBezTo>
                      <a:pt x="965" y="83"/>
                      <a:pt x="529" y="30"/>
                      <a:pt x="93" y="3"/>
                    </a:cubicBezTo>
                    <a:cubicBezTo>
                      <a:pt x="86" y="2"/>
                      <a:pt x="79" y="1"/>
                      <a:pt x="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0447;p127">
                <a:extLst>
                  <a:ext uri="{FF2B5EF4-FFF2-40B4-BE49-F238E27FC236}">
                    <a16:creationId xmlns:a16="http://schemas.microsoft.com/office/drawing/2014/main" id="{0ADC29E7-E2DA-1584-A8B7-F4FA99EC2EB2}"/>
                  </a:ext>
                </a:extLst>
              </p:cNvPr>
              <p:cNvSpPr/>
              <p:nvPr/>
            </p:nvSpPr>
            <p:spPr>
              <a:xfrm>
                <a:off x="297550" y="2200125"/>
                <a:ext cx="22475" cy="15875"/>
              </a:xfrm>
              <a:custGeom>
                <a:avLst/>
                <a:gdLst/>
                <a:ahLst/>
                <a:cxnLst/>
                <a:rect l="l" t="t" r="r" b="b"/>
                <a:pathLst>
                  <a:path w="899" h="635" extrusionOk="0">
                    <a:moveTo>
                      <a:pt x="100" y="0"/>
                    </a:moveTo>
                    <a:cubicBezTo>
                      <a:pt x="72" y="0"/>
                      <a:pt x="44" y="15"/>
                      <a:pt x="27" y="41"/>
                    </a:cubicBezTo>
                    <a:cubicBezTo>
                      <a:pt x="0" y="80"/>
                      <a:pt x="13" y="133"/>
                      <a:pt x="53" y="159"/>
                    </a:cubicBezTo>
                    <a:cubicBezTo>
                      <a:pt x="53" y="159"/>
                      <a:pt x="462" y="397"/>
                      <a:pt x="740" y="608"/>
                    </a:cubicBezTo>
                    <a:cubicBezTo>
                      <a:pt x="753" y="622"/>
                      <a:pt x="766" y="635"/>
                      <a:pt x="793" y="635"/>
                    </a:cubicBezTo>
                    <a:cubicBezTo>
                      <a:pt x="872" y="635"/>
                      <a:pt x="898" y="529"/>
                      <a:pt x="832" y="476"/>
                    </a:cubicBezTo>
                    <a:cubicBezTo>
                      <a:pt x="555" y="265"/>
                      <a:pt x="159" y="27"/>
                      <a:pt x="145" y="14"/>
                    </a:cubicBezTo>
                    <a:cubicBezTo>
                      <a:pt x="131" y="5"/>
                      <a:pt x="116" y="0"/>
                      <a:pt x="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0448;p127">
                <a:extLst>
                  <a:ext uri="{FF2B5EF4-FFF2-40B4-BE49-F238E27FC236}">
                    <a16:creationId xmlns:a16="http://schemas.microsoft.com/office/drawing/2014/main" id="{63D227D5-4291-0588-BB5B-8DC4920EFF76}"/>
                  </a:ext>
                </a:extLst>
              </p:cNvPr>
              <p:cNvSpPr/>
              <p:nvPr/>
            </p:nvSpPr>
            <p:spPr>
              <a:xfrm>
                <a:off x="341450" y="2082850"/>
                <a:ext cx="68425" cy="84625"/>
              </a:xfrm>
              <a:custGeom>
                <a:avLst/>
                <a:gdLst/>
                <a:ahLst/>
                <a:cxnLst/>
                <a:rect l="l" t="t" r="r" b="b"/>
                <a:pathLst>
                  <a:path w="2737" h="3385" extrusionOk="0">
                    <a:moveTo>
                      <a:pt x="2608" y="0"/>
                    </a:moveTo>
                    <a:cubicBezTo>
                      <a:pt x="2588" y="0"/>
                      <a:pt x="2568" y="9"/>
                      <a:pt x="2550" y="30"/>
                    </a:cubicBezTo>
                    <a:cubicBezTo>
                      <a:pt x="1559" y="888"/>
                      <a:pt x="93" y="3147"/>
                      <a:pt x="27" y="3252"/>
                    </a:cubicBezTo>
                    <a:cubicBezTo>
                      <a:pt x="1" y="3292"/>
                      <a:pt x="14" y="3345"/>
                      <a:pt x="53" y="3371"/>
                    </a:cubicBezTo>
                    <a:cubicBezTo>
                      <a:pt x="67" y="3371"/>
                      <a:pt x="93" y="3384"/>
                      <a:pt x="106" y="3384"/>
                    </a:cubicBezTo>
                    <a:cubicBezTo>
                      <a:pt x="133" y="3384"/>
                      <a:pt x="159" y="3371"/>
                      <a:pt x="172" y="3345"/>
                    </a:cubicBezTo>
                    <a:cubicBezTo>
                      <a:pt x="186" y="3318"/>
                      <a:pt x="1691" y="994"/>
                      <a:pt x="2655" y="162"/>
                    </a:cubicBezTo>
                    <a:cubicBezTo>
                      <a:pt x="2737" y="101"/>
                      <a:pt x="2677" y="0"/>
                      <a:pt x="2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0449;p127">
                <a:extLst>
                  <a:ext uri="{FF2B5EF4-FFF2-40B4-BE49-F238E27FC236}">
                    <a16:creationId xmlns:a16="http://schemas.microsoft.com/office/drawing/2014/main" id="{EC8355FC-B987-FB24-5999-DD46A4C73E9E}"/>
                  </a:ext>
                </a:extLst>
              </p:cNvPr>
              <p:cNvSpPr/>
              <p:nvPr/>
            </p:nvSpPr>
            <p:spPr>
              <a:xfrm>
                <a:off x="390975" y="2093150"/>
                <a:ext cx="23150" cy="6975"/>
              </a:xfrm>
              <a:custGeom>
                <a:avLst/>
                <a:gdLst/>
                <a:ahLst/>
                <a:cxnLst/>
                <a:rect l="l" t="t" r="r" b="b"/>
                <a:pathLst>
                  <a:path w="926" h="279" extrusionOk="0">
                    <a:moveTo>
                      <a:pt x="819" y="1"/>
                    </a:moveTo>
                    <a:lnTo>
                      <a:pt x="93" y="120"/>
                    </a:lnTo>
                    <a:cubicBezTo>
                      <a:pt x="1" y="133"/>
                      <a:pt x="14" y="265"/>
                      <a:pt x="106" y="278"/>
                    </a:cubicBezTo>
                    <a:lnTo>
                      <a:pt x="119" y="278"/>
                    </a:lnTo>
                    <a:lnTo>
                      <a:pt x="846" y="173"/>
                    </a:lnTo>
                    <a:cubicBezTo>
                      <a:pt x="885" y="159"/>
                      <a:pt x="925" y="120"/>
                      <a:pt x="912" y="80"/>
                    </a:cubicBezTo>
                    <a:cubicBezTo>
                      <a:pt x="899" y="27"/>
                      <a:pt x="859" y="1"/>
                      <a:pt x="8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0450;p127">
                <a:extLst>
                  <a:ext uri="{FF2B5EF4-FFF2-40B4-BE49-F238E27FC236}">
                    <a16:creationId xmlns:a16="http://schemas.microsoft.com/office/drawing/2014/main" id="{B41C3B5B-4ED8-7285-0A88-FBF8AE4D9EF1}"/>
                  </a:ext>
                </a:extLst>
              </p:cNvPr>
              <p:cNvSpPr/>
              <p:nvPr/>
            </p:nvSpPr>
            <p:spPr>
              <a:xfrm>
                <a:off x="326600" y="2349625"/>
                <a:ext cx="61050" cy="42350"/>
              </a:xfrm>
              <a:custGeom>
                <a:avLst/>
                <a:gdLst/>
                <a:ahLst/>
                <a:cxnLst/>
                <a:rect l="l" t="t" r="r" b="b"/>
                <a:pathLst>
                  <a:path w="2442" h="1694" extrusionOk="0">
                    <a:moveTo>
                      <a:pt x="2308" y="1"/>
                    </a:moveTo>
                    <a:cubicBezTo>
                      <a:pt x="2296" y="1"/>
                      <a:pt x="2283" y="6"/>
                      <a:pt x="2272" y="17"/>
                    </a:cubicBezTo>
                    <a:lnTo>
                      <a:pt x="40" y="1549"/>
                    </a:lnTo>
                    <a:cubicBezTo>
                      <a:pt x="0" y="1575"/>
                      <a:pt x="0" y="1628"/>
                      <a:pt x="27" y="1667"/>
                    </a:cubicBezTo>
                    <a:cubicBezTo>
                      <a:pt x="40" y="1694"/>
                      <a:pt x="66" y="1694"/>
                      <a:pt x="93" y="1694"/>
                    </a:cubicBezTo>
                    <a:cubicBezTo>
                      <a:pt x="106" y="1694"/>
                      <a:pt x="132" y="1694"/>
                      <a:pt x="146" y="1681"/>
                    </a:cubicBezTo>
                    <a:lnTo>
                      <a:pt x="2364" y="162"/>
                    </a:lnTo>
                    <a:cubicBezTo>
                      <a:pt x="2441" y="118"/>
                      <a:pt x="2372" y="1"/>
                      <a:pt x="2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0451;p127">
                <a:extLst>
                  <a:ext uri="{FF2B5EF4-FFF2-40B4-BE49-F238E27FC236}">
                    <a16:creationId xmlns:a16="http://schemas.microsoft.com/office/drawing/2014/main" id="{1344EA51-7B00-96D2-5C1F-28593AD56662}"/>
                  </a:ext>
                </a:extLst>
              </p:cNvPr>
              <p:cNvSpPr/>
              <p:nvPr/>
            </p:nvSpPr>
            <p:spPr>
              <a:xfrm>
                <a:off x="342500" y="2377950"/>
                <a:ext cx="22425" cy="29875"/>
              </a:xfrm>
              <a:custGeom>
                <a:avLst/>
                <a:gdLst/>
                <a:ahLst/>
                <a:cxnLst/>
                <a:rect l="l" t="t" r="r" b="b"/>
                <a:pathLst>
                  <a:path w="897" h="1195" extrusionOk="0">
                    <a:moveTo>
                      <a:pt x="116" y="0"/>
                    </a:moveTo>
                    <a:cubicBezTo>
                      <a:pt x="56" y="0"/>
                      <a:pt x="0" y="59"/>
                      <a:pt x="38" y="125"/>
                    </a:cubicBezTo>
                    <a:lnTo>
                      <a:pt x="725" y="1168"/>
                    </a:lnTo>
                    <a:cubicBezTo>
                      <a:pt x="751" y="1195"/>
                      <a:pt x="777" y="1195"/>
                      <a:pt x="804" y="1195"/>
                    </a:cubicBezTo>
                    <a:cubicBezTo>
                      <a:pt x="817" y="1195"/>
                      <a:pt x="830" y="1195"/>
                      <a:pt x="843" y="1182"/>
                    </a:cubicBezTo>
                    <a:cubicBezTo>
                      <a:pt x="883" y="1155"/>
                      <a:pt x="896" y="1102"/>
                      <a:pt x="870" y="1063"/>
                    </a:cubicBezTo>
                    <a:lnTo>
                      <a:pt x="183" y="33"/>
                    </a:lnTo>
                    <a:cubicBezTo>
                      <a:pt x="164" y="10"/>
                      <a:pt x="140" y="0"/>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0452;p127">
                <a:extLst>
                  <a:ext uri="{FF2B5EF4-FFF2-40B4-BE49-F238E27FC236}">
                    <a16:creationId xmlns:a16="http://schemas.microsoft.com/office/drawing/2014/main" id="{C957B2E9-9E3D-E79C-1CE3-92F2722E7D07}"/>
                  </a:ext>
                </a:extLst>
              </p:cNvPr>
              <p:cNvSpPr/>
              <p:nvPr/>
            </p:nvSpPr>
            <p:spPr>
              <a:xfrm>
                <a:off x="360600" y="2379325"/>
                <a:ext cx="12250" cy="9950"/>
              </a:xfrm>
              <a:custGeom>
                <a:avLst/>
                <a:gdLst/>
                <a:ahLst/>
                <a:cxnLst/>
                <a:rect l="l" t="t" r="r" b="b"/>
                <a:pathLst>
                  <a:path w="490" h="398" extrusionOk="0">
                    <a:moveTo>
                      <a:pt x="277" y="1"/>
                    </a:moveTo>
                    <a:cubicBezTo>
                      <a:pt x="99" y="1"/>
                      <a:pt x="0" y="258"/>
                      <a:pt x="186" y="374"/>
                    </a:cubicBezTo>
                    <a:cubicBezTo>
                      <a:pt x="214" y="390"/>
                      <a:pt x="245" y="397"/>
                      <a:pt x="275" y="397"/>
                    </a:cubicBezTo>
                    <a:cubicBezTo>
                      <a:pt x="344" y="397"/>
                      <a:pt x="413" y="359"/>
                      <a:pt x="450" y="295"/>
                    </a:cubicBezTo>
                    <a:cubicBezTo>
                      <a:pt x="489" y="189"/>
                      <a:pt x="463" y="70"/>
                      <a:pt x="357" y="17"/>
                    </a:cubicBezTo>
                    <a:cubicBezTo>
                      <a:pt x="329" y="6"/>
                      <a:pt x="303"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 name="Google Shape;10357;p127">
            <a:extLst>
              <a:ext uri="{FF2B5EF4-FFF2-40B4-BE49-F238E27FC236}">
                <a16:creationId xmlns:a16="http://schemas.microsoft.com/office/drawing/2014/main" id="{3B3C2CF7-EEC8-22CF-002A-09190E56B59E}"/>
              </a:ext>
            </a:extLst>
          </p:cNvPr>
          <p:cNvGrpSpPr/>
          <p:nvPr/>
        </p:nvGrpSpPr>
        <p:grpSpPr>
          <a:xfrm>
            <a:off x="717237" y="534939"/>
            <a:ext cx="734734" cy="750112"/>
            <a:chOff x="238125" y="1607925"/>
            <a:chExt cx="323700" cy="330475"/>
          </a:xfrm>
        </p:grpSpPr>
        <p:sp>
          <p:nvSpPr>
            <p:cNvPr id="153" name="Google Shape;10358;p127">
              <a:extLst>
                <a:ext uri="{FF2B5EF4-FFF2-40B4-BE49-F238E27FC236}">
                  <a16:creationId xmlns:a16="http://schemas.microsoft.com/office/drawing/2014/main" id="{E97142EF-A449-695C-FF2F-DD8183C634AE}"/>
                </a:ext>
              </a:extLst>
            </p:cNvPr>
            <p:cNvSpPr/>
            <p:nvPr/>
          </p:nvSpPr>
          <p:spPr>
            <a:xfrm>
              <a:off x="255500" y="1630625"/>
              <a:ext cx="306325" cy="307775"/>
            </a:xfrm>
            <a:custGeom>
              <a:avLst/>
              <a:gdLst/>
              <a:ahLst/>
              <a:cxnLst/>
              <a:rect l="l" t="t" r="r" b="b"/>
              <a:pathLst>
                <a:path w="12253" h="12311" extrusionOk="0">
                  <a:moveTo>
                    <a:pt x="6127" y="1"/>
                  </a:moveTo>
                  <a:cubicBezTo>
                    <a:pt x="2745" y="1"/>
                    <a:pt x="1" y="2764"/>
                    <a:pt x="1" y="6165"/>
                  </a:cubicBezTo>
                  <a:cubicBezTo>
                    <a:pt x="1" y="9566"/>
                    <a:pt x="2745" y="12310"/>
                    <a:pt x="6127" y="12310"/>
                  </a:cubicBezTo>
                  <a:cubicBezTo>
                    <a:pt x="9508" y="12310"/>
                    <a:pt x="12252" y="9566"/>
                    <a:pt x="12252" y="6165"/>
                  </a:cubicBezTo>
                  <a:cubicBezTo>
                    <a:pt x="12252" y="2764"/>
                    <a:pt x="9508" y="1"/>
                    <a:pt x="6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0359;p127">
              <a:extLst>
                <a:ext uri="{FF2B5EF4-FFF2-40B4-BE49-F238E27FC236}">
                  <a16:creationId xmlns:a16="http://schemas.microsoft.com/office/drawing/2014/main" id="{1E7B0270-349C-68AD-E8FA-2E3497D46059}"/>
                </a:ext>
              </a:extLst>
            </p:cNvPr>
            <p:cNvSpPr/>
            <p:nvPr/>
          </p:nvSpPr>
          <p:spPr>
            <a:xfrm>
              <a:off x="238125" y="1607925"/>
              <a:ext cx="306300" cy="307775"/>
            </a:xfrm>
            <a:custGeom>
              <a:avLst/>
              <a:gdLst/>
              <a:ahLst/>
              <a:cxnLst/>
              <a:rect l="l" t="t" r="r" b="b"/>
              <a:pathLst>
                <a:path w="12252" h="12311" extrusionOk="0">
                  <a:moveTo>
                    <a:pt x="6126" y="1"/>
                  </a:moveTo>
                  <a:cubicBezTo>
                    <a:pt x="2744" y="1"/>
                    <a:pt x="0" y="2764"/>
                    <a:pt x="0" y="6165"/>
                  </a:cubicBezTo>
                  <a:cubicBezTo>
                    <a:pt x="0" y="9566"/>
                    <a:pt x="2744" y="12310"/>
                    <a:pt x="6126" y="12310"/>
                  </a:cubicBezTo>
                  <a:cubicBezTo>
                    <a:pt x="9508" y="12310"/>
                    <a:pt x="12252" y="9566"/>
                    <a:pt x="12252" y="6165"/>
                  </a:cubicBezTo>
                  <a:cubicBezTo>
                    <a:pt x="12252" y="2764"/>
                    <a:pt x="9508" y="1"/>
                    <a:pt x="6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0360;p127">
              <a:extLst>
                <a:ext uri="{FF2B5EF4-FFF2-40B4-BE49-F238E27FC236}">
                  <a16:creationId xmlns:a16="http://schemas.microsoft.com/office/drawing/2014/main" id="{35789D2C-4A72-DE82-C4CE-88E32252CCCC}"/>
                </a:ext>
              </a:extLst>
            </p:cNvPr>
            <p:cNvSpPr/>
            <p:nvPr/>
          </p:nvSpPr>
          <p:spPr>
            <a:xfrm>
              <a:off x="383050" y="1608400"/>
              <a:ext cx="161850" cy="307775"/>
            </a:xfrm>
            <a:custGeom>
              <a:avLst/>
              <a:gdLst/>
              <a:ahLst/>
              <a:cxnLst/>
              <a:rect l="l" t="t" r="r" b="b"/>
              <a:pathLst>
                <a:path w="6474" h="12311" extrusionOk="0">
                  <a:moveTo>
                    <a:pt x="0" y="1"/>
                  </a:moveTo>
                  <a:cubicBezTo>
                    <a:pt x="3247" y="194"/>
                    <a:pt x="5759" y="2880"/>
                    <a:pt x="5759" y="6146"/>
                  </a:cubicBezTo>
                  <a:cubicBezTo>
                    <a:pt x="5759" y="9393"/>
                    <a:pt x="3247" y="12079"/>
                    <a:pt x="0" y="12291"/>
                  </a:cubicBezTo>
                  <a:cubicBezTo>
                    <a:pt x="97" y="12311"/>
                    <a:pt x="213" y="12311"/>
                    <a:pt x="329" y="12311"/>
                  </a:cubicBezTo>
                  <a:cubicBezTo>
                    <a:pt x="3730" y="12291"/>
                    <a:pt x="6474" y="9528"/>
                    <a:pt x="6455" y="6146"/>
                  </a:cubicBezTo>
                  <a:cubicBezTo>
                    <a:pt x="6455" y="2745"/>
                    <a:pt x="3711"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0361;p127">
              <a:extLst>
                <a:ext uri="{FF2B5EF4-FFF2-40B4-BE49-F238E27FC236}">
                  <a16:creationId xmlns:a16="http://schemas.microsoft.com/office/drawing/2014/main" id="{A8133077-31F2-15C7-C37E-395C5BCC99EA}"/>
                </a:ext>
              </a:extLst>
            </p:cNvPr>
            <p:cNvSpPr/>
            <p:nvPr/>
          </p:nvSpPr>
          <p:spPr>
            <a:xfrm>
              <a:off x="255500" y="1632575"/>
              <a:ext cx="257050" cy="258975"/>
            </a:xfrm>
            <a:custGeom>
              <a:avLst/>
              <a:gdLst/>
              <a:ahLst/>
              <a:cxnLst/>
              <a:rect l="l" t="t" r="r" b="b"/>
              <a:pathLst>
                <a:path w="10282" h="10359" extrusionOk="0">
                  <a:moveTo>
                    <a:pt x="5141" y="0"/>
                  </a:moveTo>
                  <a:cubicBezTo>
                    <a:pt x="2300" y="0"/>
                    <a:pt x="1" y="2319"/>
                    <a:pt x="1" y="5179"/>
                  </a:cubicBezTo>
                  <a:cubicBezTo>
                    <a:pt x="1" y="8039"/>
                    <a:pt x="2300" y="10358"/>
                    <a:pt x="5141" y="10358"/>
                  </a:cubicBezTo>
                  <a:cubicBezTo>
                    <a:pt x="7982" y="10358"/>
                    <a:pt x="10281" y="8039"/>
                    <a:pt x="10281" y="5179"/>
                  </a:cubicBezTo>
                  <a:cubicBezTo>
                    <a:pt x="10281" y="2319"/>
                    <a:pt x="7982" y="0"/>
                    <a:pt x="5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0362;p127">
              <a:extLst>
                <a:ext uri="{FF2B5EF4-FFF2-40B4-BE49-F238E27FC236}">
                  <a16:creationId xmlns:a16="http://schemas.microsoft.com/office/drawing/2014/main" id="{CBEEA374-64B5-972A-9235-ED5E64CDF348}"/>
                </a:ext>
              </a:extLst>
            </p:cNvPr>
            <p:cNvSpPr/>
            <p:nvPr/>
          </p:nvSpPr>
          <p:spPr>
            <a:xfrm>
              <a:off x="254550" y="1632575"/>
              <a:ext cx="141575" cy="258475"/>
            </a:xfrm>
            <a:custGeom>
              <a:avLst/>
              <a:gdLst/>
              <a:ahLst/>
              <a:cxnLst/>
              <a:rect l="l" t="t" r="r" b="b"/>
              <a:pathLst>
                <a:path w="5663" h="10339" extrusionOk="0">
                  <a:moveTo>
                    <a:pt x="5179" y="0"/>
                  </a:moveTo>
                  <a:cubicBezTo>
                    <a:pt x="2319" y="0"/>
                    <a:pt x="0" y="2319"/>
                    <a:pt x="0" y="5179"/>
                  </a:cubicBezTo>
                  <a:cubicBezTo>
                    <a:pt x="0" y="8039"/>
                    <a:pt x="2319" y="10339"/>
                    <a:pt x="5179" y="10339"/>
                  </a:cubicBezTo>
                  <a:cubicBezTo>
                    <a:pt x="5334" y="10339"/>
                    <a:pt x="5507" y="10339"/>
                    <a:pt x="5662" y="10319"/>
                  </a:cubicBezTo>
                  <a:cubicBezTo>
                    <a:pt x="2995" y="10068"/>
                    <a:pt x="986" y="7846"/>
                    <a:pt x="986" y="5179"/>
                  </a:cubicBezTo>
                  <a:cubicBezTo>
                    <a:pt x="986" y="2512"/>
                    <a:pt x="2995" y="290"/>
                    <a:pt x="5662" y="20"/>
                  </a:cubicBezTo>
                  <a:cubicBezTo>
                    <a:pt x="5488" y="0"/>
                    <a:pt x="5334" y="0"/>
                    <a:pt x="5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0363;p127">
              <a:extLst>
                <a:ext uri="{FF2B5EF4-FFF2-40B4-BE49-F238E27FC236}">
                  <a16:creationId xmlns:a16="http://schemas.microsoft.com/office/drawing/2014/main" id="{188DEA8D-D159-AEF3-9C1F-DC4E65B9FBA9}"/>
                </a:ext>
              </a:extLst>
            </p:cNvPr>
            <p:cNvSpPr/>
            <p:nvPr/>
          </p:nvSpPr>
          <p:spPr>
            <a:xfrm>
              <a:off x="368075" y="1690050"/>
              <a:ext cx="45425" cy="144475"/>
            </a:xfrm>
            <a:custGeom>
              <a:avLst/>
              <a:gdLst/>
              <a:ahLst/>
              <a:cxnLst/>
              <a:rect l="l" t="t" r="r" b="b"/>
              <a:pathLst>
                <a:path w="1817" h="5779" extrusionOk="0">
                  <a:moveTo>
                    <a:pt x="1082" y="1"/>
                  </a:moveTo>
                  <a:lnTo>
                    <a:pt x="0" y="3015"/>
                  </a:lnTo>
                  <a:lnTo>
                    <a:pt x="1450" y="5779"/>
                  </a:lnTo>
                  <a:lnTo>
                    <a:pt x="1817" y="5586"/>
                  </a:lnTo>
                  <a:lnTo>
                    <a:pt x="445" y="2996"/>
                  </a:lnTo>
                  <a:lnTo>
                    <a:pt x="1469" y="136"/>
                  </a:lnTo>
                  <a:lnTo>
                    <a:pt x="10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0364;p127">
              <a:extLst>
                <a:ext uri="{FF2B5EF4-FFF2-40B4-BE49-F238E27FC236}">
                  <a16:creationId xmlns:a16="http://schemas.microsoft.com/office/drawing/2014/main" id="{D4983646-B22A-3D42-058E-7DDC5D71DAAF}"/>
                </a:ext>
              </a:extLst>
            </p:cNvPr>
            <p:cNvSpPr/>
            <p:nvPr/>
          </p:nvSpPr>
          <p:spPr>
            <a:xfrm>
              <a:off x="379675" y="1645600"/>
              <a:ext cx="6300" cy="27100"/>
            </a:xfrm>
            <a:custGeom>
              <a:avLst/>
              <a:gdLst/>
              <a:ahLst/>
              <a:cxnLst/>
              <a:rect l="l" t="t" r="r" b="b"/>
              <a:pathLst>
                <a:path w="252" h="1084" extrusionOk="0">
                  <a:moveTo>
                    <a:pt x="0" y="1"/>
                  </a:moveTo>
                  <a:lnTo>
                    <a:pt x="0" y="1083"/>
                  </a:lnTo>
                  <a:lnTo>
                    <a:pt x="251" y="1083"/>
                  </a:lnTo>
                  <a:lnTo>
                    <a:pt x="2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0365;p127">
              <a:extLst>
                <a:ext uri="{FF2B5EF4-FFF2-40B4-BE49-F238E27FC236}">
                  <a16:creationId xmlns:a16="http://schemas.microsoft.com/office/drawing/2014/main" id="{9B288B1A-485C-237A-DB02-53DD2DB9AD08}"/>
                </a:ext>
              </a:extLst>
            </p:cNvPr>
            <p:cNvSpPr/>
            <p:nvPr/>
          </p:nvSpPr>
          <p:spPr>
            <a:xfrm>
              <a:off x="379675" y="1845125"/>
              <a:ext cx="6300" cy="27575"/>
            </a:xfrm>
            <a:custGeom>
              <a:avLst/>
              <a:gdLst/>
              <a:ahLst/>
              <a:cxnLst/>
              <a:rect l="l" t="t" r="r" b="b"/>
              <a:pathLst>
                <a:path w="252" h="1103" extrusionOk="0">
                  <a:moveTo>
                    <a:pt x="0" y="1"/>
                  </a:moveTo>
                  <a:lnTo>
                    <a:pt x="0" y="1102"/>
                  </a:lnTo>
                  <a:lnTo>
                    <a:pt x="251" y="1102"/>
                  </a:lnTo>
                  <a:lnTo>
                    <a:pt x="2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0366;p127">
              <a:extLst>
                <a:ext uri="{FF2B5EF4-FFF2-40B4-BE49-F238E27FC236}">
                  <a16:creationId xmlns:a16="http://schemas.microsoft.com/office/drawing/2014/main" id="{C41DE288-919B-A8FC-3800-556B0015210E}"/>
                </a:ext>
              </a:extLst>
            </p:cNvPr>
            <p:cNvSpPr/>
            <p:nvPr/>
          </p:nvSpPr>
          <p:spPr>
            <a:xfrm>
              <a:off x="468550" y="1755750"/>
              <a:ext cx="27075" cy="6325"/>
            </a:xfrm>
            <a:custGeom>
              <a:avLst/>
              <a:gdLst/>
              <a:ahLst/>
              <a:cxnLst/>
              <a:rect l="l" t="t" r="r" b="b"/>
              <a:pathLst>
                <a:path w="1083" h="253" extrusionOk="0">
                  <a:moveTo>
                    <a:pt x="1" y="1"/>
                  </a:moveTo>
                  <a:lnTo>
                    <a:pt x="1" y="252"/>
                  </a:lnTo>
                  <a:lnTo>
                    <a:pt x="1083" y="252"/>
                  </a:lnTo>
                  <a:lnTo>
                    <a:pt x="1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0367;p127">
              <a:extLst>
                <a:ext uri="{FF2B5EF4-FFF2-40B4-BE49-F238E27FC236}">
                  <a16:creationId xmlns:a16="http://schemas.microsoft.com/office/drawing/2014/main" id="{A43D9767-45F4-FC3E-B7A2-AA3C8B01BAC1}"/>
                </a:ext>
              </a:extLst>
            </p:cNvPr>
            <p:cNvSpPr/>
            <p:nvPr/>
          </p:nvSpPr>
          <p:spPr>
            <a:xfrm>
              <a:off x="270000" y="1755750"/>
              <a:ext cx="27075" cy="6325"/>
            </a:xfrm>
            <a:custGeom>
              <a:avLst/>
              <a:gdLst/>
              <a:ahLst/>
              <a:cxnLst/>
              <a:rect l="l" t="t" r="r" b="b"/>
              <a:pathLst>
                <a:path w="1083" h="253" extrusionOk="0">
                  <a:moveTo>
                    <a:pt x="0" y="1"/>
                  </a:moveTo>
                  <a:lnTo>
                    <a:pt x="0" y="252"/>
                  </a:lnTo>
                  <a:lnTo>
                    <a:pt x="1083" y="252"/>
                  </a:lnTo>
                  <a:lnTo>
                    <a:pt x="1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586697"/>
      </p:ext>
    </p:extLst>
  </p:cSld>
  <p:clrMapOvr>
    <a:masterClrMapping/>
  </p:clrMapOvr>
</p:sld>
</file>

<file path=ppt/theme/theme1.xml><?xml version="1.0" encoding="utf-8"?>
<a:theme xmlns:a="http://schemas.openxmlformats.org/drawingml/2006/main" name="STEM Education Workshop for Teachers by Slidesgo">
  <a:themeElements>
    <a:clrScheme name="Simple Light">
      <a:dk1>
        <a:srgbClr val="060607"/>
      </a:dk1>
      <a:lt1>
        <a:srgbClr val="FFFFFF"/>
      </a:lt1>
      <a:dk2>
        <a:srgbClr val="2E3B46"/>
      </a:dk2>
      <a:lt2>
        <a:srgbClr val="465557"/>
      </a:lt2>
      <a:accent1>
        <a:srgbClr val="AAB18E"/>
      </a:accent1>
      <a:accent2>
        <a:srgbClr val="C0D6C2"/>
      </a:accent2>
      <a:accent3>
        <a:srgbClr val="E3E5D2"/>
      </a:accent3>
      <a:accent4>
        <a:srgbClr val="CDAE46"/>
      </a:accent4>
      <a:accent5>
        <a:srgbClr val="BB8A59"/>
      </a:accent5>
      <a:accent6>
        <a:srgbClr val="9E663A"/>
      </a:accent6>
      <a:hlink>
        <a:srgbClr val="06060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444</Words>
  <Application>Microsoft Office PowerPoint</Application>
  <PresentationFormat>On-screen Show (16:9)</PresentationFormat>
  <Paragraphs>20</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Balsamiq Sans</vt:lpstr>
      <vt:lpstr>Times New Roman</vt:lpstr>
      <vt:lpstr>Open Sans</vt:lpstr>
      <vt:lpstr>STEM Education Workshop for Teachers by Slidesgo</vt:lpstr>
      <vt:lpstr> THE UTILIZATION OF TECHNOLOGY IN FOSTERING STUDENTS’ WRITING CREATIVITY</vt:lpstr>
      <vt:lpstr>INTRODUCTION</vt:lpstr>
      <vt:lpstr>PowerPoint Presentation</vt:lpstr>
      <vt:lpstr>RESEARCH PURPOSES</vt:lpstr>
      <vt:lpstr>METHODOLOGY</vt:lpstr>
      <vt:lpstr>FINDINGS</vt:lpstr>
      <vt:lpstr>PowerPoint Presentation</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Tatianah</dc:creator>
  <cp:lastModifiedBy>Tatianah Saja</cp:lastModifiedBy>
  <cp:revision>1</cp:revision>
  <dcterms:modified xsi:type="dcterms:W3CDTF">2024-11-06T06:12:08Z</dcterms:modified>
</cp:coreProperties>
</file>