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7" r:id="rId1"/>
  </p:sldMasterIdLst>
  <p:notesMasterIdLst>
    <p:notesMasterId r:id="rId14"/>
  </p:notesMasterIdLst>
  <p:sldIdLst>
    <p:sldId id="256" r:id="rId2"/>
    <p:sldId id="352" r:id="rId3"/>
    <p:sldId id="354" r:id="rId4"/>
    <p:sldId id="355" r:id="rId5"/>
    <p:sldId id="353" r:id="rId6"/>
    <p:sldId id="262" r:id="rId7"/>
    <p:sldId id="257" r:id="rId8"/>
    <p:sldId id="346" r:id="rId9"/>
    <p:sldId id="285" r:id="rId10"/>
    <p:sldId id="265" r:id="rId11"/>
    <p:sldId id="263" r:id="rId12"/>
    <p:sldId id="286" r:id="rId13"/>
  </p:sldIdLst>
  <p:sldSz cx="9144000" cy="5143500" type="screen16x9"/>
  <p:notesSz cx="6858000" cy="9144000"/>
  <p:embeddedFontLst>
    <p:embeddedFont>
      <p:font typeface="Patua One" panose="020B0604020202020204" charset="0"/>
      <p:regular r:id="rId15"/>
    </p:embeddedFont>
    <p:embeddedFont>
      <p:font typeface="Roboto Condensed Light" panose="02000000000000000000" pitchFamily="2" charset="0"/>
      <p:regular r:id="rId16"/>
      <p:italic r:id="rId17"/>
    </p:embeddedFont>
    <p:embeddedFont>
      <p:font typeface="Rubik" panose="020B0604020202020204" charset="-79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7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C47CF4-0E4A-470A-BB7C-4ECC3138B379}">
  <a:tblStyle styleId="{E8C47CF4-0E4A-470A-BB7C-4ECC3138B37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 snapToGrid="0">
      <p:cViewPr varScale="1">
        <p:scale>
          <a:sx n="94" d="100"/>
          <a:sy n="94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5" name="Google Shape;135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2" name="Google Shape;1522;g10842fbfebe_0_5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3" name="Google Shape;1523;g10842fbfebe_0_5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" name="Google Shape;1492;g10842fbfebe_0_4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3" name="Google Shape;1493;g10842fbfebe_0_4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" name="Google Shape;2151;gbd6c00e73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2" name="Google Shape;2152;gbd6c00e73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8" name="Google Shape;1478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0362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8" name="Google Shape;1478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7405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8" name="Google Shape;1478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2619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8" name="Google Shape;1478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4203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" name="Google Shape;1477;gbd6c00e730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8" name="Google Shape;1478;gbd6c00e730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g99f2f57a7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4" name="Google Shape;1364;g99f2f57a7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g99f2f57a7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4" name="Google Shape;1364;g99f2f57a7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1632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7" name="Google Shape;2087;g1086275ae32_0_2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8" name="Google Shape;2088;g1086275ae32_0_2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oogle Shape;10;p2"/>
          <p:cNvGrpSpPr/>
          <p:nvPr/>
        </p:nvGrpSpPr>
        <p:grpSpPr>
          <a:xfrm flipH="1">
            <a:off x="8277700" y="-896475"/>
            <a:ext cx="1769400" cy="1769400"/>
            <a:chOff x="-888300" y="-896475"/>
            <a:chExt cx="1769400" cy="1769400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" name="Google Shape;14;p2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15;p2"/>
          <p:cNvSpPr/>
          <p:nvPr/>
        </p:nvSpPr>
        <p:spPr>
          <a:xfrm>
            <a:off x="1377900" y="977478"/>
            <a:ext cx="6388200" cy="25818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1066770" y="3230932"/>
            <a:ext cx="639030" cy="68124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7904821" y="1918320"/>
            <a:ext cx="319515" cy="340622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843196" y="2941383"/>
            <a:ext cx="319515" cy="340622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5526900" y="753900"/>
            <a:ext cx="2239200" cy="2235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4408800" y="753900"/>
            <a:ext cx="1118100" cy="2235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3850325" y="753900"/>
            <a:ext cx="558600" cy="223500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" name="Google Shape;22;p2"/>
          <p:cNvGrpSpPr/>
          <p:nvPr/>
        </p:nvGrpSpPr>
        <p:grpSpPr>
          <a:xfrm>
            <a:off x="-888300" y="-896475"/>
            <a:ext cx="1769400" cy="1769400"/>
            <a:chOff x="-888300" y="-896475"/>
            <a:chExt cx="1769400" cy="1769400"/>
          </a:xfrm>
        </p:grpSpPr>
        <p:grpSp>
          <p:nvGrpSpPr>
            <p:cNvPr id="23" name="Google Shape;23;p2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" name="Google Shape;26;p2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1269875" y="872872"/>
            <a:ext cx="1579200" cy="1579200"/>
            <a:chOff x="767005" y="878856"/>
            <a:chExt cx="1579200" cy="1579200"/>
          </a:xfrm>
        </p:grpSpPr>
        <p:sp>
          <p:nvSpPr>
            <p:cNvPr id="28" name="Google Shape;28;p2"/>
            <p:cNvSpPr/>
            <p:nvPr/>
          </p:nvSpPr>
          <p:spPr>
            <a:xfrm>
              <a:off x="767005" y="878856"/>
              <a:ext cx="1579200" cy="1579200"/>
            </a:xfrm>
            <a:prstGeom prst="arc">
              <a:avLst>
                <a:gd name="adj1" fmla="val 8987451"/>
                <a:gd name="adj2" fmla="val 17899585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08150" y="1016700"/>
              <a:ext cx="189600" cy="189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 rot="10800000">
            <a:off x="6300365" y="2075637"/>
            <a:ext cx="1579200" cy="1579200"/>
            <a:chOff x="767005" y="878856"/>
            <a:chExt cx="1579200" cy="1579200"/>
          </a:xfrm>
        </p:grpSpPr>
        <p:sp>
          <p:nvSpPr>
            <p:cNvPr id="31" name="Google Shape;31;p2"/>
            <p:cNvSpPr/>
            <p:nvPr/>
          </p:nvSpPr>
          <p:spPr>
            <a:xfrm>
              <a:off x="767005" y="878856"/>
              <a:ext cx="1579200" cy="1579200"/>
            </a:xfrm>
            <a:prstGeom prst="arc">
              <a:avLst>
                <a:gd name="adj1" fmla="val 8987451"/>
                <a:gd name="adj2" fmla="val 17899585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908150" y="1016700"/>
              <a:ext cx="189600" cy="189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2"/>
          <p:cNvGrpSpPr/>
          <p:nvPr/>
        </p:nvGrpSpPr>
        <p:grpSpPr>
          <a:xfrm flipH="1">
            <a:off x="7086617" y="568974"/>
            <a:ext cx="1391971" cy="1328125"/>
            <a:chOff x="807201" y="3067243"/>
            <a:chExt cx="1307015" cy="1247065"/>
          </a:xfrm>
        </p:grpSpPr>
        <p:sp>
          <p:nvSpPr>
            <p:cNvPr id="34" name="Google Shape;34;p2"/>
            <p:cNvSpPr/>
            <p:nvPr/>
          </p:nvSpPr>
          <p:spPr>
            <a:xfrm rot="-1431304">
              <a:off x="947234" y="3236058"/>
              <a:ext cx="1026948" cy="909434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 rot="-1431148">
              <a:off x="1180861" y="3463287"/>
              <a:ext cx="583254" cy="516512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ctrTitle"/>
          </p:nvPr>
        </p:nvSpPr>
        <p:spPr>
          <a:xfrm>
            <a:off x="2041800" y="1044375"/>
            <a:ext cx="5060400" cy="244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subTitle" idx="1"/>
          </p:nvPr>
        </p:nvSpPr>
        <p:spPr>
          <a:xfrm>
            <a:off x="2307600" y="3780850"/>
            <a:ext cx="4528800" cy="328500"/>
          </a:xfrm>
          <a:prstGeom prst="rect">
            <a:avLst/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24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" name="Google Shape;1280;p57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81" name="Google Shape;1281;p57"/>
          <p:cNvGrpSpPr/>
          <p:nvPr/>
        </p:nvGrpSpPr>
        <p:grpSpPr>
          <a:xfrm>
            <a:off x="-559539" y="-593048"/>
            <a:ext cx="1154003" cy="1154003"/>
            <a:chOff x="-888300" y="-896475"/>
            <a:chExt cx="1769400" cy="1769400"/>
          </a:xfrm>
        </p:grpSpPr>
        <p:grpSp>
          <p:nvGrpSpPr>
            <p:cNvPr id="1282" name="Google Shape;1282;p57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1283" name="Google Shape;1283;p57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57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85" name="Google Shape;1285;p57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86" name="Google Shape;1286;p57"/>
          <p:cNvGrpSpPr/>
          <p:nvPr/>
        </p:nvGrpSpPr>
        <p:grpSpPr>
          <a:xfrm flipH="1">
            <a:off x="-584980" y="4604013"/>
            <a:ext cx="1154100" cy="1154100"/>
            <a:chOff x="8574870" y="4604013"/>
            <a:chExt cx="1154100" cy="1154100"/>
          </a:xfrm>
        </p:grpSpPr>
        <p:sp>
          <p:nvSpPr>
            <p:cNvPr id="1287" name="Google Shape;1287;p57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57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89" name="Google Shape;1289;p57"/>
          <p:cNvSpPr/>
          <p:nvPr/>
        </p:nvSpPr>
        <p:spPr>
          <a:xfrm rot="10800000">
            <a:off x="304845" y="4104036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0" name="Google Shape;1290;p57"/>
          <p:cNvSpPr/>
          <p:nvPr/>
        </p:nvSpPr>
        <p:spPr>
          <a:xfrm rot="10800000">
            <a:off x="363801" y="383186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1" name="Google Shape;1291;p57"/>
          <p:cNvSpPr/>
          <p:nvPr/>
        </p:nvSpPr>
        <p:spPr>
          <a:xfrm rot="10800000">
            <a:off x="363801" y="355971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2" name="Google Shape;1292;p57"/>
          <p:cNvGrpSpPr/>
          <p:nvPr/>
        </p:nvGrpSpPr>
        <p:grpSpPr>
          <a:xfrm flipH="1">
            <a:off x="7300177" y="3391471"/>
            <a:ext cx="3688926" cy="1850947"/>
            <a:chOff x="3396275" y="1859950"/>
            <a:chExt cx="1310500" cy="657600"/>
          </a:xfrm>
        </p:grpSpPr>
        <p:sp>
          <p:nvSpPr>
            <p:cNvPr id="1293" name="Google Shape;1293;p57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57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57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57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57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57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57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0" name="Google Shape;1300;p57"/>
          <p:cNvGrpSpPr/>
          <p:nvPr/>
        </p:nvGrpSpPr>
        <p:grpSpPr>
          <a:xfrm flipH="1">
            <a:off x="8559061" y="-593048"/>
            <a:ext cx="1154003" cy="1154003"/>
            <a:chOff x="-888300" y="-896475"/>
            <a:chExt cx="1769400" cy="1769400"/>
          </a:xfrm>
        </p:grpSpPr>
        <p:grpSp>
          <p:nvGrpSpPr>
            <p:cNvPr id="1301" name="Google Shape;1301;p57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1302" name="Google Shape;1302;p57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57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04" name="Google Shape;1304;p57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6" name="Google Shape;1306;p58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07" name="Google Shape;1307;p58"/>
          <p:cNvGrpSpPr/>
          <p:nvPr/>
        </p:nvGrpSpPr>
        <p:grpSpPr>
          <a:xfrm rot="10800000" flipH="1">
            <a:off x="-1861753" y="-153988"/>
            <a:ext cx="3688926" cy="1850947"/>
            <a:chOff x="3396275" y="1859950"/>
            <a:chExt cx="1310500" cy="657600"/>
          </a:xfrm>
        </p:grpSpPr>
        <p:sp>
          <p:nvSpPr>
            <p:cNvPr id="1308" name="Google Shape;1308;p58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58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58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58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58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58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58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5" name="Google Shape;1315;p58"/>
          <p:cNvGrpSpPr/>
          <p:nvPr/>
        </p:nvGrpSpPr>
        <p:grpSpPr>
          <a:xfrm flipH="1">
            <a:off x="-1861753" y="3454662"/>
            <a:ext cx="3688926" cy="1850947"/>
            <a:chOff x="3396275" y="1859950"/>
            <a:chExt cx="1310500" cy="657600"/>
          </a:xfrm>
        </p:grpSpPr>
        <p:sp>
          <p:nvSpPr>
            <p:cNvPr id="1316" name="Google Shape;1316;p58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58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58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58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58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58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58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3" name="Google Shape;1323;p58"/>
          <p:cNvGrpSpPr/>
          <p:nvPr/>
        </p:nvGrpSpPr>
        <p:grpSpPr>
          <a:xfrm rot="10800000" flipH="1">
            <a:off x="7343522" y="-153988"/>
            <a:ext cx="3688926" cy="1850947"/>
            <a:chOff x="3396275" y="1859950"/>
            <a:chExt cx="1310500" cy="657600"/>
          </a:xfrm>
        </p:grpSpPr>
        <p:sp>
          <p:nvSpPr>
            <p:cNvPr id="1324" name="Google Shape;1324;p58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58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58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58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58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58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58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1" name="Google Shape;1331;p58"/>
          <p:cNvGrpSpPr/>
          <p:nvPr/>
        </p:nvGrpSpPr>
        <p:grpSpPr>
          <a:xfrm flipH="1">
            <a:off x="7343522" y="3454662"/>
            <a:ext cx="3688926" cy="1850947"/>
            <a:chOff x="3396275" y="1859950"/>
            <a:chExt cx="1310500" cy="657600"/>
          </a:xfrm>
        </p:grpSpPr>
        <p:sp>
          <p:nvSpPr>
            <p:cNvPr id="1332" name="Google Shape;1332;p58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58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58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58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58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58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58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9" name="Google Shape;1339;p58"/>
          <p:cNvSpPr/>
          <p:nvPr/>
        </p:nvSpPr>
        <p:spPr>
          <a:xfrm>
            <a:off x="8594318" y="216794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0" name="Google Shape;1340;p58"/>
          <p:cNvSpPr/>
          <p:nvPr/>
        </p:nvSpPr>
        <p:spPr>
          <a:xfrm>
            <a:off x="8653275" y="256582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1" name="Google Shape;1341;p58"/>
          <p:cNvSpPr/>
          <p:nvPr/>
        </p:nvSpPr>
        <p:spPr>
          <a:xfrm>
            <a:off x="8653275" y="283797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2" name="Google Shape;1342;p58"/>
          <p:cNvSpPr/>
          <p:nvPr/>
        </p:nvSpPr>
        <p:spPr>
          <a:xfrm>
            <a:off x="267643" y="216794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3" name="Google Shape;1343;p58"/>
          <p:cNvSpPr/>
          <p:nvPr/>
        </p:nvSpPr>
        <p:spPr>
          <a:xfrm>
            <a:off x="326600" y="256582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4" name="Google Shape;1344;p58"/>
          <p:cNvSpPr/>
          <p:nvPr/>
        </p:nvSpPr>
        <p:spPr>
          <a:xfrm>
            <a:off x="326600" y="283797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4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8" name="Google Shape;68;p4"/>
          <p:cNvGrpSpPr/>
          <p:nvPr/>
        </p:nvGrpSpPr>
        <p:grpSpPr>
          <a:xfrm>
            <a:off x="-559539" y="-593048"/>
            <a:ext cx="1154003" cy="1154003"/>
            <a:chOff x="-888300" y="-896475"/>
            <a:chExt cx="1769400" cy="1769400"/>
          </a:xfrm>
        </p:grpSpPr>
        <p:grpSp>
          <p:nvGrpSpPr>
            <p:cNvPr id="69" name="Google Shape;69;p4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0" name="Google Shape;70;p4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4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2" name="Google Shape;72;p4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" name="Google Shape;73;p4"/>
          <p:cNvGrpSpPr/>
          <p:nvPr/>
        </p:nvGrpSpPr>
        <p:grpSpPr>
          <a:xfrm flipH="1">
            <a:off x="8559061" y="-593048"/>
            <a:ext cx="1154003" cy="1154003"/>
            <a:chOff x="-888300" y="-896475"/>
            <a:chExt cx="1769400" cy="1769400"/>
          </a:xfrm>
        </p:grpSpPr>
        <p:grpSp>
          <p:nvGrpSpPr>
            <p:cNvPr id="74" name="Google Shape;74;p4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75" name="Google Shape;75;p4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4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7" name="Google Shape;77;p4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" name="Google Shape;78;p4"/>
          <p:cNvGrpSpPr/>
          <p:nvPr/>
        </p:nvGrpSpPr>
        <p:grpSpPr>
          <a:xfrm>
            <a:off x="8574870" y="4604013"/>
            <a:ext cx="1154100" cy="1154100"/>
            <a:chOff x="8574870" y="4604013"/>
            <a:chExt cx="1154100" cy="1154100"/>
          </a:xfrm>
        </p:grpSpPr>
        <p:sp>
          <p:nvSpPr>
            <p:cNvPr id="79" name="Google Shape;79;p4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4"/>
          <p:cNvGrpSpPr/>
          <p:nvPr/>
        </p:nvGrpSpPr>
        <p:grpSpPr>
          <a:xfrm flipH="1">
            <a:off x="-584980" y="4604013"/>
            <a:ext cx="1154100" cy="1154100"/>
            <a:chOff x="8574870" y="4604013"/>
            <a:chExt cx="1154100" cy="1154100"/>
          </a:xfrm>
        </p:grpSpPr>
        <p:sp>
          <p:nvSpPr>
            <p:cNvPr id="82" name="Google Shape;82;p4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4"/>
          <p:cNvSpPr/>
          <p:nvPr/>
        </p:nvSpPr>
        <p:spPr>
          <a:xfrm rot="10800000">
            <a:off x="304845" y="4104036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4"/>
          <p:cNvSpPr/>
          <p:nvPr/>
        </p:nvSpPr>
        <p:spPr>
          <a:xfrm rot="10800000">
            <a:off x="363801" y="383186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4"/>
          <p:cNvSpPr/>
          <p:nvPr/>
        </p:nvSpPr>
        <p:spPr>
          <a:xfrm rot="10800000">
            <a:off x="363801" y="3559719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4"/>
          <p:cNvSpPr/>
          <p:nvPr/>
        </p:nvSpPr>
        <p:spPr>
          <a:xfrm>
            <a:off x="8594318" y="767994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4"/>
          <p:cNvSpPr/>
          <p:nvPr/>
        </p:nvSpPr>
        <p:spPr>
          <a:xfrm>
            <a:off x="8653275" y="116587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4"/>
          <p:cNvSpPr/>
          <p:nvPr/>
        </p:nvSpPr>
        <p:spPr>
          <a:xfrm>
            <a:off x="8653275" y="1438027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body" idx="1"/>
          </p:nvPr>
        </p:nvSpPr>
        <p:spPr>
          <a:xfrm>
            <a:off x="720000" y="1166775"/>
            <a:ext cx="7704000" cy="343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50"/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8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5" name="Google Shape;145;p8"/>
          <p:cNvGrpSpPr/>
          <p:nvPr/>
        </p:nvGrpSpPr>
        <p:grpSpPr>
          <a:xfrm rot="10800000">
            <a:off x="3577660" y="437673"/>
            <a:ext cx="2003378" cy="2581761"/>
            <a:chOff x="847149" y="1531287"/>
            <a:chExt cx="1210500" cy="1559976"/>
          </a:xfrm>
        </p:grpSpPr>
        <p:sp>
          <p:nvSpPr>
            <p:cNvPr id="146" name="Google Shape;146;p8"/>
            <p:cNvSpPr/>
            <p:nvPr/>
          </p:nvSpPr>
          <p:spPr>
            <a:xfrm>
              <a:off x="847149" y="1531287"/>
              <a:ext cx="1210500" cy="1210500"/>
            </a:xfrm>
            <a:prstGeom prst="arc">
              <a:avLst>
                <a:gd name="adj1" fmla="val 2677771"/>
                <a:gd name="adj2" fmla="val 8093538"/>
              </a:avLst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1408163" y="2696784"/>
              <a:ext cx="88361" cy="94198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1333010" y="2836612"/>
              <a:ext cx="238897" cy="254651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" name="Google Shape;149;p8"/>
          <p:cNvGrpSpPr/>
          <p:nvPr/>
        </p:nvGrpSpPr>
        <p:grpSpPr>
          <a:xfrm>
            <a:off x="3577660" y="2181223"/>
            <a:ext cx="2003378" cy="2581761"/>
            <a:chOff x="847149" y="1531287"/>
            <a:chExt cx="1210500" cy="1559976"/>
          </a:xfrm>
        </p:grpSpPr>
        <p:sp>
          <p:nvSpPr>
            <p:cNvPr id="150" name="Google Shape;150;p8"/>
            <p:cNvSpPr/>
            <p:nvPr/>
          </p:nvSpPr>
          <p:spPr>
            <a:xfrm>
              <a:off x="847149" y="1531287"/>
              <a:ext cx="1210500" cy="1210500"/>
            </a:xfrm>
            <a:prstGeom prst="arc">
              <a:avLst>
                <a:gd name="adj1" fmla="val 2661517"/>
                <a:gd name="adj2" fmla="val 8103086"/>
              </a:avLst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8"/>
            <p:cNvSpPr/>
            <p:nvPr/>
          </p:nvSpPr>
          <p:spPr>
            <a:xfrm>
              <a:off x="1408163" y="2696784"/>
              <a:ext cx="88361" cy="94198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8"/>
            <p:cNvSpPr/>
            <p:nvPr/>
          </p:nvSpPr>
          <p:spPr>
            <a:xfrm>
              <a:off x="1333010" y="2836612"/>
              <a:ext cx="238897" cy="254651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3" name="Google Shape;153;p8"/>
          <p:cNvSpPr/>
          <p:nvPr/>
        </p:nvSpPr>
        <p:spPr>
          <a:xfrm>
            <a:off x="1377900" y="1311453"/>
            <a:ext cx="6388200" cy="25818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" name="Google Shape;154;p8"/>
          <p:cNvGrpSpPr/>
          <p:nvPr/>
        </p:nvGrpSpPr>
        <p:grpSpPr>
          <a:xfrm rot="10800000">
            <a:off x="8277700" y="4329000"/>
            <a:ext cx="1769400" cy="1769400"/>
            <a:chOff x="-888300" y="-896475"/>
            <a:chExt cx="1769400" cy="1769400"/>
          </a:xfrm>
        </p:grpSpPr>
        <p:grpSp>
          <p:nvGrpSpPr>
            <p:cNvPr id="155" name="Google Shape;155;p8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156" name="Google Shape;156;p8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8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8" name="Google Shape;158;p8"/>
            <p:cNvSpPr/>
            <p:nvPr/>
          </p:nvSpPr>
          <p:spPr>
            <a:xfrm rot="10800000" flipH="1">
              <a:off x="524030" y="533382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" name="Google Shape;159;p8"/>
          <p:cNvGrpSpPr/>
          <p:nvPr/>
        </p:nvGrpSpPr>
        <p:grpSpPr>
          <a:xfrm rot="10800000" flipH="1">
            <a:off x="-888300" y="4329000"/>
            <a:ext cx="1769400" cy="1769400"/>
            <a:chOff x="-888300" y="-896475"/>
            <a:chExt cx="1769400" cy="1769400"/>
          </a:xfrm>
        </p:grpSpPr>
        <p:grpSp>
          <p:nvGrpSpPr>
            <p:cNvPr id="160" name="Google Shape;160;p8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161" name="Google Shape;161;p8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8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3" name="Google Shape;163;p8"/>
            <p:cNvSpPr/>
            <p:nvPr/>
          </p:nvSpPr>
          <p:spPr>
            <a:xfrm rot="10800000" flipH="1">
              <a:off x="524030" y="522777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" name="Google Shape;164;p8"/>
          <p:cNvGrpSpPr/>
          <p:nvPr/>
        </p:nvGrpSpPr>
        <p:grpSpPr>
          <a:xfrm flipH="1">
            <a:off x="6295525" y="1206847"/>
            <a:ext cx="1579200" cy="1579200"/>
            <a:chOff x="1269875" y="1130647"/>
            <a:chExt cx="1579200" cy="1579200"/>
          </a:xfrm>
        </p:grpSpPr>
        <p:grpSp>
          <p:nvGrpSpPr>
            <p:cNvPr id="165" name="Google Shape;165;p8"/>
            <p:cNvGrpSpPr/>
            <p:nvPr/>
          </p:nvGrpSpPr>
          <p:grpSpPr>
            <a:xfrm>
              <a:off x="1269875" y="1130647"/>
              <a:ext cx="1579200" cy="1579200"/>
              <a:chOff x="767005" y="878856"/>
              <a:chExt cx="1579200" cy="1579200"/>
            </a:xfrm>
          </p:grpSpPr>
          <p:sp>
            <p:nvSpPr>
              <p:cNvPr id="166" name="Google Shape;166;p8"/>
              <p:cNvSpPr/>
              <p:nvPr/>
            </p:nvSpPr>
            <p:spPr>
              <a:xfrm>
                <a:off x="767005" y="878856"/>
                <a:ext cx="1579200" cy="1579200"/>
              </a:xfrm>
              <a:prstGeom prst="arc">
                <a:avLst>
                  <a:gd name="adj1" fmla="val 8987451"/>
                  <a:gd name="adj2" fmla="val 17899585"/>
                </a:avLst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oval" w="sm" len="sm"/>
                <a:tailEnd type="oval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8"/>
              <p:cNvSpPr/>
              <p:nvPr/>
            </p:nvSpPr>
            <p:spPr>
              <a:xfrm>
                <a:off x="800436" y="908967"/>
                <a:ext cx="405000" cy="405000"/>
              </a:xfrm>
              <a:prstGeom prst="ellipse">
                <a:avLst/>
              </a:prstGeom>
              <a:solidFill>
                <a:schemeClr val="accent4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8" name="Google Shape;168;p8"/>
            <p:cNvSpPr/>
            <p:nvPr/>
          </p:nvSpPr>
          <p:spPr>
            <a:xfrm flipH="1">
              <a:off x="1359998" y="1267555"/>
              <a:ext cx="285450" cy="211875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" name="Google Shape;169;p8"/>
          <p:cNvGrpSpPr/>
          <p:nvPr/>
        </p:nvGrpSpPr>
        <p:grpSpPr>
          <a:xfrm rot="10800000" flipH="1">
            <a:off x="1259995" y="2422512"/>
            <a:ext cx="1579200" cy="1579200"/>
            <a:chOff x="1269875" y="1130647"/>
            <a:chExt cx="1579200" cy="1579200"/>
          </a:xfrm>
        </p:grpSpPr>
        <p:grpSp>
          <p:nvGrpSpPr>
            <p:cNvPr id="170" name="Google Shape;170;p8"/>
            <p:cNvGrpSpPr/>
            <p:nvPr/>
          </p:nvGrpSpPr>
          <p:grpSpPr>
            <a:xfrm>
              <a:off x="1269875" y="1130647"/>
              <a:ext cx="1579200" cy="1579200"/>
              <a:chOff x="767005" y="878856"/>
              <a:chExt cx="1579200" cy="1579200"/>
            </a:xfrm>
          </p:grpSpPr>
          <p:sp>
            <p:nvSpPr>
              <p:cNvPr id="171" name="Google Shape;171;p8"/>
              <p:cNvSpPr/>
              <p:nvPr/>
            </p:nvSpPr>
            <p:spPr>
              <a:xfrm>
                <a:off x="767005" y="878856"/>
                <a:ext cx="1579200" cy="1579200"/>
              </a:xfrm>
              <a:prstGeom prst="arc">
                <a:avLst>
                  <a:gd name="adj1" fmla="val 8987451"/>
                  <a:gd name="adj2" fmla="val 17899585"/>
                </a:avLst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oval" w="sm" len="sm"/>
                <a:tailEnd type="oval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8"/>
              <p:cNvSpPr/>
              <p:nvPr/>
            </p:nvSpPr>
            <p:spPr>
              <a:xfrm>
                <a:off x="800436" y="908967"/>
                <a:ext cx="405000" cy="405000"/>
              </a:xfrm>
              <a:prstGeom prst="ellipse">
                <a:avLst/>
              </a:prstGeom>
              <a:solidFill>
                <a:schemeClr val="accent4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3" name="Google Shape;173;p8"/>
            <p:cNvSpPr/>
            <p:nvPr/>
          </p:nvSpPr>
          <p:spPr>
            <a:xfrm rot="10800000">
              <a:off x="1359998" y="1235740"/>
              <a:ext cx="285450" cy="211875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4" name="Google Shape;174;p8"/>
          <p:cNvSpPr/>
          <p:nvPr/>
        </p:nvSpPr>
        <p:spPr>
          <a:xfrm>
            <a:off x="1150575" y="1078530"/>
            <a:ext cx="451675" cy="481526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8"/>
          <p:cNvSpPr/>
          <p:nvPr/>
        </p:nvSpPr>
        <p:spPr>
          <a:xfrm>
            <a:off x="7552225" y="3655565"/>
            <a:ext cx="451675" cy="481526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8"/>
          <p:cNvSpPr/>
          <p:nvPr/>
        </p:nvSpPr>
        <p:spPr>
          <a:xfrm>
            <a:off x="7959949" y="3520834"/>
            <a:ext cx="146278" cy="155955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8"/>
          <p:cNvSpPr/>
          <p:nvPr/>
        </p:nvSpPr>
        <p:spPr>
          <a:xfrm>
            <a:off x="1004299" y="1514322"/>
            <a:ext cx="146278" cy="155955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8" name="Google Shape;178;p8"/>
          <p:cNvGrpSpPr/>
          <p:nvPr/>
        </p:nvGrpSpPr>
        <p:grpSpPr>
          <a:xfrm rot="1799974">
            <a:off x="7880129" y="-873937"/>
            <a:ext cx="1597639" cy="2058883"/>
            <a:chOff x="847149" y="1531287"/>
            <a:chExt cx="1210500" cy="1559976"/>
          </a:xfrm>
        </p:grpSpPr>
        <p:sp>
          <p:nvSpPr>
            <p:cNvPr id="179" name="Google Shape;179;p8"/>
            <p:cNvSpPr/>
            <p:nvPr/>
          </p:nvSpPr>
          <p:spPr>
            <a:xfrm>
              <a:off x="917887" y="1602058"/>
              <a:ext cx="1068900" cy="1068900"/>
            </a:xfrm>
            <a:prstGeom prst="ellipse">
              <a:avLst/>
            </a:pr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8"/>
            <p:cNvSpPr/>
            <p:nvPr/>
          </p:nvSpPr>
          <p:spPr>
            <a:xfrm>
              <a:off x="847149" y="1531287"/>
              <a:ext cx="1210500" cy="1210500"/>
            </a:xfrm>
            <a:prstGeom prst="arc">
              <a:avLst>
                <a:gd name="adj1" fmla="val 841929"/>
                <a:gd name="adj2" fmla="val 9981271"/>
              </a:avLst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sm" len="sm"/>
              <a:tailEnd type="oval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8"/>
            <p:cNvSpPr/>
            <p:nvPr/>
          </p:nvSpPr>
          <p:spPr>
            <a:xfrm>
              <a:off x="1408163" y="2696784"/>
              <a:ext cx="88361" cy="94198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8"/>
            <p:cNvSpPr/>
            <p:nvPr/>
          </p:nvSpPr>
          <p:spPr>
            <a:xfrm>
              <a:off x="1333010" y="2836612"/>
              <a:ext cx="238897" cy="254651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3" name="Google Shape;183;p8"/>
          <p:cNvGrpSpPr/>
          <p:nvPr/>
        </p:nvGrpSpPr>
        <p:grpSpPr>
          <a:xfrm rot="-1799974" flipH="1">
            <a:off x="-333771" y="-873937"/>
            <a:ext cx="1597639" cy="2058883"/>
            <a:chOff x="847149" y="1531287"/>
            <a:chExt cx="1210500" cy="1559976"/>
          </a:xfrm>
        </p:grpSpPr>
        <p:sp>
          <p:nvSpPr>
            <p:cNvPr id="184" name="Google Shape;184;p8"/>
            <p:cNvSpPr/>
            <p:nvPr/>
          </p:nvSpPr>
          <p:spPr>
            <a:xfrm>
              <a:off x="917887" y="1602058"/>
              <a:ext cx="1068900" cy="1068900"/>
            </a:xfrm>
            <a:prstGeom prst="ellipse">
              <a:avLst/>
            </a:pr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8"/>
            <p:cNvSpPr/>
            <p:nvPr/>
          </p:nvSpPr>
          <p:spPr>
            <a:xfrm>
              <a:off x="847149" y="1531287"/>
              <a:ext cx="1210500" cy="1210500"/>
            </a:xfrm>
            <a:prstGeom prst="arc">
              <a:avLst>
                <a:gd name="adj1" fmla="val 841929"/>
                <a:gd name="adj2" fmla="val 9981271"/>
              </a:avLst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sm" len="sm"/>
              <a:tailEnd type="oval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8"/>
            <p:cNvSpPr/>
            <p:nvPr/>
          </p:nvSpPr>
          <p:spPr>
            <a:xfrm>
              <a:off x="1408163" y="2696784"/>
              <a:ext cx="88361" cy="94198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8"/>
            <p:cNvSpPr/>
            <p:nvPr/>
          </p:nvSpPr>
          <p:spPr>
            <a:xfrm>
              <a:off x="1333010" y="2836612"/>
              <a:ext cx="238897" cy="254651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8" name="Google Shape;188;p8"/>
          <p:cNvSpPr txBox="1">
            <a:spLocks noGrp="1"/>
          </p:cNvSpPr>
          <p:nvPr>
            <p:ph type="title"/>
          </p:nvPr>
        </p:nvSpPr>
        <p:spPr>
          <a:xfrm>
            <a:off x="1708350" y="1344408"/>
            <a:ext cx="57273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9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9"/>
          <p:cNvSpPr txBox="1">
            <a:spLocks noGrp="1"/>
          </p:cNvSpPr>
          <p:nvPr>
            <p:ph type="title"/>
          </p:nvPr>
        </p:nvSpPr>
        <p:spPr>
          <a:xfrm>
            <a:off x="4114200" y="1240200"/>
            <a:ext cx="4316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2" name="Google Shape;192;p9"/>
          <p:cNvSpPr txBox="1">
            <a:spLocks noGrp="1"/>
          </p:cNvSpPr>
          <p:nvPr>
            <p:ph type="subTitle" idx="1"/>
          </p:nvPr>
        </p:nvSpPr>
        <p:spPr>
          <a:xfrm>
            <a:off x="4284550" y="2221525"/>
            <a:ext cx="41463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93" name="Google Shape;193;p9"/>
          <p:cNvGrpSpPr/>
          <p:nvPr/>
        </p:nvGrpSpPr>
        <p:grpSpPr>
          <a:xfrm flipH="1">
            <a:off x="-1852386" y="3391471"/>
            <a:ext cx="3688926" cy="1850947"/>
            <a:chOff x="3396275" y="1859950"/>
            <a:chExt cx="1310500" cy="657600"/>
          </a:xfrm>
        </p:grpSpPr>
        <p:sp>
          <p:nvSpPr>
            <p:cNvPr id="194" name="Google Shape;194;p9"/>
            <p:cNvSpPr/>
            <p:nvPr/>
          </p:nvSpPr>
          <p:spPr>
            <a:xfrm>
              <a:off x="3573975" y="2037675"/>
              <a:ext cx="955075" cy="479875"/>
            </a:xfrm>
            <a:custGeom>
              <a:avLst/>
              <a:gdLst/>
              <a:ahLst/>
              <a:cxnLst/>
              <a:rect l="l" t="t" r="r" b="b"/>
              <a:pathLst>
                <a:path w="38203" h="19195" extrusionOk="0">
                  <a:moveTo>
                    <a:pt x="19009" y="1"/>
                  </a:moveTo>
                  <a:cubicBezTo>
                    <a:pt x="8531" y="1"/>
                    <a:pt x="1" y="8531"/>
                    <a:pt x="1" y="19194"/>
                  </a:cubicBezTo>
                  <a:lnTo>
                    <a:pt x="2304" y="19194"/>
                  </a:lnTo>
                  <a:cubicBezTo>
                    <a:pt x="2304" y="9953"/>
                    <a:pt x="9768" y="2304"/>
                    <a:pt x="19009" y="2304"/>
                  </a:cubicBezTo>
                  <a:cubicBezTo>
                    <a:pt x="28435" y="2304"/>
                    <a:pt x="35900" y="9953"/>
                    <a:pt x="35900" y="19194"/>
                  </a:cubicBezTo>
                  <a:lnTo>
                    <a:pt x="38203" y="19194"/>
                  </a:lnTo>
                  <a:cubicBezTo>
                    <a:pt x="38203" y="8531"/>
                    <a:pt x="29672" y="1"/>
                    <a:pt x="1900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9"/>
            <p:cNvSpPr/>
            <p:nvPr/>
          </p:nvSpPr>
          <p:spPr>
            <a:xfrm>
              <a:off x="3396275" y="1859950"/>
              <a:ext cx="1310500" cy="657600"/>
            </a:xfrm>
            <a:custGeom>
              <a:avLst/>
              <a:gdLst/>
              <a:ahLst/>
              <a:cxnLst/>
              <a:rect l="l" t="t" r="r" b="b"/>
              <a:pathLst>
                <a:path w="52420" h="26304" extrusionOk="0">
                  <a:moveTo>
                    <a:pt x="26117" y="1"/>
                  </a:moveTo>
                  <a:cubicBezTo>
                    <a:pt x="11729" y="1"/>
                    <a:pt x="0" y="11730"/>
                    <a:pt x="0" y="26303"/>
                  </a:cubicBezTo>
                  <a:lnTo>
                    <a:pt x="2303" y="26303"/>
                  </a:lnTo>
                  <a:cubicBezTo>
                    <a:pt x="2303" y="13152"/>
                    <a:pt x="12966" y="2489"/>
                    <a:pt x="26117" y="2489"/>
                  </a:cubicBezTo>
                  <a:cubicBezTo>
                    <a:pt x="39453" y="2489"/>
                    <a:pt x="50116" y="13152"/>
                    <a:pt x="50116" y="26303"/>
                  </a:cubicBezTo>
                  <a:lnTo>
                    <a:pt x="52419" y="26303"/>
                  </a:lnTo>
                  <a:cubicBezTo>
                    <a:pt x="52419" y="11730"/>
                    <a:pt x="40690" y="1"/>
                    <a:pt x="26117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9"/>
            <p:cNvSpPr/>
            <p:nvPr/>
          </p:nvSpPr>
          <p:spPr>
            <a:xfrm>
              <a:off x="3453850" y="1922150"/>
              <a:ext cx="1195350" cy="595400"/>
            </a:xfrm>
            <a:custGeom>
              <a:avLst/>
              <a:gdLst/>
              <a:ahLst/>
              <a:cxnLst/>
              <a:rect l="l" t="t" r="r" b="b"/>
              <a:pathLst>
                <a:path w="47814" h="23816" extrusionOk="0">
                  <a:moveTo>
                    <a:pt x="23814" y="1"/>
                  </a:moveTo>
                  <a:cubicBezTo>
                    <a:pt x="10663" y="1"/>
                    <a:pt x="0" y="10664"/>
                    <a:pt x="0" y="23815"/>
                  </a:cubicBezTo>
                  <a:lnTo>
                    <a:pt x="2488" y="23815"/>
                  </a:lnTo>
                  <a:cubicBezTo>
                    <a:pt x="2488" y="11901"/>
                    <a:pt x="12085" y="2304"/>
                    <a:pt x="23814" y="2304"/>
                  </a:cubicBezTo>
                  <a:cubicBezTo>
                    <a:pt x="35728" y="2304"/>
                    <a:pt x="45325" y="11901"/>
                    <a:pt x="45325" y="23815"/>
                  </a:cubicBezTo>
                  <a:lnTo>
                    <a:pt x="47813" y="23815"/>
                  </a:lnTo>
                  <a:cubicBezTo>
                    <a:pt x="47813" y="10664"/>
                    <a:pt x="37150" y="1"/>
                    <a:pt x="23814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9"/>
            <p:cNvSpPr/>
            <p:nvPr/>
          </p:nvSpPr>
          <p:spPr>
            <a:xfrm>
              <a:off x="3516050" y="1979750"/>
              <a:ext cx="1070950" cy="537800"/>
            </a:xfrm>
            <a:custGeom>
              <a:avLst/>
              <a:gdLst/>
              <a:ahLst/>
              <a:cxnLst/>
              <a:rect l="l" t="t" r="r" b="b"/>
              <a:pathLst>
                <a:path w="42838" h="21512" extrusionOk="0">
                  <a:moveTo>
                    <a:pt x="21326" y="0"/>
                  </a:moveTo>
                  <a:cubicBezTo>
                    <a:pt x="9597" y="0"/>
                    <a:pt x="0" y="9597"/>
                    <a:pt x="0" y="21511"/>
                  </a:cubicBezTo>
                  <a:lnTo>
                    <a:pt x="2318" y="21511"/>
                  </a:lnTo>
                  <a:cubicBezTo>
                    <a:pt x="2318" y="10848"/>
                    <a:pt x="10848" y="2318"/>
                    <a:pt x="21326" y="2318"/>
                  </a:cubicBezTo>
                  <a:cubicBezTo>
                    <a:pt x="31989" y="2318"/>
                    <a:pt x="40520" y="10848"/>
                    <a:pt x="40520" y="21511"/>
                  </a:cubicBezTo>
                  <a:lnTo>
                    <a:pt x="42837" y="21511"/>
                  </a:lnTo>
                  <a:cubicBezTo>
                    <a:pt x="42837" y="9597"/>
                    <a:pt x="33240" y="0"/>
                    <a:pt x="2132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9"/>
            <p:cNvSpPr/>
            <p:nvPr/>
          </p:nvSpPr>
          <p:spPr>
            <a:xfrm>
              <a:off x="3631550" y="2095250"/>
              <a:ext cx="839925" cy="422300"/>
            </a:xfrm>
            <a:custGeom>
              <a:avLst/>
              <a:gdLst/>
              <a:ahLst/>
              <a:cxnLst/>
              <a:rect l="l" t="t" r="r" b="b"/>
              <a:pathLst>
                <a:path w="33597" h="16892" extrusionOk="0">
                  <a:moveTo>
                    <a:pt x="16706" y="1"/>
                  </a:moveTo>
                  <a:cubicBezTo>
                    <a:pt x="7465" y="1"/>
                    <a:pt x="1" y="7650"/>
                    <a:pt x="1" y="16891"/>
                  </a:cubicBezTo>
                  <a:lnTo>
                    <a:pt x="2489" y="16891"/>
                  </a:lnTo>
                  <a:cubicBezTo>
                    <a:pt x="2489" y="8887"/>
                    <a:pt x="8887" y="2489"/>
                    <a:pt x="16706" y="2489"/>
                  </a:cubicBezTo>
                  <a:cubicBezTo>
                    <a:pt x="24711" y="2489"/>
                    <a:pt x="31108" y="8887"/>
                    <a:pt x="31108" y="16891"/>
                  </a:cubicBezTo>
                  <a:lnTo>
                    <a:pt x="33597" y="16891"/>
                  </a:lnTo>
                  <a:cubicBezTo>
                    <a:pt x="33597" y="7650"/>
                    <a:pt x="26132" y="1"/>
                    <a:pt x="16706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9"/>
            <p:cNvSpPr/>
            <p:nvPr/>
          </p:nvSpPr>
          <p:spPr>
            <a:xfrm>
              <a:off x="3693750" y="2157450"/>
              <a:ext cx="715525" cy="360100"/>
            </a:xfrm>
            <a:custGeom>
              <a:avLst/>
              <a:gdLst/>
              <a:ahLst/>
              <a:cxnLst/>
              <a:rect l="l" t="t" r="r" b="b"/>
              <a:pathLst>
                <a:path w="28621" h="14404" extrusionOk="0">
                  <a:moveTo>
                    <a:pt x="14218" y="1"/>
                  </a:moveTo>
                  <a:cubicBezTo>
                    <a:pt x="6399" y="1"/>
                    <a:pt x="1" y="6399"/>
                    <a:pt x="1" y="14403"/>
                  </a:cubicBezTo>
                  <a:lnTo>
                    <a:pt x="2318" y="14403"/>
                  </a:lnTo>
                  <a:cubicBezTo>
                    <a:pt x="2318" y="7820"/>
                    <a:pt x="7650" y="2489"/>
                    <a:pt x="14218" y="2489"/>
                  </a:cubicBezTo>
                  <a:cubicBezTo>
                    <a:pt x="20972" y="2489"/>
                    <a:pt x="26303" y="7820"/>
                    <a:pt x="26303" y="14403"/>
                  </a:cubicBezTo>
                  <a:lnTo>
                    <a:pt x="28620" y="14403"/>
                  </a:lnTo>
                  <a:cubicBezTo>
                    <a:pt x="28620" y="6399"/>
                    <a:pt x="22223" y="1"/>
                    <a:pt x="14218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9"/>
            <p:cNvSpPr/>
            <p:nvPr/>
          </p:nvSpPr>
          <p:spPr>
            <a:xfrm>
              <a:off x="3751700" y="2219650"/>
              <a:ext cx="599650" cy="297900"/>
            </a:xfrm>
            <a:custGeom>
              <a:avLst/>
              <a:gdLst/>
              <a:ahLst/>
              <a:cxnLst/>
              <a:rect l="l" t="t" r="r" b="b"/>
              <a:pathLst>
                <a:path w="23986" h="11916" extrusionOk="0">
                  <a:moveTo>
                    <a:pt x="11900" y="1"/>
                  </a:moveTo>
                  <a:cubicBezTo>
                    <a:pt x="5332" y="1"/>
                    <a:pt x="0" y="5332"/>
                    <a:pt x="0" y="11915"/>
                  </a:cubicBezTo>
                  <a:lnTo>
                    <a:pt x="2488" y="11915"/>
                  </a:lnTo>
                  <a:cubicBezTo>
                    <a:pt x="2488" y="6584"/>
                    <a:pt x="6754" y="2318"/>
                    <a:pt x="11900" y="2318"/>
                  </a:cubicBezTo>
                  <a:cubicBezTo>
                    <a:pt x="17232" y="2318"/>
                    <a:pt x="21497" y="6584"/>
                    <a:pt x="21497" y="11915"/>
                  </a:cubicBezTo>
                  <a:lnTo>
                    <a:pt x="23985" y="11915"/>
                  </a:lnTo>
                  <a:cubicBezTo>
                    <a:pt x="23985" y="5332"/>
                    <a:pt x="18654" y="1"/>
                    <a:pt x="11900" y="1"/>
                  </a:cubicBezTo>
                  <a:close/>
                </a:path>
              </a:pathLst>
            </a:custGeom>
            <a:solidFill>
              <a:schemeClr val="dk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" name="Google Shape;201;p9"/>
          <p:cNvGrpSpPr/>
          <p:nvPr/>
        </p:nvGrpSpPr>
        <p:grpSpPr>
          <a:xfrm>
            <a:off x="4237285" y="-848688"/>
            <a:ext cx="679305" cy="1197900"/>
            <a:chOff x="1333010" y="2696784"/>
            <a:chExt cx="238897" cy="421277"/>
          </a:xfrm>
        </p:grpSpPr>
        <p:sp>
          <p:nvSpPr>
            <p:cNvPr id="202" name="Google Shape;202;p9"/>
            <p:cNvSpPr/>
            <p:nvPr/>
          </p:nvSpPr>
          <p:spPr>
            <a:xfrm>
              <a:off x="1408163" y="2696784"/>
              <a:ext cx="88361" cy="94198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9"/>
            <p:cNvSpPr/>
            <p:nvPr/>
          </p:nvSpPr>
          <p:spPr>
            <a:xfrm>
              <a:off x="1333010" y="2863410"/>
              <a:ext cx="238897" cy="254651"/>
            </a:xfrm>
            <a:custGeom>
              <a:avLst/>
              <a:gdLst/>
              <a:ahLst/>
              <a:cxnLst/>
              <a:rect l="l" t="t" r="r" b="b"/>
              <a:pathLst>
                <a:path w="5162" h="5503" extrusionOk="0">
                  <a:moveTo>
                    <a:pt x="2488" y="0"/>
                  </a:moveTo>
                  <a:cubicBezTo>
                    <a:pt x="2133" y="1237"/>
                    <a:pt x="1252" y="2133"/>
                    <a:pt x="0" y="2659"/>
                  </a:cubicBezTo>
                  <a:cubicBezTo>
                    <a:pt x="1252" y="3199"/>
                    <a:pt x="2133" y="4266"/>
                    <a:pt x="2488" y="5502"/>
                  </a:cubicBezTo>
                  <a:cubicBezTo>
                    <a:pt x="3029" y="4266"/>
                    <a:pt x="3910" y="3199"/>
                    <a:pt x="5161" y="2659"/>
                  </a:cubicBezTo>
                  <a:cubicBezTo>
                    <a:pt x="3910" y="2133"/>
                    <a:pt x="3029" y="1237"/>
                    <a:pt x="2488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4" name="Google Shape;204;p9"/>
          <p:cNvSpPr/>
          <p:nvPr/>
        </p:nvSpPr>
        <p:spPr>
          <a:xfrm>
            <a:off x="4432437" y="536520"/>
            <a:ext cx="288646" cy="307686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5" name="Google Shape;205;p9"/>
          <p:cNvGrpSpPr/>
          <p:nvPr/>
        </p:nvGrpSpPr>
        <p:grpSpPr>
          <a:xfrm>
            <a:off x="-559539" y="-593048"/>
            <a:ext cx="1154003" cy="1154003"/>
            <a:chOff x="-888300" y="-896475"/>
            <a:chExt cx="1769400" cy="1769400"/>
          </a:xfrm>
        </p:grpSpPr>
        <p:grpSp>
          <p:nvGrpSpPr>
            <p:cNvPr id="206" name="Google Shape;206;p9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207" name="Google Shape;207;p9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9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9" name="Google Shape;209;p9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0" name="Google Shape;210;p9"/>
          <p:cNvGrpSpPr/>
          <p:nvPr/>
        </p:nvGrpSpPr>
        <p:grpSpPr>
          <a:xfrm flipH="1">
            <a:off x="8559061" y="-593048"/>
            <a:ext cx="1154003" cy="1154003"/>
            <a:chOff x="-888300" y="-896475"/>
            <a:chExt cx="1769400" cy="1769400"/>
          </a:xfrm>
        </p:grpSpPr>
        <p:grpSp>
          <p:nvGrpSpPr>
            <p:cNvPr id="211" name="Google Shape;211;p9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212" name="Google Shape;212;p9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9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4" name="Google Shape;214;p9"/>
            <p:cNvSpPr/>
            <p:nvPr/>
          </p:nvSpPr>
          <p:spPr>
            <a:xfrm flipH="1">
              <a:off x="524030" y="549290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5" name="Google Shape;215;p9"/>
          <p:cNvGrpSpPr/>
          <p:nvPr/>
        </p:nvGrpSpPr>
        <p:grpSpPr>
          <a:xfrm>
            <a:off x="8574870" y="4604013"/>
            <a:ext cx="1154100" cy="1154100"/>
            <a:chOff x="8574870" y="4604013"/>
            <a:chExt cx="1154100" cy="1154100"/>
          </a:xfrm>
        </p:grpSpPr>
        <p:sp>
          <p:nvSpPr>
            <p:cNvPr id="216" name="Google Shape;216;p9"/>
            <p:cNvSpPr/>
            <p:nvPr/>
          </p:nvSpPr>
          <p:spPr>
            <a:xfrm rot="10800000">
              <a:off x="857487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9"/>
            <p:cNvSpPr/>
            <p:nvPr/>
          </p:nvSpPr>
          <p:spPr>
            <a:xfrm>
              <a:off x="8682300" y="4697998"/>
              <a:ext cx="144600" cy="144600"/>
            </a:xfrm>
            <a:prstGeom prst="ellipse">
              <a:avLst/>
            </a:pr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8" name="Google Shape;218;p9"/>
          <p:cNvSpPr/>
          <p:nvPr/>
        </p:nvSpPr>
        <p:spPr>
          <a:xfrm>
            <a:off x="8594314" y="675569"/>
            <a:ext cx="254564" cy="271394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9"/>
          <p:cNvSpPr/>
          <p:nvPr/>
        </p:nvSpPr>
        <p:spPr>
          <a:xfrm>
            <a:off x="8653271" y="1073452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9"/>
          <p:cNvSpPr/>
          <p:nvPr/>
        </p:nvSpPr>
        <p:spPr>
          <a:xfrm>
            <a:off x="8653271" y="1345602"/>
            <a:ext cx="136651" cy="145678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CUSTOM_1_1"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2" name="Google Shape;382;p16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3" name="Google Shape;383;p16"/>
          <p:cNvGrpSpPr/>
          <p:nvPr/>
        </p:nvGrpSpPr>
        <p:grpSpPr>
          <a:xfrm>
            <a:off x="3733068" y="389258"/>
            <a:ext cx="1677881" cy="1677612"/>
            <a:chOff x="1542150" y="1051975"/>
            <a:chExt cx="1563000" cy="1562750"/>
          </a:xfrm>
        </p:grpSpPr>
        <p:sp>
          <p:nvSpPr>
            <p:cNvPr id="384" name="Google Shape;384;p16"/>
            <p:cNvSpPr/>
            <p:nvPr/>
          </p:nvSpPr>
          <p:spPr>
            <a:xfrm>
              <a:off x="1640275" y="1149875"/>
              <a:ext cx="1366725" cy="1366725"/>
            </a:xfrm>
            <a:custGeom>
              <a:avLst/>
              <a:gdLst/>
              <a:ahLst/>
              <a:cxnLst/>
              <a:rect l="l" t="t" r="r" b="b"/>
              <a:pathLst>
                <a:path w="54669" h="54669" extrusionOk="0">
                  <a:moveTo>
                    <a:pt x="27335" y="3926"/>
                  </a:moveTo>
                  <a:cubicBezTo>
                    <a:pt x="40243" y="3926"/>
                    <a:pt x="50744" y="14426"/>
                    <a:pt x="50744" y="27335"/>
                  </a:cubicBezTo>
                  <a:cubicBezTo>
                    <a:pt x="50744" y="40244"/>
                    <a:pt x="40243" y="50752"/>
                    <a:pt x="27335" y="50752"/>
                  </a:cubicBezTo>
                  <a:cubicBezTo>
                    <a:pt x="14426" y="50752"/>
                    <a:pt x="3926" y="40244"/>
                    <a:pt x="3926" y="27335"/>
                  </a:cubicBezTo>
                  <a:cubicBezTo>
                    <a:pt x="3926" y="14426"/>
                    <a:pt x="14426" y="3926"/>
                    <a:pt x="27335" y="3926"/>
                  </a:cubicBezTo>
                  <a:close/>
                  <a:moveTo>
                    <a:pt x="27335" y="1"/>
                  </a:moveTo>
                  <a:cubicBezTo>
                    <a:pt x="12267" y="1"/>
                    <a:pt x="1" y="12267"/>
                    <a:pt x="1" y="27335"/>
                  </a:cubicBezTo>
                  <a:cubicBezTo>
                    <a:pt x="1" y="42411"/>
                    <a:pt x="12267" y="54669"/>
                    <a:pt x="27335" y="54669"/>
                  </a:cubicBezTo>
                  <a:cubicBezTo>
                    <a:pt x="42411" y="54669"/>
                    <a:pt x="54669" y="42411"/>
                    <a:pt x="54669" y="27335"/>
                  </a:cubicBezTo>
                  <a:cubicBezTo>
                    <a:pt x="54669" y="12267"/>
                    <a:pt x="42411" y="1"/>
                    <a:pt x="27335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6"/>
            <p:cNvSpPr/>
            <p:nvPr/>
          </p:nvSpPr>
          <p:spPr>
            <a:xfrm>
              <a:off x="1542150" y="1051975"/>
              <a:ext cx="1563000" cy="1562750"/>
            </a:xfrm>
            <a:custGeom>
              <a:avLst/>
              <a:gdLst/>
              <a:ahLst/>
              <a:cxnLst/>
              <a:rect l="l" t="t" r="r" b="b"/>
              <a:pathLst>
                <a:path w="62520" h="62510" extrusionOk="0">
                  <a:moveTo>
                    <a:pt x="31260" y="3917"/>
                  </a:moveTo>
                  <a:cubicBezTo>
                    <a:pt x="46336" y="3917"/>
                    <a:pt x="58594" y="16183"/>
                    <a:pt x="58594" y="31251"/>
                  </a:cubicBezTo>
                  <a:cubicBezTo>
                    <a:pt x="58594" y="46327"/>
                    <a:pt x="46336" y="58585"/>
                    <a:pt x="31260" y="58585"/>
                  </a:cubicBezTo>
                  <a:cubicBezTo>
                    <a:pt x="16192" y="58585"/>
                    <a:pt x="3926" y="46327"/>
                    <a:pt x="3926" y="31251"/>
                  </a:cubicBezTo>
                  <a:cubicBezTo>
                    <a:pt x="3926" y="16183"/>
                    <a:pt x="16192" y="3917"/>
                    <a:pt x="31260" y="3917"/>
                  </a:cubicBezTo>
                  <a:close/>
                  <a:moveTo>
                    <a:pt x="31260" y="1"/>
                  </a:moveTo>
                  <a:cubicBezTo>
                    <a:pt x="13997" y="1"/>
                    <a:pt x="0" y="13989"/>
                    <a:pt x="0" y="31251"/>
                  </a:cubicBezTo>
                  <a:cubicBezTo>
                    <a:pt x="0" y="48513"/>
                    <a:pt x="13997" y="62510"/>
                    <a:pt x="31260" y="62510"/>
                  </a:cubicBezTo>
                  <a:cubicBezTo>
                    <a:pt x="48522" y="62510"/>
                    <a:pt x="62519" y="48513"/>
                    <a:pt x="62519" y="31251"/>
                  </a:cubicBezTo>
                  <a:cubicBezTo>
                    <a:pt x="62519" y="13989"/>
                    <a:pt x="48522" y="1"/>
                    <a:pt x="31260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6"/>
            <p:cNvSpPr/>
            <p:nvPr/>
          </p:nvSpPr>
          <p:spPr>
            <a:xfrm>
              <a:off x="1836550" y="1346150"/>
              <a:ext cx="974425" cy="974425"/>
            </a:xfrm>
            <a:custGeom>
              <a:avLst/>
              <a:gdLst/>
              <a:ahLst/>
              <a:cxnLst/>
              <a:rect l="l" t="t" r="r" b="b"/>
              <a:pathLst>
                <a:path w="38977" h="38977" extrusionOk="0">
                  <a:moveTo>
                    <a:pt x="19484" y="3926"/>
                  </a:moveTo>
                  <a:cubicBezTo>
                    <a:pt x="28066" y="3926"/>
                    <a:pt x="35051" y="10902"/>
                    <a:pt x="35051" y="19484"/>
                  </a:cubicBezTo>
                  <a:cubicBezTo>
                    <a:pt x="35051" y="28066"/>
                    <a:pt x="28066" y="35051"/>
                    <a:pt x="19484" y="35051"/>
                  </a:cubicBezTo>
                  <a:cubicBezTo>
                    <a:pt x="10902" y="35051"/>
                    <a:pt x="3925" y="28066"/>
                    <a:pt x="3925" y="19484"/>
                  </a:cubicBezTo>
                  <a:cubicBezTo>
                    <a:pt x="3925" y="10902"/>
                    <a:pt x="10902" y="3926"/>
                    <a:pt x="19484" y="3926"/>
                  </a:cubicBezTo>
                  <a:close/>
                  <a:moveTo>
                    <a:pt x="19484" y="0"/>
                  </a:moveTo>
                  <a:cubicBezTo>
                    <a:pt x="8743" y="0"/>
                    <a:pt x="0" y="8743"/>
                    <a:pt x="0" y="19484"/>
                  </a:cubicBezTo>
                  <a:cubicBezTo>
                    <a:pt x="0" y="30234"/>
                    <a:pt x="8743" y="38976"/>
                    <a:pt x="19484" y="38976"/>
                  </a:cubicBezTo>
                  <a:cubicBezTo>
                    <a:pt x="30234" y="38976"/>
                    <a:pt x="38976" y="30234"/>
                    <a:pt x="38976" y="19484"/>
                  </a:cubicBezTo>
                  <a:cubicBezTo>
                    <a:pt x="38976" y="8743"/>
                    <a:pt x="30234" y="0"/>
                    <a:pt x="19484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6"/>
            <p:cNvSpPr/>
            <p:nvPr/>
          </p:nvSpPr>
          <p:spPr>
            <a:xfrm>
              <a:off x="1738400" y="1248025"/>
              <a:ext cx="1170475" cy="1170675"/>
            </a:xfrm>
            <a:custGeom>
              <a:avLst/>
              <a:gdLst/>
              <a:ahLst/>
              <a:cxnLst/>
              <a:rect l="l" t="t" r="r" b="b"/>
              <a:pathLst>
                <a:path w="46819" h="46827" extrusionOk="0">
                  <a:moveTo>
                    <a:pt x="23410" y="3925"/>
                  </a:moveTo>
                  <a:cubicBezTo>
                    <a:pt x="34160" y="3925"/>
                    <a:pt x="42902" y="12668"/>
                    <a:pt x="42902" y="23409"/>
                  </a:cubicBezTo>
                  <a:cubicBezTo>
                    <a:pt x="42902" y="34159"/>
                    <a:pt x="34160" y="42901"/>
                    <a:pt x="23410" y="42901"/>
                  </a:cubicBezTo>
                  <a:cubicBezTo>
                    <a:pt x="12669" y="42901"/>
                    <a:pt x="3926" y="34159"/>
                    <a:pt x="3926" y="23409"/>
                  </a:cubicBezTo>
                  <a:cubicBezTo>
                    <a:pt x="3926" y="12668"/>
                    <a:pt x="12669" y="3925"/>
                    <a:pt x="23410" y="3925"/>
                  </a:cubicBezTo>
                  <a:close/>
                  <a:moveTo>
                    <a:pt x="23410" y="0"/>
                  </a:moveTo>
                  <a:cubicBezTo>
                    <a:pt x="10501" y="0"/>
                    <a:pt x="1" y="10500"/>
                    <a:pt x="1" y="23409"/>
                  </a:cubicBezTo>
                  <a:cubicBezTo>
                    <a:pt x="1" y="36318"/>
                    <a:pt x="10501" y="46826"/>
                    <a:pt x="23410" y="46826"/>
                  </a:cubicBezTo>
                  <a:cubicBezTo>
                    <a:pt x="36318" y="46826"/>
                    <a:pt x="46819" y="36318"/>
                    <a:pt x="46819" y="23409"/>
                  </a:cubicBezTo>
                  <a:cubicBezTo>
                    <a:pt x="46819" y="10500"/>
                    <a:pt x="36318" y="0"/>
                    <a:pt x="23410" y="0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8" name="Google Shape;388;p16"/>
          <p:cNvSpPr/>
          <p:nvPr/>
        </p:nvSpPr>
        <p:spPr>
          <a:xfrm rot="10800000">
            <a:off x="1626675" y="1399150"/>
            <a:ext cx="5890800" cy="9153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16"/>
          <p:cNvSpPr/>
          <p:nvPr/>
        </p:nvSpPr>
        <p:spPr>
          <a:xfrm rot="10800000">
            <a:off x="1626675" y="2314300"/>
            <a:ext cx="5890800" cy="19266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0" name="Google Shape;390;p16"/>
          <p:cNvGrpSpPr/>
          <p:nvPr/>
        </p:nvGrpSpPr>
        <p:grpSpPr>
          <a:xfrm rot="-679921">
            <a:off x="1121693" y="926665"/>
            <a:ext cx="1094694" cy="1113419"/>
            <a:chOff x="518121" y="2150768"/>
            <a:chExt cx="827629" cy="841786"/>
          </a:xfrm>
        </p:grpSpPr>
        <p:grpSp>
          <p:nvGrpSpPr>
            <p:cNvPr id="391" name="Google Shape;391;p16"/>
            <p:cNvGrpSpPr/>
            <p:nvPr/>
          </p:nvGrpSpPr>
          <p:grpSpPr>
            <a:xfrm rot="1799808">
              <a:off x="636124" y="2256421"/>
              <a:ext cx="591622" cy="630480"/>
              <a:chOff x="2363550" y="2936500"/>
              <a:chExt cx="345500" cy="368200"/>
            </a:xfrm>
          </p:grpSpPr>
          <p:sp>
            <p:nvSpPr>
              <p:cNvPr id="392" name="Google Shape;392;p16"/>
              <p:cNvSpPr/>
              <p:nvPr/>
            </p:nvSpPr>
            <p:spPr>
              <a:xfrm>
                <a:off x="2620250" y="3244300"/>
                <a:ext cx="49775" cy="60400"/>
              </a:xfrm>
              <a:custGeom>
                <a:avLst/>
                <a:gdLst/>
                <a:ahLst/>
                <a:cxnLst/>
                <a:rect l="l" t="t" r="r" b="b"/>
                <a:pathLst>
                  <a:path w="1991" h="2416" extrusionOk="0">
                    <a:moveTo>
                      <a:pt x="117" y="1"/>
                    </a:moveTo>
                    <a:cubicBezTo>
                      <a:pt x="117" y="1"/>
                      <a:pt x="1" y="1009"/>
                      <a:pt x="474" y="2410"/>
                    </a:cubicBezTo>
                    <a:cubicBezTo>
                      <a:pt x="474" y="2410"/>
                      <a:pt x="496" y="2416"/>
                      <a:pt x="544" y="2416"/>
                    </a:cubicBezTo>
                    <a:cubicBezTo>
                      <a:pt x="657" y="2416"/>
                      <a:pt x="909" y="2381"/>
                      <a:pt x="1330" y="2142"/>
                    </a:cubicBezTo>
                    <a:cubicBezTo>
                      <a:pt x="1928" y="1803"/>
                      <a:pt x="1990" y="1544"/>
                      <a:pt x="1990" y="1544"/>
                    </a:cubicBezTo>
                    <a:cubicBezTo>
                      <a:pt x="1036" y="420"/>
                      <a:pt x="117" y="1"/>
                      <a:pt x="11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16"/>
              <p:cNvSpPr/>
              <p:nvPr/>
            </p:nvSpPr>
            <p:spPr>
              <a:xfrm>
                <a:off x="2363550" y="2936500"/>
                <a:ext cx="345500" cy="345150"/>
              </a:xfrm>
              <a:custGeom>
                <a:avLst/>
                <a:gdLst/>
                <a:ahLst/>
                <a:cxnLst/>
                <a:rect l="l" t="t" r="r" b="b"/>
                <a:pathLst>
                  <a:path w="13820" h="13806" extrusionOk="0">
                    <a:moveTo>
                      <a:pt x="6737" y="0"/>
                    </a:moveTo>
                    <a:cubicBezTo>
                      <a:pt x="5749" y="0"/>
                      <a:pt x="4748" y="248"/>
                      <a:pt x="3828" y="769"/>
                    </a:cubicBezTo>
                    <a:cubicBezTo>
                      <a:pt x="991" y="2384"/>
                      <a:pt x="1" y="5988"/>
                      <a:pt x="1606" y="8825"/>
                    </a:cubicBezTo>
                    <a:cubicBezTo>
                      <a:pt x="2929" y="11141"/>
                      <a:pt x="6479" y="13805"/>
                      <a:pt x="9279" y="13805"/>
                    </a:cubicBezTo>
                    <a:cubicBezTo>
                      <a:pt x="9897" y="13805"/>
                      <a:pt x="10478" y="13675"/>
                      <a:pt x="10991" y="13383"/>
                    </a:cubicBezTo>
                    <a:cubicBezTo>
                      <a:pt x="13819" y="11778"/>
                      <a:pt x="13489" y="5827"/>
                      <a:pt x="11874" y="2991"/>
                    </a:cubicBezTo>
                    <a:cubicBezTo>
                      <a:pt x="10790" y="1074"/>
                      <a:pt x="8793" y="0"/>
                      <a:pt x="673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4" name="Google Shape;394;p16"/>
            <p:cNvSpPr/>
            <p:nvPr/>
          </p:nvSpPr>
          <p:spPr>
            <a:xfrm flipH="1">
              <a:off x="809727" y="2457474"/>
              <a:ext cx="293166" cy="228604"/>
            </a:xfrm>
            <a:custGeom>
              <a:avLst/>
              <a:gdLst/>
              <a:ahLst/>
              <a:cxnLst/>
              <a:rect l="l" t="t" r="r" b="b"/>
              <a:pathLst>
                <a:path w="10680" h="8328" extrusionOk="0">
                  <a:moveTo>
                    <a:pt x="2629" y="1"/>
                  </a:moveTo>
                  <a:cubicBezTo>
                    <a:pt x="1214" y="1"/>
                    <a:pt x="1" y="1253"/>
                    <a:pt x="211" y="3028"/>
                  </a:cubicBezTo>
                  <a:cubicBezTo>
                    <a:pt x="559" y="5954"/>
                    <a:pt x="3306" y="7471"/>
                    <a:pt x="5340" y="8327"/>
                  </a:cubicBezTo>
                  <a:cubicBezTo>
                    <a:pt x="7383" y="7471"/>
                    <a:pt x="10131" y="5954"/>
                    <a:pt x="10470" y="3028"/>
                  </a:cubicBezTo>
                  <a:cubicBezTo>
                    <a:pt x="10680" y="1253"/>
                    <a:pt x="9470" y="1"/>
                    <a:pt x="8055" y="1"/>
                  </a:cubicBezTo>
                  <a:cubicBezTo>
                    <a:pt x="7123" y="1"/>
                    <a:pt x="6102" y="545"/>
                    <a:pt x="5340" y="1841"/>
                  </a:cubicBezTo>
                  <a:cubicBezTo>
                    <a:pt x="4582" y="545"/>
                    <a:pt x="3562" y="1"/>
                    <a:pt x="2629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395" name="Google Shape;395;p16"/>
          <p:cNvGrpSpPr/>
          <p:nvPr/>
        </p:nvGrpSpPr>
        <p:grpSpPr>
          <a:xfrm rot="1683465">
            <a:off x="7004173" y="3384083"/>
            <a:ext cx="1098318" cy="1117105"/>
            <a:chOff x="518121" y="2150768"/>
            <a:chExt cx="827629" cy="841786"/>
          </a:xfrm>
        </p:grpSpPr>
        <p:grpSp>
          <p:nvGrpSpPr>
            <p:cNvPr id="396" name="Google Shape;396;p16"/>
            <p:cNvGrpSpPr/>
            <p:nvPr/>
          </p:nvGrpSpPr>
          <p:grpSpPr>
            <a:xfrm rot="1799808">
              <a:off x="636124" y="2256421"/>
              <a:ext cx="591622" cy="630480"/>
              <a:chOff x="2363550" y="2936500"/>
              <a:chExt cx="345500" cy="368200"/>
            </a:xfrm>
          </p:grpSpPr>
          <p:sp>
            <p:nvSpPr>
              <p:cNvPr id="397" name="Google Shape;397;p16"/>
              <p:cNvSpPr/>
              <p:nvPr/>
            </p:nvSpPr>
            <p:spPr>
              <a:xfrm>
                <a:off x="2620250" y="3244300"/>
                <a:ext cx="49775" cy="60400"/>
              </a:xfrm>
              <a:custGeom>
                <a:avLst/>
                <a:gdLst/>
                <a:ahLst/>
                <a:cxnLst/>
                <a:rect l="l" t="t" r="r" b="b"/>
                <a:pathLst>
                  <a:path w="1991" h="2416" extrusionOk="0">
                    <a:moveTo>
                      <a:pt x="117" y="1"/>
                    </a:moveTo>
                    <a:cubicBezTo>
                      <a:pt x="117" y="1"/>
                      <a:pt x="1" y="1009"/>
                      <a:pt x="474" y="2410"/>
                    </a:cubicBezTo>
                    <a:cubicBezTo>
                      <a:pt x="474" y="2410"/>
                      <a:pt x="496" y="2416"/>
                      <a:pt x="544" y="2416"/>
                    </a:cubicBezTo>
                    <a:cubicBezTo>
                      <a:pt x="657" y="2416"/>
                      <a:pt x="909" y="2381"/>
                      <a:pt x="1330" y="2142"/>
                    </a:cubicBezTo>
                    <a:cubicBezTo>
                      <a:pt x="1928" y="1803"/>
                      <a:pt x="1990" y="1544"/>
                      <a:pt x="1990" y="1544"/>
                    </a:cubicBezTo>
                    <a:cubicBezTo>
                      <a:pt x="1036" y="420"/>
                      <a:pt x="117" y="1"/>
                      <a:pt x="11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" name="Google Shape;398;p16"/>
              <p:cNvSpPr/>
              <p:nvPr/>
            </p:nvSpPr>
            <p:spPr>
              <a:xfrm>
                <a:off x="2363550" y="2936500"/>
                <a:ext cx="345500" cy="345150"/>
              </a:xfrm>
              <a:custGeom>
                <a:avLst/>
                <a:gdLst/>
                <a:ahLst/>
                <a:cxnLst/>
                <a:rect l="l" t="t" r="r" b="b"/>
                <a:pathLst>
                  <a:path w="13820" h="13806" extrusionOk="0">
                    <a:moveTo>
                      <a:pt x="6737" y="0"/>
                    </a:moveTo>
                    <a:cubicBezTo>
                      <a:pt x="5749" y="0"/>
                      <a:pt x="4748" y="248"/>
                      <a:pt x="3828" y="769"/>
                    </a:cubicBezTo>
                    <a:cubicBezTo>
                      <a:pt x="991" y="2384"/>
                      <a:pt x="1" y="5988"/>
                      <a:pt x="1606" y="8825"/>
                    </a:cubicBezTo>
                    <a:cubicBezTo>
                      <a:pt x="2929" y="11141"/>
                      <a:pt x="6479" y="13805"/>
                      <a:pt x="9279" y="13805"/>
                    </a:cubicBezTo>
                    <a:cubicBezTo>
                      <a:pt x="9897" y="13805"/>
                      <a:pt x="10478" y="13675"/>
                      <a:pt x="10991" y="13383"/>
                    </a:cubicBezTo>
                    <a:cubicBezTo>
                      <a:pt x="13819" y="11778"/>
                      <a:pt x="13489" y="5827"/>
                      <a:pt x="11874" y="2991"/>
                    </a:cubicBezTo>
                    <a:cubicBezTo>
                      <a:pt x="10790" y="1074"/>
                      <a:pt x="8793" y="0"/>
                      <a:pt x="67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99" name="Google Shape;399;p16"/>
            <p:cNvSpPr/>
            <p:nvPr/>
          </p:nvSpPr>
          <p:spPr>
            <a:xfrm flipH="1">
              <a:off x="809727" y="2457474"/>
              <a:ext cx="293166" cy="228604"/>
            </a:xfrm>
            <a:custGeom>
              <a:avLst/>
              <a:gdLst/>
              <a:ahLst/>
              <a:cxnLst/>
              <a:rect l="l" t="t" r="r" b="b"/>
              <a:pathLst>
                <a:path w="10680" h="8328" extrusionOk="0">
                  <a:moveTo>
                    <a:pt x="2629" y="1"/>
                  </a:moveTo>
                  <a:cubicBezTo>
                    <a:pt x="1214" y="1"/>
                    <a:pt x="1" y="1253"/>
                    <a:pt x="211" y="3028"/>
                  </a:cubicBezTo>
                  <a:cubicBezTo>
                    <a:pt x="559" y="5954"/>
                    <a:pt x="3306" y="7471"/>
                    <a:pt x="5340" y="8327"/>
                  </a:cubicBezTo>
                  <a:cubicBezTo>
                    <a:pt x="7383" y="7471"/>
                    <a:pt x="10131" y="5954"/>
                    <a:pt x="10470" y="3028"/>
                  </a:cubicBezTo>
                  <a:cubicBezTo>
                    <a:pt x="10680" y="1253"/>
                    <a:pt x="9470" y="1"/>
                    <a:pt x="8055" y="1"/>
                  </a:cubicBezTo>
                  <a:cubicBezTo>
                    <a:pt x="7123" y="1"/>
                    <a:pt x="6102" y="545"/>
                    <a:pt x="5340" y="1841"/>
                  </a:cubicBezTo>
                  <a:cubicBezTo>
                    <a:pt x="4582" y="545"/>
                    <a:pt x="3562" y="1"/>
                    <a:pt x="2629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400" name="Google Shape;400;p16"/>
          <p:cNvSpPr/>
          <p:nvPr/>
        </p:nvSpPr>
        <p:spPr>
          <a:xfrm>
            <a:off x="1217324" y="2022326"/>
            <a:ext cx="229722" cy="218628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16"/>
          <p:cNvSpPr/>
          <p:nvPr/>
        </p:nvSpPr>
        <p:spPr>
          <a:xfrm>
            <a:off x="2245999" y="967276"/>
            <a:ext cx="229722" cy="218628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16"/>
          <p:cNvSpPr/>
          <p:nvPr/>
        </p:nvSpPr>
        <p:spPr>
          <a:xfrm>
            <a:off x="7663849" y="3020801"/>
            <a:ext cx="229722" cy="218628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16"/>
          <p:cNvSpPr/>
          <p:nvPr/>
        </p:nvSpPr>
        <p:spPr>
          <a:xfrm>
            <a:off x="6805999" y="4386076"/>
            <a:ext cx="229722" cy="218628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4" name="Google Shape;404;p16"/>
          <p:cNvGrpSpPr/>
          <p:nvPr/>
        </p:nvGrpSpPr>
        <p:grpSpPr>
          <a:xfrm>
            <a:off x="-584980" y="4604013"/>
            <a:ext cx="1154100" cy="1154100"/>
            <a:chOff x="-584980" y="4604013"/>
            <a:chExt cx="1154100" cy="1154100"/>
          </a:xfrm>
        </p:grpSpPr>
        <p:sp>
          <p:nvSpPr>
            <p:cNvPr id="405" name="Google Shape;405;p16"/>
            <p:cNvSpPr/>
            <p:nvPr/>
          </p:nvSpPr>
          <p:spPr>
            <a:xfrm rot="10800000" flipH="1">
              <a:off x="-58498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6"/>
            <p:cNvSpPr/>
            <p:nvPr/>
          </p:nvSpPr>
          <p:spPr>
            <a:xfrm>
              <a:off x="306537" y="4691450"/>
              <a:ext cx="165703" cy="157670"/>
            </a:xfrm>
            <a:custGeom>
              <a:avLst/>
              <a:gdLst/>
              <a:ahLst/>
              <a:cxnLst/>
              <a:rect l="l" t="t" r="r" b="b"/>
              <a:pathLst>
                <a:path w="4435" h="4220" extrusionOk="0">
                  <a:moveTo>
                    <a:pt x="2213" y="0"/>
                  </a:moveTo>
                  <a:lnTo>
                    <a:pt x="1535" y="1392"/>
                  </a:lnTo>
                  <a:lnTo>
                    <a:pt x="1" y="1606"/>
                  </a:lnTo>
                  <a:lnTo>
                    <a:pt x="1107" y="2694"/>
                  </a:lnTo>
                  <a:lnTo>
                    <a:pt x="848" y="4220"/>
                  </a:lnTo>
                  <a:lnTo>
                    <a:pt x="2213" y="3497"/>
                  </a:lnTo>
                  <a:lnTo>
                    <a:pt x="3587" y="4220"/>
                  </a:lnTo>
                  <a:lnTo>
                    <a:pt x="3329" y="2694"/>
                  </a:lnTo>
                  <a:lnTo>
                    <a:pt x="4435" y="1606"/>
                  </a:lnTo>
                  <a:lnTo>
                    <a:pt x="2900" y="1392"/>
                  </a:lnTo>
                  <a:lnTo>
                    <a:pt x="2213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7" name="Google Shape;407;p16"/>
          <p:cNvGrpSpPr/>
          <p:nvPr/>
        </p:nvGrpSpPr>
        <p:grpSpPr>
          <a:xfrm>
            <a:off x="8586313" y="-593048"/>
            <a:ext cx="1154100" cy="1154100"/>
            <a:chOff x="8586313" y="-593048"/>
            <a:chExt cx="1154100" cy="1154100"/>
          </a:xfrm>
        </p:grpSpPr>
        <p:sp>
          <p:nvSpPr>
            <p:cNvPr id="408" name="Google Shape;408;p16"/>
            <p:cNvSpPr/>
            <p:nvPr/>
          </p:nvSpPr>
          <p:spPr>
            <a:xfrm flipH="1">
              <a:off x="8586313" y="-593048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6"/>
            <p:cNvSpPr/>
            <p:nvPr/>
          </p:nvSpPr>
          <p:spPr>
            <a:xfrm rot="10800000">
              <a:off x="8666038" y="315069"/>
              <a:ext cx="165703" cy="157670"/>
            </a:xfrm>
            <a:custGeom>
              <a:avLst/>
              <a:gdLst/>
              <a:ahLst/>
              <a:cxnLst/>
              <a:rect l="l" t="t" r="r" b="b"/>
              <a:pathLst>
                <a:path w="4435" h="4220" extrusionOk="0">
                  <a:moveTo>
                    <a:pt x="2213" y="0"/>
                  </a:moveTo>
                  <a:lnTo>
                    <a:pt x="1535" y="1392"/>
                  </a:lnTo>
                  <a:lnTo>
                    <a:pt x="1" y="1606"/>
                  </a:lnTo>
                  <a:lnTo>
                    <a:pt x="1107" y="2694"/>
                  </a:lnTo>
                  <a:lnTo>
                    <a:pt x="848" y="4220"/>
                  </a:lnTo>
                  <a:lnTo>
                    <a:pt x="2213" y="3497"/>
                  </a:lnTo>
                  <a:lnTo>
                    <a:pt x="3587" y="4220"/>
                  </a:lnTo>
                  <a:lnTo>
                    <a:pt x="3329" y="2694"/>
                  </a:lnTo>
                  <a:lnTo>
                    <a:pt x="4435" y="1606"/>
                  </a:lnTo>
                  <a:lnTo>
                    <a:pt x="2900" y="1392"/>
                  </a:lnTo>
                  <a:lnTo>
                    <a:pt x="2213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0" name="Google Shape;410;p16"/>
          <p:cNvSpPr txBox="1">
            <a:spLocks noGrp="1"/>
          </p:cNvSpPr>
          <p:nvPr>
            <p:ph type="title"/>
          </p:nvPr>
        </p:nvSpPr>
        <p:spPr>
          <a:xfrm>
            <a:off x="1838026" y="1435900"/>
            <a:ext cx="54681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11" name="Google Shape;411;p16"/>
          <p:cNvSpPr txBox="1">
            <a:spLocks noGrp="1"/>
          </p:cNvSpPr>
          <p:nvPr>
            <p:ph type="subTitle" idx="1"/>
          </p:nvPr>
        </p:nvSpPr>
        <p:spPr>
          <a:xfrm>
            <a:off x="1837963" y="2527700"/>
            <a:ext cx="5468100" cy="150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_HEADER_1_1"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4" name="Google Shape;874;p37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sp>
        <p:nvSpPr>
          <p:cNvPr id="875" name="Google Shape;875;p37"/>
          <p:cNvSpPr txBox="1">
            <a:spLocks noGrp="1"/>
          </p:cNvSpPr>
          <p:nvPr>
            <p:ph type="title"/>
          </p:nvPr>
        </p:nvSpPr>
        <p:spPr>
          <a:xfrm>
            <a:off x="2012763" y="2322913"/>
            <a:ext cx="5118600" cy="6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76" name="Google Shape;876;p37"/>
          <p:cNvSpPr txBox="1">
            <a:spLocks noGrp="1"/>
          </p:cNvSpPr>
          <p:nvPr>
            <p:ph type="title" idx="2" hasCustomPrompt="1"/>
          </p:nvPr>
        </p:nvSpPr>
        <p:spPr>
          <a:xfrm>
            <a:off x="3755488" y="1499763"/>
            <a:ext cx="1632900" cy="713400"/>
          </a:xfrm>
          <a:prstGeom prst="rect">
            <a:avLst/>
          </a:prstGeom>
          <a:solidFill>
            <a:schemeClr val="dk2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877" name="Google Shape;877;p37"/>
          <p:cNvSpPr txBox="1">
            <a:spLocks noGrp="1"/>
          </p:cNvSpPr>
          <p:nvPr>
            <p:ph type="subTitle" idx="1"/>
          </p:nvPr>
        </p:nvSpPr>
        <p:spPr>
          <a:xfrm>
            <a:off x="2012638" y="3183238"/>
            <a:ext cx="5118600" cy="460500"/>
          </a:xfrm>
          <a:prstGeom prst="rect">
            <a:avLst/>
          </a:prstGeom>
          <a:solidFill>
            <a:schemeClr val="accent4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47625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878" name="Google Shape;878;p37"/>
          <p:cNvGrpSpPr/>
          <p:nvPr/>
        </p:nvGrpSpPr>
        <p:grpSpPr>
          <a:xfrm>
            <a:off x="-741465" y="-1135426"/>
            <a:ext cx="2182500" cy="2211673"/>
            <a:chOff x="-741465" y="-1135426"/>
            <a:chExt cx="2182500" cy="2211673"/>
          </a:xfrm>
        </p:grpSpPr>
        <p:sp>
          <p:nvSpPr>
            <p:cNvPr id="879" name="Google Shape;879;p37"/>
            <p:cNvSpPr/>
            <p:nvPr/>
          </p:nvSpPr>
          <p:spPr>
            <a:xfrm rot="-1799653" flipH="1">
              <a:off x="-355740" y="-749677"/>
              <a:ext cx="1410846" cy="1410846"/>
            </a:xfrm>
            <a:prstGeom prst="ellipse">
              <a:avLst/>
            </a:pr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7"/>
            <p:cNvSpPr/>
            <p:nvPr/>
          </p:nvSpPr>
          <p:spPr>
            <a:xfrm rot="-1800146" flipH="1">
              <a:off x="-449057" y="-843017"/>
              <a:ext cx="1597683" cy="1597683"/>
            </a:xfrm>
            <a:prstGeom prst="arc">
              <a:avLst>
                <a:gd name="adj1" fmla="val 841929"/>
                <a:gd name="adj2" fmla="val 9981271"/>
              </a:avLst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sm" len="sm"/>
              <a:tailEnd type="oval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7"/>
            <p:cNvSpPr/>
            <p:nvPr/>
          </p:nvSpPr>
          <p:spPr>
            <a:xfrm rot="-1799806" flipH="1">
              <a:off x="693337" y="605298"/>
              <a:ext cx="114501" cy="89285"/>
            </a:xfrm>
            <a:custGeom>
              <a:avLst/>
              <a:gdLst/>
              <a:ahLst/>
              <a:cxnLst/>
              <a:rect l="l" t="t" r="r" b="b"/>
              <a:pathLst>
                <a:path w="10680" h="8328" extrusionOk="0">
                  <a:moveTo>
                    <a:pt x="2629" y="1"/>
                  </a:moveTo>
                  <a:cubicBezTo>
                    <a:pt x="1214" y="1"/>
                    <a:pt x="1" y="1253"/>
                    <a:pt x="211" y="3028"/>
                  </a:cubicBezTo>
                  <a:cubicBezTo>
                    <a:pt x="559" y="5954"/>
                    <a:pt x="3306" y="7471"/>
                    <a:pt x="5340" y="8327"/>
                  </a:cubicBezTo>
                  <a:cubicBezTo>
                    <a:pt x="7383" y="7471"/>
                    <a:pt x="10131" y="5954"/>
                    <a:pt x="10470" y="3028"/>
                  </a:cubicBezTo>
                  <a:cubicBezTo>
                    <a:pt x="10680" y="1253"/>
                    <a:pt x="9470" y="1"/>
                    <a:pt x="8055" y="1"/>
                  </a:cubicBezTo>
                  <a:cubicBezTo>
                    <a:pt x="7123" y="1"/>
                    <a:pt x="6102" y="545"/>
                    <a:pt x="5340" y="1841"/>
                  </a:cubicBezTo>
                  <a:cubicBezTo>
                    <a:pt x="4582" y="545"/>
                    <a:pt x="3562" y="1"/>
                    <a:pt x="2629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82" name="Google Shape;882;p37"/>
            <p:cNvSpPr/>
            <p:nvPr/>
          </p:nvSpPr>
          <p:spPr>
            <a:xfrm rot="-1799742" flipH="1">
              <a:off x="747013" y="785614"/>
              <a:ext cx="297316" cy="231840"/>
            </a:xfrm>
            <a:custGeom>
              <a:avLst/>
              <a:gdLst/>
              <a:ahLst/>
              <a:cxnLst/>
              <a:rect l="l" t="t" r="r" b="b"/>
              <a:pathLst>
                <a:path w="10680" h="8328" extrusionOk="0">
                  <a:moveTo>
                    <a:pt x="2629" y="1"/>
                  </a:moveTo>
                  <a:cubicBezTo>
                    <a:pt x="1214" y="1"/>
                    <a:pt x="1" y="1253"/>
                    <a:pt x="211" y="3028"/>
                  </a:cubicBezTo>
                  <a:cubicBezTo>
                    <a:pt x="559" y="5954"/>
                    <a:pt x="3306" y="7471"/>
                    <a:pt x="5340" y="8327"/>
                  </a:cubicBezTo>
                  <a:cubicBezTo>
                    <a:pt x="7383" y="7471"/>
                    <a:pt x="10131" y="5954"/>
                    <a:pt x="10470" y="3028"/>
                  </a:cubicBezTo>
                  <a:cubicBezTo>
                    <a:pt x="10680" y="1253"/>
                    <a:pt x="9470" y="1"/>
                    <a:pt x="8055" y="1"/>
                  </a:cubicBezTo>
                  <a:cubicBezTo>
                    <a:pt x="7123" y="1"/>
                    <a:pt x="6102" y="545"/>
                    <a:pt x="5340" y="1841"/>
                  </a:cubicBezTo>
                  <a:cubicBezTo>
                    <a:pt x="4582" y="545"/>
                    <a:pt x="3562" y="1"/>
                    <a:pt x="262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883" name="Google Shape;883;p37"/>
          <p:cNvGrpSpPr/>
          <p:nvPr/>
        </p:nvGrpSpPr>
        <p:grpSpPr>
          <a:xfrm flipH="1">
            <a:off x="7702972" y="-1135426"/>
            <a:ext cx="2182500" cy="2211673"/>
            <a:chOff x="-741465" y="-1135426"/>
            <a:chExt cx="2182500" cy="2211673"/>
          </a:xfrm>
        </p:grpSpPr>
        <p:sp>
          <p:nvSpPr>
            <p:cNvPr id="884" name="Google Shape;884;p37"/>
            <p:cNvSpPr/>
            <p:nvPr/>
          </p:nvSpPr>
          <p:spPr>
            <a:xfrm rot="-1799653" flipH="1">
              <a:off x="-355740" y="-749677"/>
              <a:ext cx="1410846" cy="1410846"/>
            </a:xfrm>
            <a:prstGeom prst="ellipse">
              <a:avLst/>
            </a:prstGeom>
            <a:solidFill>
              <a:schemeClr val="accent4"/>
            </a:solidFill>
            <a:ln w="1905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7"/>
            <p:cNvSpPr/>
            <p:nvPr/>
          </p:nvSpPr>
          <p:spPr>
            <a:xfrm rot="-1800146" flipH="1">
              <a:off x="-449057" y="-843017"/>
              <a:ext cx="1597683" cy="1597683"/>
            </a:xfrm>
            <a:prstGeom prst="arc">
              <a:avLst>
                <a:gd name="adj1" fmla="val 841929"/>
                <a:gd name="adj2" fmla="val 9981271"/>
              </a:avLst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oval" w="sm" len="sm"/>
              <a:tailEnd type="oval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7"/>
            <p:cNvSpPr/>
            <p:nvPr/>
          </p:nvSpPr>
          <p:spPr>
            <a:xfrm rot="-1799806" flipH="1">
              <a:off x="693337" y="605298"/>
              <a:ext cx="114501" cy="89285"/>
            </a:xfrm>
            <a:custGeom>
              <a:avLst/>
              <a:gdLst/>
              <a:ahLst/>
              <a:cxnLst/>
              <a:rect l="l" t="t" r="r" b="b"/>
              <a:pathLst>
                <a:path w="10680" h="8328" extrusionOk="0">
                  <a:moveTo>
                    <a:pt x="2629" y="1"/>
                  </a:moveTo>
                  <a:cubicBezTo>
                    <a:pt x="1214" y="1"/>
                    <a:pt x="1" y="1253"/>
                    <a:pt x="211" y="3028"/>
                  </a:cubicBezTo>
                  <a:cubicBezTo>
                    <a:pt x="559" y="5954"/>
                    <a:pt x="3306" y="7471"/>
                    <a:pt x="5340" y="8327"/>
                  </a:cubicBezTo>
                  <a:cubicBezTo>
                    <a:pt x="7383" y="7471"/>
                    <a:pt x="10131" y="5954"/>
                    <a:pt x="10470" y="3028"/>
                  </a:cubicBezTo>
                  <a:cubicBezTo>
                    <a:pt x="10680" y="1253"/>
                    <a:pt x="9470" y="1"/>
                    <a:pt x="8055" y="1"/>
                  </a:cubicBezTo>
                  <a:cubicBezTo>
                    <a:pt x="7123" y="1"/>
                    <a:pt x="6102" y="545"/>
                    <a:pt x="5340" y="1841"/>
                  </a:cubicBezTo>
                  <a:cubicBezTo>
                    <a:pt x="4582" y="545"/>
                    <a:pt x="3562" y="1"/>
                    <a:pt x="2629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887" name="Google Shape;887;p37"/>
            <p:cNvSpPr/>
            <p:nvPr/>
          </p:nvSpPr>
          <p:spPr>
            <a:xfrm rot="-1799742" flipH="1">
              <a:off x="747013" y="785614"/>
              <a:ext cx="297316" cy="231840"/>
            </a:xfrm>
            <a:custGeom>
              <a:avLst/>
              <a:gdLst/>
              <a:ahLst/>
              <a:cxnLst/>
              <a:rect l="l" t="t" r="r" b="b"/>
              <a:pathLst>
                <a:path w="10680" h="8328" extrusionOk="0">
                  <a:moveTo>
                    <a:pt x="2629" y="1"/>
                  </a:moveTo>
                  <a:cubicBezTo>
                    <a:pt x="1214" y="1"/>
                    <a:pt x="1" y="1253"/>
                    <a:pt x="211" y="3028"/>
                  </a:cubicBezTo>
                  <a:cubicBezTo>
                    <a:pt x="559" y="5954"/>
                    <a:pt x="3306" y="7471"/>
                    <a:pt x="5340" y="8327"/>
                  </a:cubicBezTo>
                  <a:cubicBezTo>
                    <a:pt x="7383" y="7471"/>
                    <a:pt x="10131" y="5954"/>
                    <a:pt x="10470" y="3028"/>
                  </a:cubicBezTo>
                  <a:cubicBezTo>
                    <a:pt x="10680" y="1253"/>
                    <a:pt x="9470" y="1"/>
                    <a:pt x="8055" y="1"/>
                  </a:cubicBezTo>
                  <a:cubicBezTo>
                    <a:pt x="7123" y="1"/>
                    <a:pt x="6102" y="545"/>
                    <a:pt x="5340" y="1841"/>
                  </a:cubicBezTo>
                  <a:cubicBezTo>
                    <a:pt x="4582" y="545"/>
                    <a:pt x="3562" y="1"/>
                    <a:pt x="262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888" name="Google Shape;888;p37"/>
          <p:cNvSpPr/>
          <p:nvPr/>
        </p:nvSpPr>
        <p:spPr>
          <a:xfrm>
            <a:off x="488075" y="2055087"/>
            <a:ext cx="165696" cy="468264"/>
          </a:xfrm>
          <a:custGeom>
            <a:avLst/>
            <a:gdLst/>
            <a:ahLst/>
            <a:cxnLst/>
            <a:rect l="l" t="t" r="r" b="b"/>
            <a:pathLst>
              <a:path w="4720" h="13338" extrusionOk="0">
                <a:moveTo>
                  <a:pt x="3720" y="1"/>
                </a:moveTo>
                <a:lnTo>
                  <a:pt x="0" y="7200"/>
                </a:lnTo>
                <a:lnTo>
                  <a:pt x="2114" y="7200"/>
                </a:lnTo>
                <a:lnTo>
                  <a:pt x="1312" y="13338"/>
                </a:lnTo>
                <a:lnTo>
                  <a:pt x="4719" y="5960"/>
                </a:lnTo>
                <a:lnTo>
                  <a:pt x="2516" y="5969"/>
                </a:lnTo>
                <a:lnTo>
                  <a:pt x="3720" y="1"/>
                </a:ln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37"/>
          <p:cNvSpPr/>
          <p:nvPr/>
        </p:nvSpPr>
        <p:spPr>
          <a:xfrm>
            <a:off x="488075" y="2648213"/>
            <a:ext cx="165703" cy="157670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37"/>
          <p:cNvSpPr/>
          <p:nvPr/>
        </p:nvSpPr>
        <p:spPr>
          <a:xfrm>
            <a:off x="488075" y="2930738"/>
            <a:ext cx="165703" cy="157670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37"/>
          <p:cNvSpPr/>
          <p:nvPr/>
        </p:nvSpPr>
        <p:spPr>
          <a:xfrm>
            <a:off x="8490125" y="2055087"/>
            <a:ext cx="165696" cy="468264"/>
          </a:xfrm>
          <a:custGeom>
            <a:avLst/>
            <a:gdLst/>
            <a:ahLst/>
            <a:cxnLst/>
            <a:rect l="l" t="t" r="r" b="b"/>
            <a:pathLst>
              <a:path w="4720" h="13338" extrusionOk="0">
                <a:moveTo>
                  <a:pt x="3720" y="1"/>
                </a:moveTo>
                <a:lnTo>
                  <a:pt x="0" y="7200"/>
                </a:lnTo>
                <a:lnTo>
                  <a:pt x="2114" y="7200"/>
                </a:lnTo>
                <a:lnTo>
                  <a:pt x="1312" y="13338"/>
                </a:lnTo>
                <a:lnTo>
                  <a:pt x="4719" y="5960"/>
                </a:lnTo>
                <a:lnTo>
                  <a:pt x="2516" y="5969"/>
                </a:lnTo>
                <a:lnTo>
                  <a:pt x="3720" y="1"/>
                </a:ln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37"/>
          <p:cNvSpPr/>
          <p:nvPr/>
        </p:nvSpPr>
        <p:spPr>
          <a:xfrm>
            <a:off x="8490125" y="2648213"/>
            <a:ext cx="165703" cy="157670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37"/>
          <p:cNvSpPr/>
          <p:nvPr/>
        </p:nvSpPr>
        <p:spPr>
          <a:xfrm>
            <a:off x="8490125" y="2930738"/>
            <a:ext cx="165703" cy="157670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4" name="Google Shape;894;p37"/>
          <p:cNvGrpSpPr/>
          <p:nvPr/>
        </p:nvGrpSpPr>
        <p:grpSpPr>
          <a:xfrm flipH="1">
            <a:off x="8574920" y="4604013"/>
            <a:ext cx="1154100" cy="1154100"/>
            <a:chOff x="-584980" y="4604013"/>
            <a:chExt cx="1154100" cy="1154100"/>
          </a:xfrm>
        </p:grpSpPr>
        <p:sp>
          <p:nvSpPr>
            <p:cNvPr id="895" name="Google Shape;895;p37"/>
            <p:cNvSpPr/>
            <p:nvPr/>
          </p:nvSpPr>
          <p:spPr>
            <a:xfrm rot="10800000" flipH="1">
              <a:off x="-58498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7"/>
            <p:cNvSpPr/>
            <p:nvPr/>
          </p:nvSpPr>
          <p:spPr>
            <a:xfrm>
              <a:off x="306552" y="4691651"/>
              <a:ext cx="165685" cy="157281"/>
            </a:xfrm>
            <a:custGeom>
              <a:avLst/>
              <a:gdLst/>
              <a:ahLst/>
              <a:cxnLst/>
              <a:rect l="l" t="t" r="r" b="b"/>
              <a:pathLst>
                <a:path w="17941" h="17031" extrusionOk="0">
                  <a:moveTo>
                    <a:pt x="8966" y="0"/>
                  </a:moveTo>
                  <a:cubicBezTo>
                    <a:pt x="8663" y="0"/>
                    <a:pt x="8377" y="179"/>
                    <a:pt x="8243" y="455"/>
                  </a:cubicBezTo>
                  <a:lnTo>
                    <a:pt x="6049" y="4907"/>
                  </a:lnTo>
                  <a:cubicBezTo>
                    <a:pt x="5969" y="5059"/>
                    <a:pt x="5826" y="5157"/>
                    <a:pt x="5665" y="5184"/>
                  </a:cubicBezTo>
                  <a:lnTo>
                    <a:pt x="750" y="5897"/>
                  </a:lnTo>
                  <a:cubicBezTo>
                    <a:pt x="446" y="5942"/>
                    <a:pt x="197" y="6156"/>
                    <a:pt x="99" y="6450"/>
                  </a:cubicBezTo>
                  <a:cubicBezTo>
                    <a:pt x="0" y="6745"/>
                    <a:pt x="81" y="7066"/>
                    <a:pt x="304" y="7280"/>
                  </a:cubicBezTo>
                  <a:lnTo>
                    <a:pt x="3854" y="10741"/>
                  </a:lnTo>
                  <a:cubicBezTo>
                    <a:pt x="3979" y="10857"/>
                    <a:pt x="4033" y="11027"/>
                    <a:pt x="4006" y="11196"/>
                  </a:cubicBezTo>
                  <a:lnTo>
                    <a:pt x="3167" y="16085"/>
                  </a:lnTo>
                  <a:cubicBezTo>
                    <a:pt x="3123" y="16326"/>
                    <a:pt x="3185" y="16558"/>
                    <a:pt x="3337" y="16745"/>
                  </a:cubicBezTo>
                  <a:cubicBezTo>
                    <a:pt x="3497" y="16924"/>
                    <a:pt x="3720" y="17031"/>
                    <a:pt x="3961" y="17031"/>
                  </a:cubicBezTo>
                  <a:cubicBezTo>
                    <a:pt x="4095" y="17031"/>
                    <a:pt x="4220" y="17004"/>
                    <a:pt x="4345" y="16941"/>
                  </a:cubicBezTo>
                  <a:lnTo>
                    <a:pt x="8734" y="14631"/>
                  </a:lnTo>
                  <a:cubicBezTo>
                    <a:pt x="8805" y="14595"/>
                    <a:pt x="8886" y="14568"/>
                    <a:pt x="8966" y="14568"/>
                  </a:cubicBezTo>
                  <a:cubicBezTo>
                    <a:pt x="9055" y="14568"/>
                    <a:pt x="9136" y="14595"/>
                    <a:pt x="9207" y="14631"/>
                  </a:cubicBezTo>
                  <a:lnTo>
                    <a:pt x="13596" y="16941"/>
                  </a:lnTo>
                  <a:cubicBezTo>
                    <a:pt x="13721" y="17004"/>
                    <a:pt x="13846" y="17031"/>
                    <a:pt x="13980" y="17031"/>
                  </a:cubicBezTo>
                  <a:cubicBezTo>
                    <a:pt x="14212" y="17031"/>
                    <a:pt x="14444" y="16924"/>
                    <a:pt x="14595" y="16745"/>
                  </a:cubicBezTo>
                  <a:cubicBezTo>
                    <a:pt x="14756" y="16558"/>
                    <a:pt x="14818" y="16326"/>
                    <a:pt x="14774" y="16085"/>
                  </a:cubicBezTo>
                  <a:lnTo>
                    <a:pt x="13935" y="11196"/>
                  </a:lnTo>
                  <a:cubicBezTo>
                    <a:pt x="13908" y="11027"/>
                    <a:pt x="13962" y="10857"/>
                    <a:pt x="14087" y="10741"/>
                  </a:cubicBezTo>
                  <a:lnTo>
                    <a:pt x="17637" y="7280"/>
                  </a:lnTo>
                  <a:cubicBezTo>
                    <a:pt x="17860" y="7066"/>
                    <a:pt x="17941" y="6745"/>
                    <a:pt x="17842" y="6450"/>
                  </a:cubicBezTo>
                  <a:cubicBezTo>
                    <a:pt x="17744" y="6156"/>
                    <a:pt x="17495" y="5942"/>
                    <a:pt x="17182" y="5897"/>
                  </a:cubicBezTo>
                  <a:lnTo>
                    <a:pt x="12276" y="5184"/>
                  </a:lnTo>
                  <a:cubicBezTo>
                    <a:pt x="12115" y="5157"/>
                    <a:pt x="11964" y="5059"/>
                    <a:pt x="11892" y="4907"/>
                  </a:cubicBezTo>
                  <a:lnTo>
                    <a:pt x="9698" y="455"/>
                  </a:lnTo>
                  <a:cubicBezTo>
                    <a:pt x="9564" y="179"/>
                    <a:pt x="9278" y="0"/>
                    <a:pt x="8966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7" name="Google Shape;897;p37"/>
          <p:cNvGrpSpPr/>
          <p:nvPr/>
        </p:nvGrpSpPr>
        <p:grpSpPr>
          <a:xfrm>
            <a:off x="-584980" y="4604013"/>
            <a:ext cx="1154100" cy="1154100"/>
            <a:chOff x="-584980" y="4604013"/>
            <a:chExt cx="1154100" cy="1154100"/>
          </a:xfrm>
        </p:grpSpPr>
        <p:sp>
          <p:nvSpPr>
            <p:cNvPr id="898" name="Google Shape;898;p37"/>
            <p:cNvSpPr/>
            <p:nvPr/>
          </p:nvSpPr>
          <p:spPr>
            <a:xfrm rot="10800000" flipH="1">
              <a:off x="-584980" y="4604013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7"/>
            <p:cNvSpPr/>
            <p:nvPr/>
          </p:nvSpPr>
          <p:spPr>
            <a:xfrm>
              <a:off x="306537" y="4691450"/>
              <a:ext cx="165703" cy="157670"/>
            </a:xfrm>
            <a:custGeom>
              <a:avLst/>
              <a:gdLst/>
              <a:ahLst/>
              <a:cxnLst/>
              <a:rect l="l" t="t" r="r" b="b"/>
              <a:pathLst>
                <a:path w="4435" h="4220" extrusionOk="0">
                  <a:moveTo>
                    <a:pt x="2213" y="0"/>
                  </a:moveTo>
                  <a:lnTo>
                    <a:pt x="1535" y="1392"/>
                  </a:lnTo>
                  <a:lnTo>
                    <a:pt x="1" y="1606"/>
                  </a:lnTo>
                  <a:lnTo>
                    <a:pt x="1107" y="2694"/>
                  </a:lnTo>
                  <a:lnTo>
                    <a:pt x="848" y="4220"/>
                  </a:lnTo>
                  <a:lnTo>
                    <a:pt x="2213" y="3497"/>
                  </a:lnTo>
                  <a:lnTo>
                    <a:pt x="3587" y="4220"/>
                  </a:lnTo>
                  <a:lnTo>
                    <a:pt x="3329" y="2694"/>
                  </a:lnTo>
                  <a:lnTo>
                    <a:pt x="4435" y="1606"/>
                  </a:lnTo>
                  <a:lnTo>
                    <a:pt x="2900" y="1392"/>
                  </a:lnTo>
                  <a:lnTo>
                    <a:pt x="2213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0" name="Google Shape;900;p37"/>
          <p:cNvSpPr/>
          <p:nvPr/>
        </p:nvSpPr>
        <p:spPr>
          <a:xfrm>
            <a:off x="4435250" y="538802"/>
            <a:ext cx="273418" cy="260100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_ONLY_1_1">
    <p:spTree>
      <p:nvGrpSpPr>
        <p:cNvPr id="1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Google Shape;1055;p44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sp>
        <p:nvSpPr>
          <p:cNvPr id="1056" name="Google Shape;1056;p4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057" name="Google Shape;1057;p44"/>
          <p:cNvGrpSpPr/>
          <p:nvPr/>
        </p:nvGrpSpPr>
        <p:grpSpPr>
          <a:xfrm rot="10800000">
            <a:off x="8277700" y="4329000"/>
            <a:ext cx="1769400" cy="1769400"/>
            <a:chOff x="-888300" y="-896475"/>
            <a:chExt cx="1769400" cy="1769400"/>
          </a:xfrm>
        </p:grpSpPr>
        <p:grpSp>
          <p:nvGrpSpPr>
            <p:cNvPr id="1058" name="Google Shape;1058;p44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1059" name="Google Shape;1059;p44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44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61" name="Google Shape;1061;p44"/>
            <p:cNvSpPr/>
            <p:nvPr/>
          </p:nvSpPr>
          <p:spPr>
            <a:xfrm rot="10800000" flipH="1">
              <a:off x="524030" y="533382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2" name="Google Shape;1062;p44"/>
          <p:cNvGrpSpPr/>
          <p:nvPr/>
        </p:nvGrpSpPr>
        <p:grpSpPr>
          <a:xfrm rot="10800000" flipH="1">
            <a:off x="-888300" y="4329000"/>
            <a:ext cx="1769400" cy="1769400"/>
            <a:chOff x="-888300" y="-896475"/>
            <a:chExt cx="1769400" cy="1769400"/>
          </a:xfrm>
        </p:grpSpPr>
        <p:grpSp>
          <p:nvGrpSpPr>
            <p:cNvPr id="1063" name="Google Shape;1063;p44"/>
            <p:cNvGrpSpPr/>
            <p:nvPr/>
          </p:nvGrpSpPr>
          <p:grpSpPr>
            <a:xfrm>
              <a:off x="-888300" y="-896475"/>
              <a:ext cx="1769400" cy="1769400"/>
              <a:chOff x="-888300" y="-896475"/>
              <a:chExt cx="1769400" cy="1769400"/>
            </a:xfrm>
          </p:grpSpPr>
          <p:sp>
            <p:nvSpPr>
              <p:cNvPr id="1064" name="Google Shape;1064;p44"/>
              <p:cNvSpPr/>
              <p:nvPr/>
            </p:nvSpPr>
            <p:spPr>
              <a:xfrm>
                <a:off x="-888300" y="-896475"/>
                <a:ext cx="1769400" cy="1769400"/>
              </a:xfrm>
              <a:prstGeom prst="ellipse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44"/>
              <p:cNvSpPr/>
              <p:nvPr/>
            </p:nvSpPr>
            <p:spPr>
              <a:xfrm>
                <a:off x="455075" y="439888"/>
                <a:ext cx="353700" cy="353700"/>
              </a:xfrm>
              <a:prstGeom prst="ellipse">
                <a:avLst/>
              </a:prstGeom>
              <a:solidFill>
                <a:schemeClr val="l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66" name="Google Shape;1066;p44"/>
            <p:cNvSpPr/>
            <p:nvPr/>
          </p:nvSpPr>
          <p:spPr>
            <a:xfrm rot="10800000" flipH="1">
              <a:off x="524030" y="522777"/>
              <a:ext cx="215797" cy="160176"/>
            </a:xfrm>
            <a:custGeom>
              <a:avLst/>
              <a:gdLst/>
              <a:ahLst/>
              <a:cxnLst/>
              <a:rect l="l" t="t" r="r" b="b"/>
              <a:pathLst>
                <a:path w="5517" h="4095" extrusionOk="0">
                  <a:moveTo>
                    <a:pt x="1422" y="0"/>
                  </a:moveTo>
                  <a:cubicBezTo>
                    <a:pt x="1067" y="0"/>
                    <a:pt x="711" y="185"/>
                    <a:pt x="541" y="356"/>
                  </a:cubicBezTo>
                  <a:cubicBezTo>
                    <a:pt x="0" y="896"/>
                    <a:pt x="185" y="1777"/>
                    <a:pt x="711" y="2133"/>
                  </a:cubicBezTo>
                  <a:lnTo>
                    <a:pt x="2844" y="4095"/>
                  </a:lnTo>
                  <a:lnTo>
                    <a:pt x="4976" y="2133"/>
                  </a:lnTo>
                  <a:cubicBezTo>
                    <a:pt x="5517" y="1777"/>
                    <a:pt x="5517" y="896"/>
                    <a:pt x="5161" y="356"/>
                  </a:cubicBezTo>
                  <a:cubicBezTo>
                    <a:pt x="4866" y="161"/>
                    <a:pt x="4519" y="22"/>
                    <a:pt x="4180" y="22"/>
                  </a:cubicBezTo>
                  <a:cubicBezTo>
                    <a:pt x="3899" y="22"/>
                    <a:pt x="3622" y="117"/>
                    <a:pt x="3384" y="356"/>
                  </a:cubicBezTo>
                  <a:lnTo>
                    <a:pt x="3029" y="541"/>
                  </a:lnTo>
                  <a:cubicBezTo>
                    <a:pt x="2936" y="626"/>
                    <a:pt x="2847" y="668"/>
                    <a:pt x="2759" y="668"/>
                  </a:cubicBezTo>
                  <a:cubicBezTo>
                    <a:pt x="2670" y="668"/>
                    <a:pt x="2581" y="626"/>
                    <a:pt x="2488" y="541"/>
                  </a:cubicBezTo>
                  <a:lnTo>
                    <a:pt x="2318" y="356"/>
                  </a:lnTo>
                  <a:cubicBezTo>
                    <a:pt x="2133" y="185"/>
                    <a:pt x="1778" y="0"/>
                    <a:pt x="1422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8">
  <p:cSld name="TITLE_ONLY_2_1_1_1">
    <p:spTree>
      <p:nvGrpSpPr>
        <p:cNvPr id="1" name="Shape 1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1" name="Google Shape;1151;p50"/>
          <p:cNvPicPr preferRelativeResize="0"/>
          <p:nvPr/>
        </p:nvPicPr>
        <p:blipFill rotWithShape="1">
          <a:blip r:embed="rId2">
            <a:alphaModFix amt="70000"/>
          </a:blip>
          <a:srcRect/>
          <a:stretch/>
        </p:blipFill>
        <p:spPr>
          <a:xfrm>
            <a:off x="0" y="2171"/>
            <a:ext cx="9144003" cy="5139149"/>
          </a:xfrm>
          <a:prstGeom prst="rect">
            <a:avLst/>
          </a:prstGeom>
          <a:noFill/>
          <a:ln>
            <a:noFill/>
          </a:ln>
        </p:spPr>
      </p:pic>
      <p:sp>
        <p:nvSpPr>
          <p:cNvPr id="1152" name="Google Shape;1152;p5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153" name="Google Shape;1153;p50"/>
          <p:cNvGrpSpPr/>
          <p:nvPr/>
        </p:nvGrpSpPr>
        <p:grpSpPr>
          <a:xfrm>
            <a:off x="-559539" y="-593048"/>
            <a:ext cx="1154100" cy="1154100"/>
            <a:chOff x="-559539" y="-593048"/>
            <a:chExt cx="1154100" cy="1154100"/>
          </a:xfrm>
        </p:grpSpPr>
        <p:sp>
          <p:nvSpPr>
            <p:cNvPr id="1154" name="Google Shape;1154;p50"/>
            <p:cNvSpPr/>
            <p:nvPr/>
          </p:nvSpPr>
          <p:spPr>
            <a:xfrm>
              <a:off x="-559539" y="-593048"/>
              <a:ext cx="1154100" cy="115410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50"/>
            <p:cNvSpPr/>
            <p:nvPr/>
          </p:nvSpPr>
          <p:spPr>
            <a:xfrm rot="10800000" flipH="1">
              <a:off x="349100" y="323270"/>
              <a:ext cx="165703" cy="157670"/>
            </a:xfrm>
            <a:custGeom>
              <a:avLst/>
              <a:gdLst/>
              <a:ahLst/>
              <a:cxnLst/>
              <a:rect l="l" t="t" r="r" b="b"/>
              <a:pathLst>
                <a:path w="4435" h="4220" extrusionOk="0">
                  <a:moveTo>
                    <a:pt x="2213" y="0"/>
                  </a:moveTo>
                  <a:lnTo>
                    <a:pt x="1535" y="1392"/>
                  </a:lnTo>
                  <a:lnTo>
                    <a:pt x="1" y="1606"/>
                  </a:lnTo>
                  <a:lnTo>
                    <a:pt x="1107" y="2694"/>
                  </a:lnTo>
                  <a:lnTo>
                    <a:pt x="848" y="4220"/>
                  </a:lnTo>
                  <a:lnTo>
                    <a:pt x="2213" y="3497"/>
                  </a:lnTo>
                  <a:lnTo>
                    <a:pt x="3587" y="4220"/>
                  </a:lnTo>
                  <a:lnTo>
                    <a:pt x="3329" y="2694"/>
                  </a:lnTo>
                  <a:lnTo>
                    <a:pt x="4435" y="1606"/>
                  </a:lnTo>
                  <a:lnTo>
                    <a:pt x="2900" y="1392"/>
                  </a:lnTo>
                  <a:lnTo>
                    <a:pt x="2213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6" name="Google Shape;1156;p50"/>
          <p:cNvGrpSpPr/>
          <p:nvPr/>
        </p:nvGrpSpPr>
        <p:grpSpPr>
          <a:xfrm>
            <a:off x="8559061" y="-593048"/>
            <a:ext cx="1154003" cy="1154003"/>
            <a:chOff x="8559061" y="-593048"/>
            <a:chExt cx="1154003" cy="1154003"/>
          </a:xfrm>
        </p:grpSpPr>
        <p:sp>
          <p:nvSpPr>
            <p:cNvPr id="1157" name="Google Shape;1157;p50"/>
            <p:cNvSpPr/>
            <p:nvPr/>
          </p:nvSpPr>
          <p:spPr>
            <a:xfrm flipH="1">
              <a:off x="8559061" y="-593048"/>
              <a:ext cx="1154003" cy="1154003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50"/>
            <p:cNvSpPr/>
            <p:nvPr/>
          </p:nvSpPr>
          <p:spPr>
            <a:xfrm rot="10800000" flipH="1">
              <a:off x="8638725" y="323270"/>
              <a:ext cx="165703" cy="157670"/>
            </a:xfrm>
            <a:custGeom>
              <a:avLst/>
              <a:gdLst/>
              <a:ahLst/>
              <a:cxnLst/>
              <a:rect l="l" t="t" r="r" b="b"/>
              <a:pathLst>
                <a:path w="4435" h="4220" extrusionOk="0">
                  <a:moveTo>
                    <a:pt x="2213" y="0"/>
                  </a:moveTo>
                  <a:lnTo>
                    <a:pt x="1535" y="1392"/>
                  </a:lnTo>
                  <a:lnTo>
                    <a:pt x="1" y="1606"/>
                  </a:lnTo>
                  <a:lnTo>
                    <a:pt x="1107" y="2694"/>
                  </a:lnTo>
                  <a:lnTo>
                    <a:pt x="848" y="4220"/>
                  </a:lnTo>
                  <a:lnTo>
                    <a:pt x="2213" y="3497"/>
                  </a:lnTo>
                  <a:lnTo>
                    <a:pt x="3587" y="4220"/>
                  </a:lnTo>
                  <a:lnTo>
                    <a:pt x="3329" y="2694"/>
                  </a:lnTo>
                  <a:lnTo>
                    <a:pt x="4435" y="1606"/>
                  </a:lnTo>
                  <a:lnTo>
                    <a:pt x="2900" y="1392"/>
                  </a:lnTo>
                  <a:lnTo>
                    <a:pt x="2213" y="0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ua One"/>
              <a:buNone/>
              <a:defRPr sz="3500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●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Char char="○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Char char="■"/>
              <a:defRPr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8" r:id="rId5"/>
    <p:sldLayoutId id="2147483662" r:id="rId6"/>
    <p:sldLayoutId id="2147483683" r:id="rId7"/>
    <p:sldLayoutId id="2147483690" r:id="rId8"/>
    <p:sldLayoutId id="2147483696" r:id="rId9"/>
    <p:sldLayoutId id="2147483703" r:id="rId10"/>
    <p:sldLayoutId id="2147483704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49">
          <p15:clr>
            <a:srgbClr val="EA4335"/>
          </p15:clr>
        </p15:guide>
        <p15:guide id="2" orient="horz" pos="339">
          <p15:clr>
            <a:srgbClr val="EA4335"/>
          </p15:clr>
        </p15:guide>
        <p15:guide id="3" pos="5311">
          <p15:clr>
            <a:srgbClr val="EA4335"/>
          </p15:clr>
        </p15:guide>
        <p15:guide id="4" orient="horz" pos="2901">
          <p15:clr>
            <a:srgbClr val="EA4335"/>
          </p15:clr>
        </p15:guide>
        <p15:guide id="5" orient="horz" pos="1620">
          <p15:clr>
            <a:srgbClr val="EA4335"/>
          </p15:clr>
        </p15:guide>
        <p15:guide id="6" pos="288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63"/>
          <p:cNvSpPr txBox="1">
            <a:spLocks noGrp="1"/>
          </p:cNvSpPr>
          <p:nvPr>
            <p:ph type="ctrTitle"/>
          </p:nvPr>
        </p:nvSpPr>
        <p:spPr>
          <a:xfrm>
            <a:off x="2407368" y="2812264"/>
            <a:ext cx="4329263" cy="5108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 err="1">
                <a:solidFill>
                  <a:schemeClr val="accent3">
                    <a:lumMod val="25000"/>
                  </a:schemeClr>
                </a:solidFill>
              </a:rPr>
              <a:t>Haana</a:t>
            </a:r>
            <a:r>
              <a:rPr lang="en-US" sz="2400" u="sng" dirty="0">
                <a:solidFill>
                  <a:schemeClr val="accent3">
                    <a:lumMod val="25000"/>
                  </a:schemeClr>
                </a:solidFill>
              </a:rPr>
              <a:t> Udtari Anjani</a:t>
            </a:r>
            <a:br>
              <a:rPr lang="en-US" sz="2400" u="sng" dirty="0">
                <a:solidFill>
                  <a:schemeClr val="accent3">
                    <a:lumMod val="25000"/>
                  </a:schemeClr>
                </a:solidFill>
              </a:rPr>
            </a:br>
            <a:endParaRPr sz="2400" dirty="0">
              <a:solidFill>
                <a:schemeClr val="accent3">
                  <a:lumMod val="25000"/>
                </a:schemeClr>
              </a:solidFill>
            </a:endParaRPr>
          </a:p>
        </p:txBody>
      </p:sp>
      <p:grpSp>
        <p:nvGrpSpPr>
          <p:cNvPr id="1359" name="Google Shape;1359;p63"/>
          <p:cNvGrpSpPr/>
          <p:nvPr/>
        </p:nvGrpSpPr>
        <p:grpSpPr>
          <a:xfrm>
            <a:off x="1013938" y="1781568"/>
            <a:ext cx="809957" cy="772682"/>
            <a:chOff x="807201" y="3067243"/>
            <a:chExt cx="1307015" cy="1247065"/>
          </a:xfrm>
        </p:grpSpPr>
        <p:sp>
          <p:nvSpPr>
            <p:cNvPr id="1360" name="Google Shape;1360;p63"/>
            <p:cNvSpPr/>
            <p:nvPr/>
          </p:nvSpPr>
          <p:spPr>
            <a:xfrm rot="-1431304">
              <a:off x="947234" y="3236058"/>
              <a:ext cx="1026948" cy="909434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63"/>
            <p:cNvSpPr/>
            <p:nvPr/>
          </p:nvSpPr>
          <p:spPr>
            <a:xfrm rot="-1431148">
              <a:off x="1180861" y="3463287"/>
              <a:ext cx="583254" cy="516512"/>
            </a:xfrm>
            <a:custGeom>
              <a:avLst/>
              <a:gdLst/>
              <a:ahLst/>
              <a:cxnLst/>
              <a:rect l="l" t="t" r="r" b="b"/>
              <a:pathLst>
                <a:path w="49576" h="43903" extrusionOk="0">
                  <a:moveTo>
                    <a:pt x="36925" y="1"/>
                  </a:moveTo>
                  <a:cubicBezTo>
                    <a:pt x="34733" y="1"/>
                    <a:pt x="32618" y="673"/>
                    <a:pt x="30738" y="1961"/>
                  </a:cubicBezTo>
                  <a:cubicBezTo>
                    <a:pt x="28079" y="3738"/>
                    <a:pt x="25947" y="6581"/>
                    <a:pt x="24696" y="9965"/>
                  </a:cubicBezTo>
                  <a:cubicBezTo>
                    <a:pt x="24696" y="10136"/>
                    <a:pt x="24525" y="10136"/>
                    <a:pt x="24525" y="10136"/>
                  </a:cubicBezTo>
                  <a:cubicBezTo>
                    <a:pt x="24340" y="10136"/>
                    <a:pt x="24170" y="10136"/>
                    <a:pt x="24170" y="9965"/>
                  </a:cubicBezTo>
                  <a:cubicBezTo>
                    <a:pt x="22918" y="6581"/>
                    <a:pt x="20786" y="3738"/>
                    <a:pt x="18127" y="1961"/>
                  </a:cubicBezTo>
                  <a:cubicBezTo>
                    <a:pt x="16350" y="724"/>
                    <a:pt x="14033" y="13"/>
                    <a:pt x="11729" y="13"/>
                  </a:cubicBezTo>
                  <a:cubicBezTo>
                    <a:pt x="10663" y="13"/>
                    <a:pt x="9597" y="184"/>
                    <a:pt x="8530" y="539"/>
                  </a:cubicBezTo>
                  <a:cubicBezTo>
                    <a:pt x="5332" y="1435"/>
                    <a:pt x="2659" y="3567"/>
                    <a:pt x="1237" y="6581"/>
                  </a:cubicBezTo>
                  <a:cubicBezTo>
                    <a:pt x="0" y="9610"/>
                    <a:pt x="0" y="12979"/>
                    <a:pt x="1237" y="16889"/>
                  </a:cubicBezTo>
                  <a:cubicBezTo>
                    <a:pt x="1777" y="17955"/>
                    <a:pt x="2133" y="19022"/>
                    <a:pt x="2659" y="20273"/>
                  </a:cubicBezTo>
                  <a:cubicBezTo>
                    <a:pt x="4265" y="23287"/>
                    <a:pt x="6568" y="26486"/>
                    <a:pt x="9412" y="29870"/>
                  </a:cubicBezTo>
                  <a:cubicBezTo>
                    <a:pt x="13677" y="34490"/>
                    <a:pt x="19904" y="40348"/>
                    <a:pt x="24525" y="43902"/>
                  </a:cubicBezTo>
                  <a:cubicBezTo>
                    <a:pt x="28961" y="40348"/>
                    <a:pt x="35359" y="34490"/>
                    <a:pt x="39453" y="29870"/>
                  </a:cubicBezTo>
                  <a:cubicBezTo>
                    <a:pt x="49576" y="18311"/>
                    <a:pt x="49576" y="10847"/>
                    <a:pt x="47628" y="6581"/>
                  </a:cubicBezTo>
                  <a:cubicBezTo>
                    <a:pt x="46206" y="3567"/>
                    <a:pt x="43718" y="1435"/>
                    <a:pt x="40335" y="539"/>
                  </a:cubicBezTo>
                  <a:cubicBezTo>
                    <a:pt x="39193" y="178"/>
                    <a:pt x="38049" y="1"/>
                    <a:pt x="36925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Google Shape;1358;p63">
            <a:extLst>
              <a:ext uri="{FF2B5EF4-FFF2-40B4-BE49-F238E27FC236}">
                <a16:creationId xmlns:a16="http://schemas.microsoft.com/office/drawing/2014/main" id="{D2B61924-490D-5878-1028-A2F2A4422170}"/>
              </a:ext>
            </a:extLst>
          </p:cNvPr>
          <p:cNvSpPr txBox="1">
            <a:spLocks/>
          </p:cNvSpPr>
          <p:nvPr/>
        </p:nvSpPr>
        <p:spPr>
          <a:xfrm>
            <a:off x="1426216" y="1659507"/>
            <a:ext cx="6295595" cy="1016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ua One"/>
              <a:buNone/>
              <a:defRPr sz="6000" b="0" i="0" u="none" strike="noStrike" cap="none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ua One"/>
              <a:buNone/>
              <a:defRPr sz="5200" b="0" i="0" u="none" strike="noStrike" cap="none">
                <a:solidFill>
                  <a:srgbClr val="191919"/>
                </a:solidFill>
                <a:latin typeface="Patua One"/>
                <a:ea typeface="Patua One"/>
                <a:cs typeface="Patua One"/>
                <a:sym typeface="Patua On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ua One"/>
              <a:buNone/>
              <a:defRPr sz="5200" b="0" i="0" u="none" strike="noStrike" cap="none">
                <a:solidFill>
                  <a:srgbClr val="191919"/>
                </a:solidFill>
                <a:latin typeface="Patua One"/>
                <a:ea typeface="Patua One"/>
                <a:cs typeface="Patua One"/>
                <a:sym typeface="Patua On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ua One"/>
              <a:buNone/>
              <a:defRPr sz="5200" b="0" i="0" u="none" strike="noStrike" cap="none">
                <a:solidFill>
                  <a:srgbClr val="191919"/>
                </a:solidFill>
                <a:latin typeface="Patua One"/>
                <a:ea typeface="Patua One"/>
                <a:cs typeface="Patua One"/>
                <a:sym typeface="Patua On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ua One"/>
              <a:buNone/>
              <a:defRPr sz="5200" b="0" i="0" u="none" strike="noStrike" cap="none">
                <a:solidFill>
                  <a:srgbClr val="191919"/>
                </a:solidFill>
                <a:latin typeface="Patua One"/>
                <a:ea typeface="Patua One"/>
                <a:cs typeface="Patua One"/>
                <a:sym typeface="Patua On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ua One"/>
              <a:buNone/>
              <a:defRPr sz="5200" b="0" i="0" u="none" strike="noStrike" cap="none">
                <a:solidFill>
                  <a:srgbClr val="191919"/>
                </a:solidFill>
                <a:latin typeface="Patua One"/>
                <a:ea typeface="Patua One"/>
                <a:cs typeface="Patua One"/>
                <a:sym typeface="Patua On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ua One"/>
              <a:buNone/>
              <a:defRPr sz="5200" b="0" i="0" u="none" strike="noStrike" cap="none">
                <a:solidFill>
                  <a:srgbClr val="191919"/>
                </a:solidFill>
                <a:latin typeface="Patua One"/>
                <a:ea typeface="Patua One"/>
                <a:cs typeface="Patua One"/>
                <a:sym typeface="Patua On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ua One"/>
              <a:buNone/>
              <a:defRPr sz="5200" b="0" i="0" u="none" strike="noStrike" cap="none">
                <a:solidFill>
                  <a:srgbClr val="191919"/>
                </a:solidFill>
                <a:latin typeface="Patua One"/>
                <a:ea typeface="Patua One"/>
                <a:cs typeface="Patua One"/>
                <a:sym typeface="Patua On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Patua One"/>
              <a:buNone/>
              <a:defRPr sz="5200" b="0" i="0" u="none" strike="noStrike" cap="none">
                <a:solidFill>
                  <a:srgbClr val="191919"/>
                </a:solidFill>
                <a:latin typeface="Patua One"/>
                <a:ea typeface="Patua One"/>
                <a:cs typeface="Patua One"/>
                <a:sym typeface="Patua One"/>
              </a:defRPr>
            </a:lvl9pPr>
          </a:lstStyle>
          <a:p>
            <a:pPr algn="ctr"/>
            <a:r>
              <a:rPr lang="en-US" sz="1600" b="1" dirty="0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“</a:t>
            </a:r>
            <a:r>
              <a:rPr lang="en-US" sz="1600" b="1" dirty="0" err="1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Penerapan</a:t>
            </a:r>
            <a:r>
              <a:rPr lang="en-US" sz="1600" b="1" dirty="0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 Model </a:t>
            </a:r>
            <a:r>
              <a:rPr lang="en-US" sz="1600" b="1" dirty="0" err="1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Pembelajaran</a:t>
            </a:r>
            <a:r>
              <a:rPr lang="en-US" sz="1600" b="1" dirty="0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 RADEC </a:t>
            </a:r>
            <a:r>
              <a:rPr lang="en-US" sz="1600" b="1" dirty="0" err="1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Ditinjau</a:t>
            </a:r>
            <a:r>
              <a:rPr lang="en-US" sz="1600" b="1" dirty="0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 Dari </a:t>
            </a:r>
            <a:r>
              <a:rPr lang="en-US" sz="1600" b="1" dirty="0" err="1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Perspektif</a:t>
            </a:r>
            <a:r>
              <a:rPr lang="en-US" sz="1600" b="1" dirty="0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Pembentukan</a:t>
            </a:r>
            <a:r>
              <a:rPr lang="en-US" sz="1600" b="1" dirty="0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Profil</a:t>
            </a:r>
            <a:r>
              <a:rPr lang="en-US" sz="1600" b="1" dirty="0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Pelajar</a:t>
            </a:r>
            <a:r>
              <a:rPr lang="en-US" sz="1600" b="1" dirty="0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 Pancasila Pada Mata Pelajaran </a:t>
            </a:r>
            <a:r>
              <a:rPr lang="en-US" sz="1600" b="1" dirty="0" err="1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Informatika</a:t>
            </a:r>
            <a:r>
              <a:rPr lang="en-US" sz="1600" b="1" dirty="0">
                <a:solidFill>
                  <a:schemeClr val="accent3">
                    <a:lumMod val="25000"/>
                  </a:schemeClr>
                </a:solidFill>
                <a:latin typeface="Patua One" panose="020B0604020202020204" charset="0"/>
                <a:ea typeface="Tahoma" panose="020B0604030504040204" pitchFamily="34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862F8AD-F349-7749-56E9-89809A4A4C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Google Shape;1525;p72"/>
          <p:cNvSpPr txBox="1">
            <a:spLocks noGrp="1"/>
          </p:cNvSpPr>
          <p:nvPr>
            <p:ph type="title"/>
          </p:nvPr>
        </p:nvSpPr>
        <p:spPr>
          <a:xfrm>
            <a:off x="145838" y="292889"/>
            <a:ext cx="5118600" cy="6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KESIMPULAN</a:t>
            </a:r>
            <a:endParaRPr sz="3600" dirty="0"/>
          </a:p>
        </p:txBody>
      </p:sp>
      <p:sp>
        <p:nvSpPr>
          <p:cNvPr id="1527" name="Google Shape;1527;p72"/>
          <p:cNvSpPr txBox="1">
            <a:spLocks noGrp="1"/>
          </p:cNvSpPr>
          <p:nvPr>
            <p:ph type="subTitle" idx="1"/>
          </p:nvPr>
        </p:nvSpPr>
        <p:spPr>
          <a:xfrm>
            <a:off x="300258" y="1077096"/>
            <a:ext cx="8592282" cy="36982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/>
            <a:r>
              <a:rPr lang="en-US" sz="18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	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Berdasarkan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hasil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penelitian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dapat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disimpulkan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bahwa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model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RADEC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efektif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dalam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mengintegrasikan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dan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mengembangkan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dimensi-dimensi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Profil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Pelajar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Pancasila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dalam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informatika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 Model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ini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tidak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hanya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meningkatkan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kompetensi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akademik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peserta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didik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tetapi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juga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membentuk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karakter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mereka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sesuai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dengan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nilai-nilai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Pancasila.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Implementasi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model RADEC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dapat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dijadikan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sebagai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alternatif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yang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komprehensif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untuk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mencapai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tujuan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pendidikan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nasional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</a:t>
            </a:r>
          </a:p>
          <a:p>
            <a:pPr algn="just"/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	</a:t>
            </a:r>
          </a:p>
          <a:p>
            <a:pPr algn="just"/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	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Profil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Pelajar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Pancasila salah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satu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tujuan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akhir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dari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implementasi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Kurikulum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Merdeka yang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termasuk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ke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dalam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salah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satu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visi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dan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misi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kementrian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Pendidikan dan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Kebudayaan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Indonesia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saat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ini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Profil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Pelajar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Pancasila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ini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akan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sangat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diperlukan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untuk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bekal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kehidupan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peserta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didik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dalam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menghadapi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tantangan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kehidupan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nyata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di masa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kini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dan masa yang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akan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datang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Pemilihan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strategi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yang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tepat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menjadi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kunci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pembentukan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profil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pelajar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pancasila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pada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diri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peserta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didik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selama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proses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 Model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RADEC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dapat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memfasilitasi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pembentukan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serta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pengembangan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profil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pelajar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pancasila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sesuai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karakteristik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karakter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dan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jenis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aktivitas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pembelajarannya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 </a:t>
            </a:r>
            <a:endParaRPr lang="en-ID" sz="1400" dirty="0">
              <a:solidFill>
                <a:schemeClr val="accent2">
                  <a:lumMod val="10000"/>
                </a:schemeClr>
              </a:solidFill>
              <a:latin typeface="Patua One" panose="020B0604020202020204" charset="0"/>
            </a:endParaRPr>
          </a:p>
        </p:txBody>
      </p:sp>
      <p:sp>
        <p:nvSpPr>
          <p:cNvPr id="1528" name="Google Shape;1528;p72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9" name="Google Shape;1529;p72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0" name="Google Shape;1530;p72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1" name="Google Shape;1531;p72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2" name="Google Shape;1532;p72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3" name="Google Shape;1533;p72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537" name="Google Shape;1537;p72"/>
          <p:cNvSpPr/>
          <p:nvPr/>
        </p:nvSpPr>
        <p:spPr>
          <a:xfrm>
            <a:off x="4325830" y="-175383"/>
            <a:ext cx="492263" cy="468272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" name="Google Shape;1496;p70"/>
          <p:cNvSpPr txBox="1">
            <a:spLocks noGrp="1"/>
          </p:cNvSpPr>
          <p:nvPr>
            <p:ph type="subTitle" idx="1"/>
          </p:nvPr>
        </p:nvSpPr>
        <p:spPr>
          <a:xfrm>
            <a:off x="1837963" y="2527700"/>
            <a:ext cx="5468100" cy="150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/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        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Penerapan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model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RADEC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membutuhkan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dukungan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dari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berbagai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pihak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,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termasuk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sekolah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, guru,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peserta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didik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Sekolah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perlu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meningkatkan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pelatihan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menyediakan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sumber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daya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serta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infrastruktur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yang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mendukung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 Guru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harus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memahami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mengimplementasikan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RADEC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melalui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pelatihan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intensif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serta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mengembangkan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modul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yang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relevan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Sementara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itu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,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peserta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didik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perlu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berperan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aktif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dalam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setiap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tahap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pembelajaran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,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mengembangkan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kemandirian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,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menjunjung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tinggi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nilai-nilai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Pancasila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dalam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proses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belajar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mereka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latin typeface="Patua One" panose="020B0604020202020204" charset="0"/>
              </a:rPr>
              <a:t>.</a:t>
            </a:r>
            <a:endParaRPr sz="1200" dirty="0">
              <a:solidFill>
                <a:schemeClr val="accent2">
                  <a:lumMod val="10000"/>
                </a:schemeClr>
              </a:solidFill>
              <a:latin typeface="Patua One" panose="020B0604020202020204" charset="0"/>
            </a:endParaRPr>
          </a:p>
        </p:txBody>
      </p:sp>
      <p:sp>
        <p:nvSpPr>
          <p:cNvPr id="1497" name="Google Shape;1497;p70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8" name="Google Shape;1498;p70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9" name="Google Shape;1499;p70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0" name="Google Shape;1500;p70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1" name="Google Shape;1501;p70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2" name="Google Shape;1502;p70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EC97EB-1840-F4D0-E61C-7F7C10281EBC}"/>
              </a:ext>
            </a:extLst>
          </p:cNvPr>
          <p:cNvSpPr txBox="1"/>
          <p:nvPr/>
        </p:nvSpPr>
        <p:spPr>
          <a:xfrm>
            <a:off x="3941714" y="1578521"/>
            <a:ext cx="1520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25000"/>
                  </a:schemeClr>
                </a:solidFill>
                <a:latin typeface="Patua One" panose="020B0604020202020204" charset="0"/>
              </a:rPr>
              <a:t>SARAN</a:t>
            </a:r>
            <a:endParaRPr lang="en-ID" sz="2800" dirty="0">
              <a:solidFill>
                <a:schemeClr val="accent2">
                  <a:lumMod val="25000"/>
                </a:schemeClr>
              </a:solidFill>
              <a:latin typeface="Patua One" panose="020B06040202020202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" name="Google Shape;2154;p93"/>
          <p:cNvSpPr txBox="1">
            <a:spLocks noGrp="1"/>
          </p:cNvSpPr>
          <p:nvPr>
            <p:ph type="title"/>
          </p:nvPr>
        </p:nvSpPr>
        <p:spPr>
          <a:xfrm>
            <a:off x="1708350" y="1344408"/>
            <a:ext cx="57273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TERIMA KASIH</a:t>
            </a:r>
            <a:endParaRPr sz="5400" dirty="0"/>
          </a:p>
        </p:txBody>
      </p:sp>
      <p:sp>
        <p:nvSpPr>
          <p:cNvPr id="2155" name="Google Shape;2155;p93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6" name="Google Shape;2156;p93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7" name="Google Shape;2157;p93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8" name="Google Shape;2158;p93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9" name="Google Shape;2159;p93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0" name="Google Shape;2160;p93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69"/>
          <p:cNvSpPr/>
          <p:nvPr/>
        </p:nvSpPr>
        <p:spPr>
          <a:xfrm>
            <a:off x="834791" y="1158240"/>
            <a:ext cx="7625387" cy="31509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0" name="Google Shape;1480;p69"/>
          <p:cNvSpPr txBox="1">
            <a:spLocks noGrp="1"/>
          </p:cNvSpPr>
          <p:nvPr>
            <p:ph type="title"/>
          </p:nvPr>
        </p:nvSpPr>
        <p:spPr>
          <a:xfrm>
            <a:off x="-638450" y="41182"/>
            <a:ext cx="4316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PERMASALAHAN</a:t>
            </a:r>
            <a:endParaRPr sz="2800" dirty="0"/>
          </a:p>
        </p:txBody>
      </p:sp>
      <p:sp>
        <p:nvSpPr>
          <p:cNvPr id="1484" name="Google Shape;1484;p69"/>
          <p:cNvSpPr/>
          <p:nvPr/>
        </p:nvSpPr>
        <p:spPr>
          <a:xfrm>
            <a:off x="713111" y="1402643"/>
            <a:ext cx="484880" cy="516897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5" name="Google Shape;1485;p69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6" name="Google Shape;1486;p69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7" name="Google Shape;1487;p69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8" name="Google Shape;1488;p69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9" name="Google Shape;1489;p69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0" name="Google Shape;1490;p69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" name="Google Shape;1481;p69">
            <a:extLst>
              <a:ext uri="{FF2B5EF4-FFF2-40B4-BE49-F238E27FC236}">
                <a16:creationId xmlns:a16="http://schemas.microsoft.com/office/drawing/2014/main" id="{22EBE8EE-4EDE-22A2-6342-A7792DADF2E5}"/>
              </a:ext>
            </a:extLst>
          </p:cNvPr>
          <p:cNvSpPr txBox="1">
            <a:spLocks/>
          </p:cNvSpPr>
          <p:nvPr/>
        </p:nvSpPr>
        <p:spPr>
          <a:xfrm>
            <a:off x="682102" y="1158240"/>
            <a:ext cx="7803202" cy="280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8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observasi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wawancara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peneliti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lakukan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disaat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melaksanakan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pengenalan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lingkungan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persekolahan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(PLP) di SMA Negeri 5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Pekanbaru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peneliti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menemukan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permasalahan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terjadi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proses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pembelajaran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dimana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fokus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utama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pendidikan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masih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aspek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kognitif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nilai-nilai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karakter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kurang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mendapat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perhatian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ID" sz="1100" dirty="0">
              <a:solidFill>
                <a:schemeClr val="tx2">
                  <a:lumMod val="1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454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69"/>
          <p:cNvSpPr/>
          <p:nvPr/>
        </p:nvSpPr>
        <p:spPr>
          <a:xfrm>
            <a:off x="834791" y="1158240"/>
            <a:ext cx="7625387" cy="31509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0" name="Google Shape;1480;p69"/>
          <p:cNvSpPr txBox="1">
            <a:spLocks noGrp="1"/>
          </p:cNvSpPr>
          <p:nvPr>
            <p:ph type="title"/>
          </p:nvPr>
        </p:nvSpPr>
        <p:spPr>
          <a:xfrm>
            <a:off x="-638450" y="41182"/>
            <a:ext cx="4316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TUJUAN</a:t>
            </a:r>
            <a:endParaRPr sz="2800" dirty="0"/>
          </a:p>
        </p:txBody>
      </p:sp>
      <p:sp>
        <p:nvSpPr>
          <p:cNvPr id="1484" name="Google Shape;1484;p69"/>
          <p:cNvSpPr/>
          <p:nvPr/>
        </p:nvSpPr>
        <p:spPr>
          <a:xfrm>
            <a:off x="713111" y="1402643"/>
            <a:ext cx="484880" cy="516897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5" name="Google Shape;1485;p69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6" name="Google Shape;1486;p69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7" name="Google Shape;1487;p69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8" name="Google Shape;1488;p69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9" name="Google Shape;1489;p69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0" name="Google Shape;1490;p69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" name="Google Shape;1481;p69">
            <a:extLst>
              <a:ext uri="{FF2B5EF4-FFF2-40B4-BE49-F238E27FC236}">
                <a16:creationId xmlns:a16="http://schemas.microsoft.com/office/drawing/2014/main" id="{22EBE8EE-4EDE-22A2-6342-A7792DADF2E5}"/>
              </a:ext>
            </a:extLst>
          </p:cNvPr>
          <p:cNvSpPr txBox="1">
            <a:spLocks/>
          </p:cNvSpPr>
          <p:nvPr/>
        </p:nvSpPr>
        <p:spPr>
          <a:xfrm>
            <a:off x="1197990" y="1158240"/>
            <a:ext cx="7287313" cy="280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8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marL="360045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Tujuan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ingin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dicapai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oleh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peneliti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melakukan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penelitian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ini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adalah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800" dirty="0">
              <a:solidFill>
                <a:schemeClr val="tx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mengetahui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pembentukan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profil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pelajar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pancasila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selama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Pelajaran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Informatika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dengan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menerapkan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model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pembelajaran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RADEC.</a:t>
            </a:r>
            <a:endParaRPr lang="en-US" sz="1800" dirty="0">
              <a:solidFill>
                <a:schemeClr val="tx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menganalisis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efektivitas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model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pembelajaran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RADEC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membentuk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profil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pelajar</a:t>
            </a:r>
            <a:r>
              <a:rPr lang="en-US" sz="18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Pancasila.</a:t>
            </a:r>
            <a:endParaRPr lang="en-US" sz="1800" dirty="0">
              <a:solidFill>
                <a:schemeClr val="tx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723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69"/>
          <p:cNvSpPr/>
          <p:nvPr/>
        </p:nvSpPr>
        <p:spPr>
          <a:xfrm>
            <a:off x="834791" y="1158240"/>
            <a:ext cx="7625387" cy="31509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0" name="Google Shape;1480;p69"/>
          <p:cNvSpPr txBox="1">
            <a:spLocks noGrp="1"/>
          </p:cNvSpPr>
          <p:nvPr>
            <p:ph type="title"/>
          </p:nvPr>
        </p:nvSpPr>
        <p:spPr>
          <a:xfrm>
            <a:off x="-638450" y="41182"/>
            <a:ext cx="4316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METODOLOGI</a:t>
            </a:r>
            <a:endParaRPr sz="2800" dirty="0"/>
          </a:p>
        </p:txBody>
      </p:sp>
      <p:sp>
        <p:nvSpPr>
          <p:cNvPr id="1484" name="Google Shape;1484;p69"/>
          <p:cNvSpPr/>
          <p:nvPr/>
        </p:nvSpPr>
        <p:spPr>
          <a:xfrm>
            <a:off x="713111" y="1402643"/>
            <a:ext cx="484880" cy="516897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5" name="Google Shape;1485;p69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6" name="Google Shape;1486;p69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7" name="Google Shape;1487;p69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8" name="Google Shape;1488;p69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9" name="Google Shape;1489;p69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0" name="Google Shape;1490;p69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" name="Google Shape;1481;p69">
            <a:extLst>
              <a:ext uri="{FF2B5EF4-FFF2-40B4-BE49-F238E27FC236}">
                <a16:creationId xmlns:a16="http://schemas.microsoft.com/office/drawing/2014/main" id="{22EBE8EE-4EDE-22A2-6342-A7792DADF2E5}"/>
              </a:ext>
            </a:extLst>
          </p:cNvPr>
          <p:cNvSpPr txBox="1">
            <a:spLocks/>
          </p:cNvSpPr>
          <p:nvPr/>
        </p:nvSpPr>
        <p:spPr>
          <a:xfrm>
            <a:off x="1197990" y="1737360"/>
            <a:ext cx="7287313" cy="2224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8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marL="360045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Pada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penelitian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menggunakan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Kualitatif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Deskriptif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menggunakan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model Miles and Huberman</a:t>
            </a:r>
          </a:p>
          <a:p>
            <a:pPr marL="228600" lvl="0" indent="-228600" algn="just">
              <a:buAutoNum type="arabicPeriod"/>
            </a:pPr>
            <a:r>
              <a:rPr lang="en-US" sz="1600" i="1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reduction</a:t>
            </a:r>
            <a:endParaRPr lang="en-ID" sz="1600" i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ID" sz="1600" i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Mereduksi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merangkum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memilih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hal-hal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pokok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memfokuskan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hal-hal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dicari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polanya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D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600" i="1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Data display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penyajian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data)</a:t>
            </a:r>
            <a:endParaRPr lang="en-ID" sz="1600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ID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direduksi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langkah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selanjutnya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mendisplaykan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data.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Penyajian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model Miles and Huberman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grafik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1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pie chard, pictogram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sejenis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D" sz="1600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ID" sz="1600" i="1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i="1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 drawing/ verification</a:t>
            </a:r>
          </a:p>
          <a:p>
            <a:pPr lvl="0" algn="just"/>
            <a:r>
              <a:rPr lang="en-ID" sz="1600" i="1" dirty="0">
                <a:solidFill>
                  <a:schemeClr val="tx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Langkah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ketiga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model Miles and Huberman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penarikan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kesimpulan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verifikasi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045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chemeClr val="tx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123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69"/>
          <p:cNvSpPr/>
          <p:nvPr/>
        </p:nvSpPr>
        <p:spPr>
          <a:xfrm>
            <a:off x="834791" y="1158240"/>
            <a:ext cx="7625387" cy="31509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0" name="Google Shape;1480;p69"/>
          <p:cNvSpPr txBox="1">
            <a:spLocks noGrp="1"/>
          </p:cNvSpPr>
          <p:nvPr>
            <p:ph type="title"/>
          </p:nvPr>
        </p:nvSpPr>
        <p:spPr>
          <a:xfrm>
            <a:off x="-638450" y="41182"/>
            <a:ext cx="261965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RADEC</a:t>
            </a:r>
            <a:endParaRPr sz="2800" dirty="0"/>
          </a:p>
        </p:txBody>
      </p:sp>
      <p:sp>
        <p:nvSpPr>
          <p:cNvPr id="1484" name="Google Shape;1484;p69"/>
          <p:cNvSpPr/>
          <p:nvPr/>
        </p:nvSpPr>
        <p:spPr>
          <a:xfrm>
            <a:off x="713111" y="1402643"/>
            <a:ext cx="484880" cy="516897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5" name="Google Shape;1485;p69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6" name="Google Shape;1486;p69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7" name="Google Shape;1487;p69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8" name="Google Shape;1488;p69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9" name="Google Shape;1489;p69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0" name="Google Shape;1490;p69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" name="Google Shape;1481;p69">
            <a:extLst>
              <a:ext uri="{FF2B5EF4-FFF2-40B4-BE49-F238E27FC236}">
                <a16:creationId xmlns:a16="http://schemas.microsoft.com/office/drawing/2014/main" id="{22EBE8EE-4EDE-22A2-6342-A7792DADF2E5}"/>
              </a:ext>
            </a:extLst>
          </p:cNvPr>
          <p:cNvSpPr txBox="1">
            <a:spLocks/>
          </p:cNvSpPr>
          <p:nvPr/>
        </p:nvSpPr>
        <p:spPr>
          <a:xfrm>
            <a:off x="1197990" y="1349180"/>
            <a:ext cx="7287313" cy="2612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8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algn="l"/>
            <a:r>
              <a:rPr lang="en-US" sz="1600" b="1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Model </a:t>
            </a:r>
            <a:r>
              <a:rPr lang="en-US" sz="1600" b="1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sz="1600" b="1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RADEC</a:t>
            </a:r>
          </a:p>
          <a:p>
            <a:pPr marL="0" marR="0" indent="27051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Model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pembelajaran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RADEC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diciptakan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oleh Prof. Dr.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Paed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Wahyu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Sopandi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M.A.,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seorang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pakar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pendidikan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dari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Universitas Pendidikan Indonesia (UPI). Model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diungkapkan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pertama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kalinya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pada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konferensi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internasional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 Kuala Lumpur, Malaysia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tahun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2017 (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Pratama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Sopandi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&amp;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Hidayah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2020). 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pertama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kali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dipublikasikan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Buku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berjudul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Model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Pembelajaran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RADEC: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Teori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Implementasi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Sekolah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diterbitkan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UPI Press pada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tahun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2018.</a:t>
            </a:r>
            <a:endParaRPr lang="en-ID" sz="1600" b="1" dirty="0">
              <a:solidFill>
                <a:schemeClr val="tx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21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69"/>
          <p:cNvSpPr/>
          <p:nvPr/>
        </p:nvSpPr>
        <p:spPr>
          <a:xfrm>
            <a:off x="856669" y="996300"/>
            <a:ext cx="7625387" cy="31509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dist="57150" dir="3000000" algn="bl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0" name="Google Shape;1480;p69"/>
          <p:cNvSpPr txBox="1">
            <a:spLocks noGrp="1"/>
          </p:cNvSpPr>
          <p:nvPr>
            <p:ph type="title"/>
          </p:nvPr>
        </p:nvSpPr>
        <p:spPr>
          <a:xfrm>
            <a:off x="-1766210" y="-89375"/>
            <a:ext cx="4316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HASIL</a:t>
            </a:r>
            <a:endParaRPr dirty="0"/>
          </a:p>
        </p:txBody>
      </p:sp>
      <p:sp>
        <p:nvSpPr>
          <p:cNvPr id="1481" name="Google Shape;1481;p69"/>
          <p:cNvSpPr txBox="1">
            <a:spLocks noGrp="1"/>
          </p:cNvSpPr>
          <p:nvPr>
            <p:ph type="subTitle" idx="1"/>
          </p:nvPr>
        </p:nvSpPr>
        <p:spPr>
          <a:xfrm>
            <a:off x="713111" y="935488"/>
            <a:ext cx="7803202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Analisis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dilakukan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pada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pembentukan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profil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pelajar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Pancasila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setiap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sintak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model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pembelajaran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RADEC 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pada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mata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Pelajaran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Informatika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selama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4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pertemuan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pada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hari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Selasa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tanggal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14 Mei, 21 Mei, 28 Mei dan 4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Juni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tahun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2024 di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kelas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X.1 SMA Negeri 5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Pekanbaru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D" sz="14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84" name="Google Shape;1484;p69"/>
          <p:cNvSpPr/>
          <p:nvPr/>
        </p:nvSpPr>
        <p:spPr>
          <a:xfrm>
            <a:off x="713111" y="1402643"/>
            <a:ext cx="484880" cy="516897"/>
          </a:xfrm>
          <a:custGeom>
            <a:avLst/>
            <a:gdLst/>
            <a:ahLst/>
            <a:cxnLst/>
            <a:rect l="l" t="t" r="r" b="b"/>
            <a:pathLst>
              <a:path w="5162" h="5503" extrusionOk="0">
                <a:moveTo>
                  <a:pt x="2488" y="0"/>
                </a:moveTo>
                <a:cubicBezTo>
                  <a:pt x="2133" y="1237"/>
                  <a:pt x="1252" y="2133"/>
                  <a:pt x="0" y="2659"/>
                </a:cubicBezTo>
                <a:cubicBezTo>
                  <a:pt x="1252" y="3199"/>
                  <a:pt x="2133" y="4266"/>
                  <a:pt x="2488" y="5502"/>
                </a:cubicBezTo>
                <a:cubicBezTo>
                  <a:pt x="3029" y="4266"/>
                  <a:pt x="3910" y="3199"/>
                  <a:pt x="5161" y="2659"/>
                </a:cubicBezTo>
                <a:cubicBezTo>
                  <a:pt x="3910" y="2133"/>
                  <a:pt x="3029" y="1237"/>
                  <a:pt x="2488" y="0"/>
                </a:cubicBezTo>
                <a:close/>
              </a:path>
            </a:pathLst>
          </a:custGeom>
          <a:solidFill>
            <a:schemeClr val="accent5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5" name="Google Shape;1485;p69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6" name="Google Shape;1486;p69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7" name="Google Shape;1487;p69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8" name="Google Shape;1488;p69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9" name="Google Shape;1489;p69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0" name="Google Shape;1490;p69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" name="Google Shape;1481;p69">
            <a:extLst>
              <a:ext uri="{FF2B5EF4-FFF2-40B4-BE49-F238E27FC236}">
                <a16:creationId xmlns:a16="http://schemas.microsoft.com/office/drawing/2014/main" id="{22EBE8EE-4EDE-22A2-6342-A7792DADF2E5}"/>
              </a:ext>
            </a:extLst>
          </p:cNvPr>
          <p:cNvSpPr txBox="1">
            <a:spLocks/>
          </p:cNvSpPr>
          <p:nvPr/>
        </p:nvSpPr>
        <p:spPr>
          <a:xfrm>
            <a:off x="682102" y="2279707"/>
            <a:ext cx="7803202" cy="16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8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ubik"/>
              <a:buNone/>
              <a:defRPr sz="14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Adapun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prosedur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analisa-analisa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dipergunakan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menggunakan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pendekatan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kualitatif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deskriptif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data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observasi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wawancara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dokumentasi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sesuai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penelitian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dilakukan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dijelaskan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analisis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data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menggunakan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model Miles and Huberman. </a:t>
            </a:r>
            <a:endParaRPr lang="en-ID" sz="1100" dirty="0">
              <a:solidFill>
                <a:schemeClr val="accent2">
                  <a:lumMod val="1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Google Shape;1366;p64"/>
          <p:cNvSpPr txBox="1">
            <a:spLocks noGrp="1"/>
          </p:cNvSpPr>
          <p:nvPr>
            <p:ph type="title"/>
          </p:nvPr>
        </p:nvSpPr>
        <p:spPr>
          <a:xfrm>
            <a:off x="720000" y="210757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Kegiatan Guru dan Peserta Didik Pada Tahapan RADEC</a:t>
            </a:r>
            <a:endParaRPr sz="2000" dirty="0"/>
          </a:p>
        </p:txBody>
      </p:sp>
      <p:sp>
        <p:nvSpPr>
          <p:cNvPr id="1367" name="Google Shape;1367;p64"/>
          <p:cNvSpPr txBox="1">
            <a:spLocks noGrp="1"/>
          </p:cNvSpPr>
          <p:nvPr>
            <p:ph type="body" idx="1"/>
          </p:nvPr>
        </p:nvSpPr>
        <p:spPr>
          <a:xfrm>
            <a:off x="589975" y="837608"/>
            <a:ext cx="7704000" cy="39377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en-US" sz="1400" b="1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Pertemuan</a:t>
            </a:r>
            <a:r>
              <a:rPr lang="en-US" sz="14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 dan 2 (</a:t>
            </a:r>
            <a:r>
              <a:rPr lang="en-US" sz="1400" b="1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Materi</a:t>
            </a:r>
            <a:r>
              <a:rPr lang="en-US" sz="14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4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Dasar </a:t>
            </a:r>
            <a:r>
              <a:rPr lang="en-US" sz="1400" b="1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Algoritma</a:t>
            </a:r>
            <a:r>
              <a:rPr lang="en-US" sz="14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ID" sz="14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A. Read (</a:t>
            </a:r>
            <a:r>
              <a:rPr lang="en-US" sz="1400" b="1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Membaca</a:t>
            </a:r>
            <a:r>
              <a:rPr lang="en-US" sz="14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ID" sz="14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Pada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pertemuan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pertama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berlangsung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pada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tanggal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14 Mei 2024, proses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pembelajaran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dimulai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tahap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Read, di mana guru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memberikan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materi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tertulis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mengenai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pengantar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algoritma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pemograman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membaca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memahami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materi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mandiri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tanpa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bantuan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langsung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dari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guru.	</a:t>
            </a:r>
            <a:endParaRPr lang="en-ID" sz="14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B. Answer (</a:t>
            </a:r>
            <a:r>
              <a:rPr lang="en-US" sz="1400" b="1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Menjawab</a:t>
            </a:r>
            <a:r>
              <a:rPr lang="en-US" sz="14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ID" sz="14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Setelah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membaca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mereka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melanjutkan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tahap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Answer, di mana guru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memberikan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pertanyaan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langsung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tentang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pengertian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tujuan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dan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macam-macam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algoritma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dikerjakan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individu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menunjukkan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kemandirian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menyelesaikan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soal-soal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tersebut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mencari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informasi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tambahan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jika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diperlukan</a:t>
            </a:r>
            <a:r>
              <a:rPr lang="en-US" sz="14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D" sz="14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68" name="Google Shape;1368;p64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9" name="Google Shape;1369;p64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0" name="Google Shape;1370;p64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1" name="Google Shape;1371;p64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2" name="Google Shape;1372;p64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3" name="Google Shape;1373;p64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Google Shape;1366;p64"/>
          <p:cNvSpPr txBox="1">
            <a:spLocks noGrp="1"/>
          </p:cNvSpPr>
          <p:nvPr>
            <p:ph type="title"/>
          </p:nvPr>
        </p:nvSpPr>
        <p:spPr>
          <a:xfrm>
            <a:off x="720000" y="4808"/>
            <a:ext cx="637961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Kegiatan Guru dan Peserta Didik Pada Tahapan RADEC</a:t>
            </a:r>
            <a:endParaRPr sz="2000" dirty="0"/>
          </a:p>
        </p:txBody>
      </p:sp>
      <p:sp>
        <p:nvSpPr>
          <p:cNvPr id="1367" name="Google Shape;1367;p64"/>
          <p:cNvSpPr txBox="1">
            <a:spLocks noGrp="1"/>
          </p:cNvSpPr>
          <p:nvPr>
            <p:ph type="body" idx="1"/>
          </p:nvPr>
        </p:nvSpPr>
        <p:spPr>
          <a:xfrm>
            <a:off x="334537" y="282498"/>
            <a:ext cx="8251902" cy="4546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C. Discuss (</a:t>
            </a:r>
            <a:r>
              <a:rPr lang="en-US" sz="1200" b="1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Mendiskusikan</a:t>
            </a:r>
            <a:r>
              <a:rPr lang="en-US" sz="12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ID" sz="12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Selanjutnya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pada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tahap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Discuss, guru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membagi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kelompok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mendiskusikan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tentang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diagram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alir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dipresentasikan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masing-masing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perwakilan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kelompok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bentuk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teks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Mereka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berdiskusi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aktif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saling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mendengarkan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menghargai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pendapat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masing-masing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anggota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kelompok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Pada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pertemuan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kedua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dilaksanakan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pada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tanggal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21 Mei 2024,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pembelajaran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kembali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dimulai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tahap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Discuss. Guru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memberikan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arahan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kepada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mendiskusikan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tugas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lanjutan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mereka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menunjukkan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sikap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saling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menghargai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mendengarkan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merespon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pendapat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beragam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secara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penuh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hormat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D" sz="12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D. Explain (</a:t>
            </a:r>
            <a:r>
              <a:rPr lang="en-US" sz="1200" b="1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Menjelaskan</a:t>
            </a:r>
            <a:r>
              <a:rPr lang="en-US" sz="12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ID" sz="12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Kegiatan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dilanjutkan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tahap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Explain, di mana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perwakilan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dari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setiap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kelompok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menyampaikan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hasil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diskusi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depan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kelas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lain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memberikan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pertanyaan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atau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tanggapan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mereka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berupaya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menjelaskan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konsep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dengan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cara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yang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kreatif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menarik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ID" sz="12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2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E. Create (</a:t>
            </a:r>
            <a:r>
              <a:rPr lang="en-US" sz="1200" b="1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Mencipta</a:t>
            </a:r>
            <a:r>
              <a:rPr lang="en-US" sz="1200" b="1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ID" sz="12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0340" indent="0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Setelah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diskusi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dan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presentasi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mereka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melanjutkan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ke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tahap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Create, di mana guru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memberikan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tugas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proyek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merancang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diagram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alir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algoritma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sederhana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Peserta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didik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diminta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untuk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membuat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algoritma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mencari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nilai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rata-rata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dari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sekumpulan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data yang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dikerjakan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menggunakan</a:t>
            </a:r>
            <a:r>
              <a:rPr lang="en-US" sz="1200" dirty="0">
                <a:solidFill>
                  <a:schemeClr val="accent2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computer.</a:t>
            </a:r>
            <a:endParaRPr lang="en-ID" sz="1200" dirty="0">
              <a:solidFill>
                <a:schemeClr val="accent2">
                  <a:lumMod val="1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68" name="Google Shape;1368;p64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9" name="Google Shape;1369;p64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0" name="Google Shape;1370;p64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1" name="Google Shape;1371;p64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2" name="Google Shape;1372;p64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3" name="Google Shape;1373;p64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663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3" name="Google Shape;2093;p92"/>
          <p:cNvGrpSpPr/>
          <p:nvPr/>
        </p:nvGrpSpPr>
        <p:grpSpPr>
          <a:xfrm>
            <a:off x="7672387" y="200158"/>
            <a:ext cx="334575" cy="371150"/>
            <a:chOff x="2232925" y="2234550"/>
            <a:chExt cx="334575" cy="371150"/>
          </a:xfrm>
        </p:grpSpPr>
        <p:sp>
          <p:nvSpPr>
            <p:cNvPr id="2094" name="Google Shape;2094;p92"/>
            <p:cNvSpPr/>
            <p:nvPr/>
          </p:nvSpPr>
          <p:spPr>
            <a:xfrm>
              <a:off x="2348450" y="2294325"/>
              <a:ext cx="103950" cy="101725"/>
            </a:xfrm>
            <a:custGeom>
              <a:avLst/>
              <a:gdLst/>
              <a:ahLst/>
              <a:cxnLst/>
              <a:rect l="l" t="t" r="r" b="b"/>
              <a:pathLst>
                <a:path w="4158" h="4069" extrusionOk="0">
                  <a:moveTo>
                    <a:pt x="2070" y="429"/>
                  </a:moveTo>
                  <a:cubicBezTo>
                    <a:pt x="2106" y="429"/>
                    <a:pt x="2124" y="447"/>
                    <a:pt x="2142" y="465"/>
                  </a:cubicBezTo>
                  <a:lnTo>
                    <a:pt x="3658" y="1981"/>
                  </a:lnTo>
                  <a:cubicBezTo>
                    <a:pt x="3694" y="1999"/>
                    <a:pt x="3694" y="2070"/>
                    <a:pt x="3658" y="2088"/>
                  </a:cubicBezTo>
                  <a:lnTo>
                    <a:pt x="2142" y="3605"/>
                  </a:lnTo>
                  <a:cubicBezTo>
                    <a:pt x="2124" y="3623"/>
                    <a:pt x="2102" y="3632"/>
                    <a:pt x="2079" y="3632"/>
                  </a:cubicBezTo>
                  <a:cubicBezTo>
                    <a:pt x="2057" y="3632"/>
                    <a:pt x="2035" y="3623"/>
                    <a:pt x="2017" y="3605"/>
                  </a:cubicBezTo>
                  <a:lnTo>
                    <a:pt x="500" y="2088"/>
                  </a:lnTo>
                  <a:cubicBezTo>
                    <a:pt x="464" y="2070"/>
                    <a:pt x="464" y="1999"/>
                    <a:pt x="500" y="1981"/>
                  </a:cubicBezTo>
                  <a:lnTo>
                    <a:pt x="2017" y="465"/>
                  </a:lnTo>
                  <a:cubicBezTo>
                    <a:pt x="2035" y="447"/>
                    <a:pt x="2052" y="429"/>
                    <a:pt x="2070" y="429"/>
                  </a:cubicBezTo>
                  <a:close/>
                  <a:moveTo>
                    <a:pt x="2079" y="1"/>
                  </a:moveTo>
                  <a:cubicBezTo>
                    <a:pt x="1945" y="1"/>
                    <a:pt x="1812" y="54"/>
                    <a:pt x="1713" y="161"/>
                  </a:cubicBezTo>
                  <a:lnTo>
                    <a:pt x="197" y="1660"/>
                  </a:lnTo>
                  <a:cubicBezTo>
                    <a:pt x="1" y="1874"/>
                    <a:pt x="1" y="2195"/>
                    <a:pt x="197" y="2409"/>
                  </a:cubicBezTo>
                  <a:lnTo>
                    <a:pt x="1713" y="3908"/>
                  </a:lnTo>
                  <a:cubicBezTo>
                    <a:pt x="1821" y="4015"/>
                    <a:pt x="1945" y="4069"/>
                    <a:pt x="2070" y="4069"/>
                  </a:cubicBezTo>
                  <a:cubicBezTo>
                    <a:pt x="2213" y="4069"/>
                    <a:pt x="2338" y="4015"/>
                    <a:pt x="2445" y="3908"/>
                  </a:cubicBezTo>
                  <a:lnTo>
                    <a:pt x="3962" y="2409"/>
                  </a:lnTo>
                  <a:cubicBezTo>
                    <a:pt x="4158" y="2195"/>
                    <a:pt x="4158" y="1874"/>
                    <a:pt x="3962" y="1660"/>
                  </a:cubicBezTo>
                  <a:lnTo>
                    <a:pt x="2445" y="161"/>
                  </a:lnTo>
                  <a:cubicBezTo>
                    <a:pt x="2347" y="54"/>
                    <a:pt x="2213" y="1"/>
                    <a:pt x="20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92"/>
            <p:cNvSpPr/>
            <p:nvPr/>
          </p:nvSpPr>
          <p:spPr>
            <a:xfrm>
              <a:off x="2344000" y="2500400"/>
              <a:ext cx="52200" cy="37950"/>
            </a:xfrm>
            <a:custGeom>
              <a:avLst/>
              <a:gdLst/>
              <a:ahLst/>
              <a:cxnLst/>
              <a:rect l="l" t="t" r="r" b="b"/>
              <a:pathLst>
                <a:path w="2088" h="1518" extrusionOk="0">
                  <a:moveTo>
                    <a:pt x="1660" y="429"/>
                  </a:moveTo>
                  <a:lnTo>
                    <a:pt x="1660" y="1089"/>
                  </a:lnTo>
                  <a:lnTo>
                    <a:pt x="428" y="1089"/>
                  </a:lnTo>
                  <a:lnTo>
                    <a:pt x="428" y="429"/>
                  </a:lnTo>
                  <a:close/>
                  <a:moveTo>
                    <a:pt x="357" y="1"/>
                  </a:moveTo>
                  <a:cubicBezTo>
                    <a:pt x="161" y="1"/>
                    <a:pt x="0" y="162"/>
                    <a:pt x="0" y="358"/>
                  </a:cubicBezTo>
                  <a:lnTo>
                    <a:pt x="0" y="1161"/>
                  </a:lnTo>
                  <a:cubicBezTo>
                    <a:pt x="0" y="1357"/>
                    <a:pt x="161" y="1518"/>
                    <a:pt x="357" y="1518"/>
                  </a:cubicBezTo>
                  <a:lnTo>
                    <a:pt x="1731" y="1518"/>
                  </a:lnTo>
                  <a:cubicBezTo>
                    <a:pt x="1927" y="1518"/>
                    <a:pt x="2088" y="1357"/>
                    <a:pt x="2088" y="1161"/>
                  </a:cubicBezTo>
                  <a:lnTo>
                    <a:pt x="2088" y="358"/>
                  </a:lnTo>
                  <a:cubicBezTo>
                    <a:pt x="2088" y="162"/>
                    <a:pt x="1927" y="1"/>
                    <a:pt x="17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92"/>
            <p:cNvSpPr/>
            <p:nvPr/>
          </p:nvSpPr>
          <p:spPr>
            <a:xfrm>
              <a:off x="2232925" y="2234550"/>
              <a:ext cx="334575" cy="371150"/>
            </a:xfrm>
            <a:custGeom>
              <a:avLst/>
              <a:gdLst/>
              <a:ahLst/>
              <a:cxnLst/>
              <a:rect l="l" t="t" r="r" b="b"/>
              <a:pathLst>
                <a:path w="13383" h="14846" extrusionOk="0">
                  <a:moveTo>
                    <a:pt x="2659" y="429"/>
                  </a:moveTo>
                  <a:cubicBezTo>
                    <a:pt x="2695" y="429"/>
                    <a:pt x="2748" y="483"/>
                    <a:pt x="2748" y="518"/>
                  </a:cubicBezTo>
                  <a:lnTo>
                    <a:pt x="2748" y="1946"/>
                  </a:lnTo>
                  <a:cubicBezTo>
                    <a:pt x="1874" y="2891"/>
                    <a:pt x="1339" y="4158"/>
                    <a:pt x="1339" y="5568"/>
                  </a:cubicBezTo>
                  <a:lnTo>
                    <a:pt x="1339" y="8904"/>
                  </a:lnTo>
                  <a:lnTo>
                    <a:pt x="1000" y="8904"/>
                  </a:lnTo>
                  <a:lnTo>
                    <a:pt x="1000" y="518"/>
                  </a:lnTo>
                  <a:cubicBezTo>
                    <a:pt x="1000" y="483"/>
                    <a:pt x="1035" y="429"/>
                    <a:pt x="1089" y="429"/>
                  </a:cubicBezTo>
                  <a:close/>
                  <a:moveTo>
                    <a:pt x="6691" y="625"/>
                  </a:moveTo>
                  <a:cubicBezTo>
                    <a:pt x="9421" y="625"/>
                    <a:pt x="11634" y="2838"/>
                    <a:pt x="11634" y="5568"/>
                  </a:cubicBezTo>
                  <a:lnTo>
                    <a:pt x="11634" y="11010"/>
                  </a:lnTo>
                  <a:lnTo>
                    <a:pt x="11063" y="11010"/>
                  </a:lnTo>
                  <a:lnTo>
                    <a:pt x="11063" y="10903"/>
                  </a:lnTo>
                  <a:cubicBezTo>
                    <a:pt x="11063" y="10778"/>
                    <a:pt x="10956" y="10689"/>
                    <a:pt x="10849" y="10689"/>
                  </a:cubicBezTo>
                  <a:cubicBezTo>
                    <a:pt x="10724" y="10689"/>
                    <a:pt x="10617" y="10778"/>
                    <a:pt x="10617" y="10903"/>
                  </a:cubicBezTo>
                  <a:lnTo>
                    <a:pt x="10617" y="11010"/>
                  </a:lnTo>
                  <a:lnTo>
                    <a:pt x="9974" y="11010"/>
                  </a:lnTo>
                  <a:lnTo>
                    <a:pt x="9974" y="9636"/>
                  </a:lnTo>
                  <a:lnTo>
                    <a:pt x="9974" y="8726"/>
                  </a:lnTo>
                  <a:cubicBezTo>
                    <a:pt x="9974" y="8298"/>
                    <a:pt x="9618" y="7941"/>
                    <a:pt x="9189" y="7941"/>
                  </a:cubicBezTo>
                  <a:lnTo>
                    <a:pt x="5817" y="7941"/>
                  </a:lnTo>
                  <a:cubicBezTo>
                    <a:pt x="5692" y="7941"/>
                    <a:pt x="5603" y="8048"/>
                    <a:pt x="5603" y="8155"/>
                  </a:cubicBezTo>
                  <a:cubicBezTo>
                    <a:pt x="5603" y="8280"/>
                    <a:pt x="5692" y="8387"/>
                    <a:pt x="5817" y="8387"/>
                  </a:cubicBezTo>
                  <a:lnTo>
                    <a:pt x="9189" y="8387"/>
                  </a:lnTo>
                  <a:cubicBezTo>
                    <a:pt x="9386" y="8387"/>
                    <a:pt x="9528" y="8530"/>
                    <a:pt x="9528" y="8726"/>
                  </a:cubicBezTo>
                  <a:lnTo>
                    <a:pt x="9528" y="9422"/>
                  </a:lnTo>
                  <a:lnTo>
                    <a:pt x="3854" y="9422"/>
                  </a:lnTo>
                  <a:lnTo>
                    <a:pt x="3854" y="8726"/>
                  </a:lnTo>
                  <a:cubicBezTo>
                    <a:pt x="3854" y="8530"/>
                    <a:pt x="4015" y="8387"/>
                    <a:pt x="4193" y="8387"/>
                  </a:cubicBezTo>
                  <a:lnTo>
                    <a:pt x="4800" y="8387"/>
                  </a:lnTo>
                  <a:cubicBezTo>
                    <a:pt x="4925" y="8387"/>
                    <a:pt x="5014" y="8280"/>
                    <a:pt x="5014" y="8155"/>
                  </a:cubicBezTo>
                  <a:cubicBezTo>
                    <a:pt x="5014" y="8048"/>
                    <a:pt x="4925" y="7941"/>
                    <a:pt x="4800" y="7941"/>
                  </a:cubicBezTo>
                  <a:lnTo>
                    <a:pt x="4193" y="7941"/>
                  </a:lnTo>
                  <a:cubicBezTo>
                    <a:pt x="3783" y="7941"/>
                    <a:pt x="3426" y="8298"/>
                    <a:pt x="3426" y="8726"/>
                  </a:cubicBezTo>
                  <a:lnTo>
                    <a:pt x="3426" y="9636"/>
                  </a:lnTo>
                  <a:lnTo>
                    <a:pt x="3426" y="11010"/>
                  </a:lnTo>
                  <a:lnTo>
                    <a:pt x="2784" y="11010"/>
                  </a:lnTo>
                  <a:lnTo>
                    <a:pt x="2784" y="10903"/>
                  </a:lnTo>
                  <a:cubicBezTo>
                    <a:pt x="2784" y="10778"/>
                    <a:pt x="2677" y="10689"/>
                    <a:pt x="2552" y="10689"/>
                  </a:cubicBezTo>
                  <a:cubicBezTo>
                    <a:pt x="2445" y="10689"/>
                    <a:pt x="2338" y="10778"/>
                    <a:pt x="2338" y="10903"/>
                  </a:cubicBezTo>
                  <a:lnTo>
                    <a:pt x="2338" y="11010"/>
                  </a:lnTo>
                  <a:lnTo>
                    <a:pt x="1767" y="11010"/>
                  </a:lnTo>
                  <a:lnTo>
                    <a:pt x="1767" y="5568"/>
                  </a:lnTo>
                  <a:cubicBezTo>
                    <a:pt x="1767" y="2838"/>
                    <a:pt x="3979" y="625"/>
                    <a:pt x="6691" y="625"/>
                  </a:cubicBezTo>
                  <a:close/>
                  <a:moveTo>
                    <a:pt x="9528" y="9850"/>
                  </a:moveTo>
                  <a:lnTo>
                    <a:pt x="9528" y="12187"/>
                  </a:lnTo>
                  <a:cubicBezTo>
                    <a:pt x="9528" y="12366"/>
                    <a:pt x="9386" y="12526"/>
                    <a:pt x="9189" y="12526"/>
                  </a:cubicBezTo>
                  <a:lnTo>
                    <a:pt x="4193" y="12526"/>
                  </a:lnTo>
                  <a:cubicBezTo>
                    <a:pt x="4015" y="12526"/>
                    <a:pt x="3854" y="12366"/>
                    <a:pt x="3854" y="12187"/>
                  </a:cubicBezTo>
                  <a:lnTo>
                    <a:pt x="3854" y="9850"/>
                  </a:lnTo>
                  <a:close/>
                  <a:moveTo>
                    <a:pt x="1339" y="9350"/>
                  </a:moveTo>
                  <a:lnTo>
                    <a:pt x="1339" y="12705"/>
                  </a:lnTo>
                  <a:lnTo>
                    <a:pt x="714" y="12705"/>
                  </a:lnTo>
                  <a:cubicBezTo>
                    <a:pt x="553" y="12705"/>
                    <a:pt x="446" y="12580"/>
                    <a:pt x="446" y="12437"/>
                  </a:cubicBezTo>
                  <a:lnTo>
                    <a:pt x="446" y="9618"/>
                  </a:lnTo>
                  <a:cubicBezTo>
                    <a:pt x="446" y="9475"/>
                    <a:pt x="553" y="9350"/>
                    <a:pt x="714" y="9350"/>
                  </a:cubicBezTo>
                  <a:close/>
                  <a:moveTo>
                    <a:pt x="12686" y="9350"/>
                  </a:moveTo>
                  <a:cubicBezTo>
                    <a:pt x="12829" y="9350"/>
                    <a:pt x="12954" y="9475"/>
                    <a:pt x="12954" y="9618"/>
                  </a:cubicBezTo>
                  <a:lnTo>
                    <a:pt x="12954" y="12437"/>
                  </a:lnTo>
                  <a:cubicBezTo>
                    <a:pt x="12954" y="12580"/>
                    <a:pt x="12829" y="12705"/>
                    <a:pt x="12686" y="12705"/>
                  </a:cubicBezTo>
                  <a:lnTo>
                    <a:pt x="12062" y="12705"/>
                  </a:lnTo>
                  <a:lnTo>
                    <a:pt x="12062" y="9350"/>
                  </a:lnTo>
                  <a:close/>
                  <a:moveTo>
                    <a:pt x="11634" y="11438"/>
                  </a:moveTo>
                  <a:lnTo>
                    <a:pt x="11634" y="12990"/>
                  </a:lnTo>
                  <a:cubicBezTo>
                    <a:pt x="11634" y="13775"/>
                    <a:pt x="10991" y="14418"/>
                    <a:pt x="10206" y="14418"/>
                  </a:cubicBezTo>
                  <a:lnTo>
                    <a:pt x="3194" y="14418"/>
                  </a:lnTo>
                  <a:cubicBezTo>
                    <a:pt x="2409" y="14418"/>
                    <a:pt x="1767" y="13775"/>
                    <a:pt x="1767" y="12990"/>
                  </a:cubicBezTo>
                  <a:lnTo>
                    <a:pt x="1767" y="11438"/>
                  </a:lnTo>
                  <a:lnTo>
                    <a:pt x="3426" y="11438"/>
                  </a:lnTo>
                  <a:lnTo>
                    <a:pt x="3426" y="12187"/>
                  </a:lnTo>
                  <a:cubicBezTo>
                    <a:pt x="3426" y="12616"/>
                    <a:pt x="3783" y="12955"/>
                    <a:pt x="4193" y="12955"/>
                  </a:cubicBezTo>
                  <a:lnTo>
                    <a:pt x="9189" y="12955"/>
                  </a:lnTo>
                  <a:cubicBezTo>
                    <a:pt x="9618" y="12955"/>
                    <a:pt x="9974" y="12616"/>
                    <a:pt x="9974" y="12187"/>
                  </a:cubicBezTo>
                  <a:lnTo>
                    <a:pt x="9974" y="11438"/>
                  </a:lnTo>
                  <a:close/>
                  <a:moveTo>
                    <a:pt x="1089" y="1"/>
                  </a:moveTo>
                  <a:cubicBezTo>
                    <a:pt x="803" y="1"/>
                    <a:pt x="571" y="233"/>
                    <a:pt x="571" y="518"/>
                  </a:cubicBezTo>
                  <a:lnTo>
                    <a:pt x="571" y="8922"/>
                  </a:lnTo>
                  <a:cubicBezTo>
                    <a:pt x="250" y="8993"/>
                    <a:pt x="0" y="9279"/>
                    <a:pt x="0" y="9618"/>
                  </a:cubicBezTo>
                  <a:lnTo>
                    <a:pt x="0" y="12437"/>
                  </a:lnTo>
                  <a:cubicBezTo>
                    <a:pt x="0" y="12830"/>
                    <a:pt x="321" y="13133"/>
                    <a:pt x="714" y="13133"/>
                  </a:cubicBezTo>
                  <a:lnTo>
                    <a:pt x="1339" y="13133"/>
                  </a:lnTo>
                  <a:cubicBezTo>
                    <a:pt x="1410" y="14096"/>
                    <a:pt x="2213" y="14846"/>
                    <a:pt x="3194" y="14846"/>
                  </a:cubicBezTo>
                  <a:lnTo>
                    <a:pt x="10206" y="14846"/>
                  </a:lnTo>
                  <a:cubicBezTo>
                    <a:pt x="11188" y="14846"/>
                    <a:pt x="11991" y="14096"/>
                    <a:pt x="12062" y="13133"/>
                  </a:cubicBezTo>
                  <a:lnTo>
                    <a:pt x="12686" y="13133"/>
                  </a:lnTo>
                  <a:cubicBezTo>
                    <a:pt x="13079" y="13133"/>
                    <a:pt x="13382" y="12830"/>
                    <a:pt x="13382" y="12437"/>
                  </a:cubicBezTo>
                  <a:lnTo>
                    <a:pt x="13382" y="9618"/>
                  </a:lnTo>
                  <a:cubicBezTo>
                    <a:pt x="13382" y="9279"/>
                    <a:pt x="13150" y="8993"/>
                    <a:pt x="12829" y="8922"/>
                  </a:cubicBezTo>
                  <a:lnTo>
                    <a:pt x="12829" y="2267"/>
                  </a:lnTo>
                  <a:cubicBezTo>
                    <a:pt x="12829" y="2142"/>
                    <a:pt x="12740" y="2053"/>
                    <a:pt x="12615" y="2053"/>
                  </a:cubicBezTo>
                  <a:cubicBezTo>
                    <a:pt x="12490" y="2053"/>
                    <a:pt x="12401" y="2142"/>
                    <a:pt x="12401" y="2267"/>
                  </a:cubicBezTo>
                  <a:lnTo>
                    <a:pt x="12401" y="8904"/>
                  </a:lnTo>
                  <a:lnTo>
                    <a:pt x="12062" y="8904"/>
                  </a:lnTo>
                  <a:lnTo>
                    <a:pt x="12062" y="5568"/>
                  </a:lnTo>
                  <a:cubicBezTo>
                    <a:pt x="12062" y="4158"/>
                    <a:pt x="11527" y="2891"/>
                    <a:pt x="10652" y="1946"/>
                  </a:cubicBezTo>
                  <a:lnTo>
                    <a:pt x="10652" y="518"/>
                  </a:lnTo>
                  <a:cubicBezTo>
                    <a:pt x="10652" y="483"/>
                    <a:pt x="10688" y="429"/>
                    <a:pt x="10742" y="429"/>
                  </a:cubicBezTo>
                  <a:lnTo>
                    <a:pt x="12312" y="429"/>
                  </a:lnTo>
                  <a:cubicBezTo>
                    <a:pt x="12365" y="429"/>
                    <a:pt x="12401" y="483"/>
                    <a:pt x="12401" y="518"/>
                  </a:cubicBezTo>
                  <a:lnTo>
                    <a:pt x="12401" y="1250"/>
                  </a:lnTo>
                  <a:cubicBezTo>
                    <a:pt x="12401" y="1375"/>
                    <a:pt x="12490" y="1482"/>
                    <a:pt x="12615" y="1482"/>
                  </a:cubicBezTo>
                  <a:cubicBezTo>
                    <a:pt x="12740" y="1482"/>
                    <a:pt x="12829" y="1375"/>
                    <a:pt x="12829" y="1250"/>
                  </a:cubicBezTo>
                  <a:lnTo>
                    <a:pt x="12829" y="518"/>
                  </a:lnTo>
                  <a:cubicBezTo>
                    <a:pt x="12829" y="233"/>
                    <a:pt x="12597" y="1"/>
                    <a:pt x="12312" y="1"/>
                  </a:cubicBezTo>
                  <a:lnTo>
                    <a:pt x="10742" y="1"/>
                  </a:lnTo>
                  <a:cubicBezTo>
                    <a:pt x="10456" y="1"/>
                    <a:pt x="10224" y="233"/>
                    <a:pt x="10224" y="518"/>
                  </a:cubicBezTo>
                  <a:lnTo>
                    <a:pt x="10224" y="1517"/>
                  </a:lnTo>
                  <a:cubicBezTo>
                    <a:pt x="9279" y="697"/>
                    <a:pt x="8047" y="197"/>
                    <a:pt x="6691" y="197"/>
                  </a:cubicBezTo>
                  <a:cubicBezTo>
                    <a:pt x="5353" y="197"/>
                    <a:pt x="4122" y="697"/>
                    <a:pt x="3176" y="1517"/>
                  </a:cubicBezTo>
                  <a:lnTo>
                    <a:pt x="3176" y="518"/>
                  </a:lnTo>
                  <a:cubicBezTo>
                    <a:pt x="3176" y="233"/>
                    <a:pt x="2944" y="1"/>
                    <a:pt x="26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92"/>
            <p:cNvSpPr/>
            <p:nvPr/>
          </p:nvSpPr>
          <p:spPr>
            <a:xfrm>
              <a:off x="2291800" y="2339150"/>
              <a:ext cx="14750" cy="25225"/>
            </a:xfrm>
            <a:custGeom>
              <a:avLst/>
              <a:gdLst/>
              <a:ahLst/>
              <a:cxnLst/>
              <a:rect l="l" t="t" r="r" b="b"/>
              <a:pathLst>
                <a:path w="590" h="1009" extrusionOk="0">
                  <a:moveTo>
                    <a:pt x="335" y="1"/>
                  </a:moveTo>
                  <a:cubicBezTo>
                    <a:pt x="245" y="1"/>
                    <a:pt x="155" y="64"/>
                    <a:pt x="125" y="153"/>
                  </a:cubicBezTo>
                  <a:cubicBezTo>
                    <a:pt x="72" y="349"/>
                    <a:pt x="36" y="563"/>
                    <a:pt x="18" y="777"/>
                  </a:cubicBezTo>
                  <a:cubicBezTo>
                    <a:pt x="1" y="884"/>
                    <a:pt x="90" y="991"/>
                    <a:pt x="197" y="1009"/>
                  </a:cubicBezTo>
                  <a:lnTo>
                    <a:pt x="233" y="1009"/>
                  </a:lnTo>
                  <a:cubicBezTo>
                    <a:pt x="340" y="1009"/>
                    <a:pt x="429" y="920"/>
                    <a:pt x="447" y="813"/>
                  </a:cubicBezTo>
                  <a:cubicBezTo>
                    <a:pt x="464" y="634"/>
                    <a:pt x="500" y="456"/>
                    <a:pt x="554" y="260"/>
                  </a:cubicBezTo>
                  <a:cubicBezTo>
                    <a:pt x="589" y="153"/>
                    <a:pt x="518" y="28"/>
                    <a:pt x="393" y="10"/>
                  </a:cubicBezTo>
                  <a:cubicBezTo>
                    <a:pt x="374" y="3"/>
                    <a:pt x="355" y="1"/>
                    <a:pt x="3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92"/>
            <p:cNvSpPr/>
            <p:nvPr/>
          </p:nvSpPr>
          <p:spPr>
            <a:xfrm>
              <a:off x="2291350" y="2379525"/>
              <a:ext cx="11175" cy="25450"/>
            </a:xfrm>
            <a:custGeom>
              <a:avLst/>
              <a:gdLst/>
              <a:ahLst/>
              <a:cxnLst/>
              <a:rect l="l" t="t" r="r" b="b"/>
              <a:pathLst>
                <a:path w="447" h="1018" extrusionOk="0">
                  <a:moveTo>
                    <a:pt x="215" y="1"/>
                  </a:moveTo>
                  <a:cubicBezTo>
                    <a:pt x="108" y="1"/>
                    <a:pt x="1" y="90"/>
                    <a:pt x="1" y="215"/>
                  </a:cubicBezTo>
                  <a:lnTo>
                    <a:pt x="1" y="804"/>
                  </a:lnTo>
                  <a:cubicBezTo>
                    <a:pt x="1" y="928"/>
                    <a:pt x="108" y="1018"/>
                    <a:pt x="215" y="1018"/>
                  </a:cubicBezTo>
                  <a:cubicBezTo>
                    <a:pt x="340" y="1018"/>
                    <a:pt x="447" y="928"/>
                    <a:pt x="447" y="804"/>
                  </a:cubicBezTo>
                  <a:lnTo>
                    <a:pt x="447" y="215"/>
                  </a:lnTo>
                  <a:cubicBezTo>
                    <a:pt x="447" y="90"/>
                    <a:pt x="340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92"/>
            <p:cNvSpPr/>
            <p:nvPr/>
          </p:nvSpPr>
          <p:spPr>
            <a:xfrm>
              <a:off x="2291350" y="2460700"/>
              <a:ext cx="11175" cy="25900"/>
            </a:xfrm>
            <a:custGeom>
              <a:avLst/>
              <a:gdLst/>
              <a:ahLst/>
              <a:cxnLst/>
              <a:rect l="l" t="t" r="r" b="b"/>
              <a:pathLst>
                <a:path w="447" h="1036" extrusionOk="0">
                  <a:moveTo>
                    <a:pt x="215" y="1"/>
                  </a:moveTo>
                  <a:cubicBezTo>
                    <a:pt x="108" y="1"/>
                    <a:pt x="1" y="108"/>
                    <a:pt x="1" y="215"/>
                  </a:cubicBezTo>
                  <a:lnTo>
                    <a:pt x="1" y="822"/>
                  </a:lnTo>
                  <a:cubicBezTo>
                    <a:pt x="1" y="929"/>
                    <a:pt x="108" y="1036"/>
                    <a:pt x="215" y="1036"/>
                  </a:cubicBezTo>
                  <a:cubicBezTo>
                    <a:pt x="340" y="1036"/>
                    <a:pt x="447" y="929"/>
                    <a:pt x="447" y="822"/>
                  </a:cubicBezTo>
                  <a:lnTo>
                    <a:pt x="447" y="215"/>
                  </a:lnTo>
                  <a:cubicBezTo>
                    <a:pt x="447" y="108"/>
                    <a:pt x="340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92"/>
            <p:cNvSpPr/>
            <p:nvPr/>
          </p:nvSpPr>
          <p:spPr>
            <a:xfrm>
              <a:off x="2303850" y="2302725"/>
              <a:ext cx="20550" cy="23300"/>
            </a:xfrm>
            <a:custGeom>
              <a:avLst/>
              <a:gdLst/>
              <a:ahLst/>
              <a:cxnLst/>
              <a:rect l="l" t="t" r="r" b="b"/>
              <a:pathLst>
                <a:path w="822" h="932" extrusionOk="0">
                  <a:moveTo>
                    <a:pt x="578" y="0"/>
                  </a:moveTo>
                  <a:cubicBezTo>
                    <a:pt x="515" y="0"/>
                    <a:pt x="451" y="32"/>
                    <a:pt x="411" y="93"/>
                  </a:cubicBezTo>
                  <a:cubicBezTo>
                    <a:pt x="286" y="253"/>
                    <a:pt x="161" y="432"/>
                    <a:pt x="54" y="610"/>
                  </a:cubicBezTo>
                  <a:cubicBezTo>
                    <a:pt x="0" y="717"/>
                    <a:pt x="36" y="842"/>
                    <a:pt x="143" y="896"/>
                  </a:cubicBezTo>
                  <a:cubicBezTo>
                    <a:pt x="179" y="914"/>
                    <a:pt x="214" y="932"/>
                    <a:pt x="250" y="932"/>
                  </a:cubicBezTo>
                  <a:cubicBezTo>
                    <a:pt x="321" y="932"/>
                    <a:pt x="393" y="896"/>
                    <a:pt x="446" y="824"/>
                  </a:cubicBezTo>
                  <a:cubicBezTo>
                    <a:pt x="536" y="664"/>
                    <a:pt x="643" y="503"/>
                    <a:pt x="750" y="361"/>
                  </a:cubicBezTo>
                  <a:cubicBezTo>
                    <a:pt x="821" y="253"/>
                    <a:pt x="803" y="129"/>
                    <a:pt x="714" y="57"/>
                  </a:cubicBezTo>
                  <a:cubicBezTo>
                    <a:pt x="675" y="19"/>
                    <a:pt x="627" y="0"/>
                    <a:pt x="5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92"/>
            <p:cNvSpPr/>
            <p:nvPr/>
          </p:nvSpPr>
          <p:spPr>
            <a:xfrm>
              <a:off x="2291350" y="2420125"/>
              <a:ext cx="11175" cy="25900"/>
            </a:xfrm>
            <a:custGeom>
              <a:avLst/>
              <a:gdLst/>
              <a:ahLst/>
              <a:cxnLst/>
              <a:rect l="l" t="t" r="r" b="b"/>
              <a:pathLst>
                <a:path w="447" h="1036" extrusionOk="0">
                  <a:moveTo>
                    <a:pt x="215" y="0"/>
                  </a:moveTo>
                  <a:cubicBezTo>
                    <a:pt x="108" y="0"/>
                    <a:pt x="1" y="90"/>
                    <a:pt x="1" y="214"/>
                  </a:cubicBezTo>
                  <a:lnTo>
                    <a:pt x="1" y="803"/>
                  </a:lnTo>
                  <a:cubicBezTo>
                    <a:pt x="1" y="928"/>
                    <a:pt x="108" y="1035"/>
                    <a:pt x="215" y="1035"/>
                  </a:cubicBezTo>
                  <a:cubicBezTo>
                    <a:pt x="340" y="1035"/>
                    <a:pt x="447" y="928"/>
                    <a:pt x="447" y="803"/>
                  </a:cubicBezTo>
                  <a:lnTo>
                    <a:pt x="447" y="214"/>
                  </a:lnTo>
                  <a:cubicBezTo>
                    <a:pt x="447" y="90"/>
                    <a:pt x="340" y="0"/>
                    <a:pt x="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92"/>
            <p:cNvSpPr/>
            <p:nvPr/>
          </p:nvSpPr>
          <p:spPr>
            <a:xfrm>
              <a:off x="2498325" y="2420125"/>
              <a:ext cx="11175" cy="25450"/>
            </a:xfrm>
            <a:custGeom>
              <a:avLst/>
              <a:gdLst/>
              <a:ahLst/>
              <a:cxnLst/>
              <a:rect l="l" t="t" r="r" b="b"/>
              <a:pathLst>
                <a:path w="447" h="1018" extrusionOk="0">
                  <a:moveTo>
                    <a:pt x="233" y="0"/>
                  </a:moveTo>
                  <a:cubicBezTo>
                    <a:pt x="108" y="0"/>
                    <a:pt x="1" y="90"/>
                    <a:pt x="1" y="214"/>
                  </a:cubicBezTo>
                  <a:lnTo>
                    <a:pt x="1" y="803"/>
                  </a:lnTo>
                  <a:cubicBezTo>
                    <a:pt x="1" y="928"/>
                    <a:pt x="108" y="1017"/>
                    <a:pt x="233" y="1017"/>
                  </a:cubicBezTo>
                  <a:cubicBezTo>
                    <a:pt x="340" y="1017"/>
                    <a:pt x="447" y="928"/>
                    <a:pt x="447" y="803"/>
                  </a:cubicBezTo>
                  <a:lnTo>
                    <a:pt x="447" y="214"/>
                  </a:lnTo>
                  <a:cubicBezTo>
                    <a:pt x="447" y="90"/>
                    <a:pt x="340" y="0"/>
                    <a:pt x="2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92"/>
            <p:cNvSpPr/>
            <p:nvPr/>
          </p:nvSpPr>
          <p:spPr>
            <a:xfrm>
              <a:off x="2498325" y="2460700"/>
              <a:ext cx="11175" cy="25900"/>
            </a:xfrm>
            <a:custGeom>
              <a:avLst/>
              <a:gdLst/>
              <a:ahLst/>
              <a:cxnLst/>
              <a:rect l="l" t="t" r="r" b="b"/>
              <a:pathLst>
                <a:path w="447" h="1036" extrusionOk="0">
                  <a:moveTo>
                    <a:pt x="233" y="1"/>
                  </a:moveTo>
                  <a:cubicBezTo>
                    <a:pt x="108" y="1"/>
                    <a:pt x="1" y="90"/>
                    <a:pt x="1" y="215"/>
                  </a:cubicBezTo>
                  <a:lnTo>
                    <a:pt x="1" y="804"/>
                  </a:lnTo>
                  <a:cubicBezTo>
                    <a:pt x="1" y="929"/>
                    <a:pt x="108" y="1036"/>
                    <a:pt x="233" y="1036"/>
                  </a:cubicBezTo>
                  <a:cubicBezTo>
                    <a:pt x="340" y="1036"/>
                    <a:pt x="447" y="929"/>
                    <a:pt x="447" y="804"/>
                  </a:cubicBezTo>
                  <a:lnTo>
                    <a:pt x="447" y="215"/>
                  </a:lnTo>
                  <a:cubicBezTo>
                    <a:pt x="447" y="90"/>
                    <a:pt x="340" y="1"/>
                    <a:pt x="2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92"/>
            <p:cNvSpPr/>
            <p:nvPr/>
          </p:nvSpPr>
          <p:spPr>
            <a:xfrm>
              <a:off x="2498325" y="2379075"/>
              <a:ext cx="11175" cy="25900"/>
            </a:xfrm>
            <a:custGeom>
              <a:avLst/>
              <a:gdLst/>
              <a:ahLst/>
              <a:cxnLst/>
              <a:rect l="l" t="t" r="r" b="b"/>
              <a:pathLst>
                <a:path w="447" h="1036" extrusionOk="0">
                  <a:moveTo>
                    <a:pt x="233" y="1"/>
                  </a:moveTo>
                  <a:cubicBezTo>
                    <a:pt x="108" y="1"/>
                    <a:pt x="1" y="108"/>
                    <a:pt x="1" y="233"/>
                  </a:cubicBezTo>
                  <a:lnTo>
                    <a:pt x="1" y="822"/>
                  </a:lnTo>
                  <a:cubicBezTo>
                    <a:pt x="1" y="946"/>
                    <a:pt x="108" y="1036"/>
                    <a:pt x="233" y="1036"/>
                  </a:cubicBezTo>
                  <a:cubicBezTo>
                    <a:pt x="340" y="1036"/>
                    <a:pt x="447" y="946"/>
                    <a:pt x="447" y="822"/>
                  </a:cubicBezTo>
                  <a:lnTo>
                    <a:pt x="447" y="233"/>
                  </a:lnTo>
                  <a:cubicBezTo>
                    <a:pt x="447" y="108"/>
                    <a:pt x="340" y="1"/>
                    <a:pt x="2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92"/>
            <p:cNvSpPr/>
            <p:nvPr/>
          </p:nvSpPr>
          <p:spPr>
            <a:xfrm>
              <a:off x="2476025" y="2302625"/>
              <a:ext cx="21000" cy="23400"/>
            </a:xfrm>
            <a:custGeom>
              <a:avLst/>
              <a:gdLst/>
              <a:ahLst/>
              <a:cxnLst/>
              <a:rect l="l" t="t" r="r" b="b"/>
              <a:pathLst>
                <a:path w="840" h="936" extrusionOk="0">
                  <a:moveTo>
                    <a:pt x="250" y="1"/>
                  </a:moveTo>
                  <a:cubicBezTo>
                    <a:pt x="205" y="1"/>
                    <a:pt x="161" y="15"/>
                    <a:pt x="125" y="43"/>
                  </a:cubicBezTo>
                  <a:cubicBezTo>
                    <a:pt x="18" y="133"/>
                    <a:pt x="1" y="257"/>
                    <a:pt x="90" y="365"/>
                  </a:cubicBezTo>
                  <a:cubicBezTo>
                    <a:pt x="197" y="507"/>
                    <a:pt x="304" y="668"/>
                    <a:pt x="393" y="828"/>
                  </a:cubicBezTo>
                  <a:cubicBezTo>
                    <a:pt x="429" y="900"/>
                    <a:pt x="500" y="936"/>
                    <a:pt x="589" y="936"/>
                  </a:cubicBezTo>
                  <a:cubicBezTo>
                    <a:pt x="625" y="936"/>
                    <a:pt x="661" y="918"/>
                    <a:pt x="696" y="900"/>
                  </a:cubicBezTo>
                  <a:cubicBezTo>
                    <a:pt x="803" y="846"/>
                    <a:pt x="839" y="704"/>
                    <a:pt x="768" y="597"/>
                  </a:cubicBezTo>
                  <a:cubicBezTo>
                    <a:pt x="679" y="418"/>
                    <a:pt x="554" y="257"/>
                    <a:pt x="429" y="97"/>
                  </a:cubicBezTo>
                  <a:cubicBezTo>
                    <a:pt x="386" y="33"/>
                    <a:pt x="317" y="1"/>
                    <a:pt x="2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92"/>
            <p:cNvSpPr/>
            <p:nvPr/>
          </p:nvSpPr>
          <p:spPr>
            <a:xfrm>
              <a:off x="2494325" y="2338850"/>
              <a:ext cx="14725" cy="25525"/>
            </a:xfrm>
            <a:custGeom>
              <a:avLst/>
              <a:gdLst/>
              <a:ahLst/>
              <a:cxnLst/>
              <a:rect l="l" t="t" r="r" b="b"/>
              <a:pathLst>
                <a:path w="589" h="1021" extrusionOk="0">
                  <a:moveTo>
                    <a:pt x="237" y="1"/>
                  </a:moveTo>
                  <a:cubicBezTo>
                    <a:pt x="223" y="1"/>
                    <a:pt x="210" y="2"/>
                    <a:pt x="196" y="4"/>
                  </a:cubicBezTo>
                  <a:cubicBezTo>
                    <a:pt x="71" y="40"/>
                    <a:pt x="0" y="165"/>
                    <a:pt x="36" y="272"/>
                  </a:cubicBezTo>
                  <a:cubicBezTo>
                    <a:pt x="89" y="450"/>
                    <a:pt x="125" y="646"/>
                    <a:pt x="143" y="825"/>
                  </a:cubicBezTo>
                  <a:cubicBezTo>
                    <a:pt x="161" y="932"/>
                    <a:pt x="250" y="1021"/>
                    <a:pt x="357" y="1021"/>
                  </a:cubicBezTo>
                  <a:lnTo>
                    <a:pt x="375" y="1021"/>
                  </a:lnTo>
                  <a:cubicBezTo>
                    <a:pt x="500" y="1003"/>
                    <a:pt x="589" y="896"/>
                    <a:pt x="571" y="771"/>
                  </a:cubicBezTo>
                  <a:cubicBezTo>
                    <a:pt x="553" y="575"/>
                    <a:pt x="518" y="361"/>
                    <a:pt x="464" y="165"/>
                  </a:cubicBezTo>
                  <a:cubicBezTo>
                    <a:pt x="433" y="55"/>
                    <a:pt x="333" y="1"/>
                    <a:pt x="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92"/>
            <p:cNvSpPr/>
            <p:nvPr/>
          </p:nvSpPr>
          <p:spPr>
            <a:xfrm>
              <a:off x="2407325" y="2263925"/>
              <a:ext cx="26350" cy="13475"/>
            </a:xfrm>
            <a:custGeom>
              <a:avLst/>
              <a:gdLst/>
              <a:ahLst/>
              <a:cxnLst/>
              <a:rect l="l" t="t" r="r" b="b"/>
              <a:pathLst>
                <a:path w="1054" h="539" extrusionOk="0">
                  <a:moveTo>
                    <a:pt x="231" y="1"/>
                  </a:moveTo>
                  <a:cubicBezTo>
                    <a:pt x="123" y="1"/>
                    <a:pt x="35" y="70"/>
                    <a:pt x="19" y="182"/>
                  </a:cubicBezTo>
                  <a:cubicBezTo>
                    <a:pt x="1" y="307"/>
                    <a:pt x="90" y="414"/>
                    <a:pt x="215" y="432"/>
                  </a:cubicBezTo>
                  <a:cubicBezTo>
                    <a:pt x="393" y="449"/>
                    <a:pt x="590" y="485"/>
                    <a:pt x="768" y="539"/>
                  </a:cubicBezTo>
                  <a:lnTo>
                    <a:pt x="822" y="539"/>
                  </a:lnTo>
                  <a:cubicBezTo>
                    <a:pt x="911" y="539"/>
                    <a:pt x="1000" y="485"/>
                    <a:pt x="1036" y="378"/>
                  </a:cubicBezTo>
                  <a:cubicBezTo>
                    <a:pt x="1054" y="271"/>
                    <a:pt x="982" y="146"/>
                    <a:pt x="875" y="110"/>
                  </a:cubicBezTo>
                  <a:cubicBezTo>
                    <a:pt x="679" y="57"/>
                    <a:pt x="465" y="21"/>
                    <a:pt x="268" y="3"/>
                  </a:cubicBezTo>
                  <a:cubicBezTo>
                    <a:pt x="256" y="2"/>
                    <a:pt x="243" y="1"/>
                    <a:pt x="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92"/>
            <p:cNvSpPr/>
            <p:nvPr/>
          </p:nvSpPr>
          <p:spPr>
            <a:xfrm>
              <a:off x="2366750" y="2263925"/>
              <a:ext cx="26325" cy="13475"/>
            </a:xfrm>
            <a:custGeom>
              <a:avLst/>
              <a:gdLst/>
              <a:ahLst/>
              <a:cxnLst/>
              <a:rect l="l" t="t" r="r" b="b"/>
              <a:pathLst>
                <a:path w="1053" h="539" extrusionOk="0">
                  <a:moveTo>
                    <a:pt x="841" y="1"/>
                  </a:moveTo>
                  <a:cubicBezTo>
                    <a:pt x="828" y="1"/>
                    <a:pt x="816" y="2"/>
                    <a:pt x="803" y="3"/>
                  </a:cubicBezTo>
                  <a:cubicBezTo>
                    <a:pt x="589" y="21"/>
                    <a:pt x="393" y="57"/>
                    <a:pt x="196" y="110"/>
                  </a:cubicBezTo>
                  <a:cubicBezTo>
                    <a:pt x="71" y="146"/>
                    <a:pt x="0" y="271"/>
                    <a:pt x="36" y="378"/>
                  </a:cubicBezTo>
                  <a:cubicBezTo>
                    <a:pt x="71" y="485"/>
                    <a:pt x="143" y="539"/>
                    <a:pt x="250" y="539"/>
                  </a:cubicBezTo>
                  <a:lnTo>
                    <a:pt x="303" y="539"/>
                  </a:lnTo>
                  <a:cubicBezTo>
                    <a:pt x="482" y="485"/>
                    <a:pt x="660" y="449"/>
                    <a:pt x="857" y="432"/>
                  </a:cubicBezTo>
                  <a:cubicBezTo>
                    <a:pt x="981" y="414"/>
                    <a:pt x="1053" y="307"/>
                    <a:pt x="1035" y="182"/>
                  </a:cubicBezTo>
                  <a:cubicBezTo>
                    <a:pt x="1035" y="70"/>
                    <a:pt x="949" y="1"/>
                    <a:pt x="8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92"/>
            <p:cNvSpPr/>
            <p:nvPr/>
          </p:nvSpPr>
          <p:spPr>
            <a:xfrm>
              <a:off x="2445700" y="2276325"/>
              <a:ext cx="24550" cy="18925"/>
            </a:xfrm>
            <a:custGeom>
              <a:avLst/>
              <a:gdLst/>
              <a:ahLst/>
              <a:cxnLst/>
              <a:rect l="l" t="t" r="r" b="b"/>
              <a:pathLst>
                <a:path w="982" h="757" extrusionOk="0">
                  <a:moveTo>
                    <a:pt x="245" y="0"/>
                  </a:moveTo>
                  <a:cubicBezTo>
                    <a:pt x="170" y="0"/>
                    <a:pt x="91" y="40"/>
                    <a:pt x="54" y="114"/>
                  </a:cubicBezTo>
                  <a:cubicBezTo>
                    <a:pt x="0" y="221"/>
                    <a:pt x="36" y="346"/>
                    <a:pt x="125" y="417"/>
                  </a:cubicBezTo>
                  <a:cubicBezTo>
                    <a:pt x="304" y="507"/>
                    <a:pt x="446" y="596"/>
                    <a:pt x="607" y="721"/>
                  </a:cubicBezTo>
                  <a:cubicBezTo>
                    <a:pt x="643" y="756"/>
                    <a:pt x="678" y="756"/>
                    <a:pt x="732" y="756"/>
                  </a:cubicBezTo>
                  <a:cubicBezTo>
                    <a:pt x="803" y="756"/>
                    <a:pt x="857" y="739"/>
                    <a:pt x="910" y="685"/>
                  </a:cubicBezTo>
                  <a:cubicBezTo>
                    <a:pt x="982" y="578"/>
                    <a:pt x="964" y="453"/>
                    <a:pt x="875" y="382"/>
                  </a:cubicBezTo>
                  <a:cubicBezTo>
                    <a:pt x="696" y="239"/>
                    <a:pt x="536" y="132"/>
                    <a:pt x="339" y="25"/>
                  </a:cubicBezTo>
                  <a:cubicBezTo>
                    <a:pt x="312" y="8"/>
                    <a:pt x="279" y="0"/>
                    <a:pt x="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92"/>
            <p:cNvSpPr/>
            <p:nvPr/>
          </p:nvSpPr>
          <p:spPr>
            <a:xfrm>
              <a:off x="2330600" y="2276325"/>
              <a:ext cx="24575" cy="19375"/>
            </a:xfrm>
            <a:custGeom>
              <a:avLst/>
              <a:gdLst/>
              <a:ahLst/>
              <a:cxnLst/>
              <a:rect l="l" t="t" r="r" b="b"/>
              <a:pathLst>
                <a:path w="983" h="775" extrusionOk="0">
                  <a:moveTo>
                    <a:pt x="731" y="0"/>
                  </a:moveTo>
                  <a:cubicBezTo>
                    <a:pt x="695" y="0"/>
                    <a:pt x="658" y="8"/>
                    <a:pt x="625" y="25"/>
                  </a:cubicBezTo>
                  <a:cubicBezTo>
                    <a:pt x="447" y="132"/>
                    <a:pt x="269" y="257"/>
                    <a:pt x="108" y="382"/>
                  </a:cubicBezTo>
                  <a:cubicBezTo>
                    <a:pt x="19" y="453"/>
                    <a:pt x="1" y="578"/>
                    <a:pt x="72" y="685"/>
                  </a:cubicBezTo>
                  <a:cubicBezTo>
                    <a:pt x="108" y="739"/>
                    <a:pt x="179" y="774"/>
                    <a:pt x="251" y="774"/>
                  </a:cubicBezTo>
                  <a:cubicBezTo>
                    <a:pt x="286" y="774"/>
                    <a:pt x="340" y="756"/>
                    <a:pt x="376" y="721"/>
                  </a:cubicBezTo>
                  <a:cubicBezTo>
                    <a:pt x="518" y="614"/>
                    <a:pt x="679" y="507"/>
                    <a:pt x="839" y="417"/>
                  </a:cubicBezTo>
                  <a:cubicBezTo>
                    <a:pt x="947" y="346"/>
                    <a:pt x="982" y="221"/>
                    <a:pt x="929" y="114"/>
                  </a:cubicBezTo>
                  <a:cubicBezTo>
                    <a:pt x="892" y="40"/>
                    <a:pt x="812" y="0"/>
                    <a:pt x="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92"/>
            <p:cNvSpPr/>
            <p:nvPr/>
          </p:nvSpPr>
          <p:spPr>
            <a:xfrm>
              <a:off x="2383250" y="2325100"/>
              <a:ext cx="35250" cy="40175"/>
            </a:xfrm>
            <a:custGeom>
              <a:avLst/>
              <a:gdLst/>
              <a:ahLst/>
              <a:cxnLst/>
              <a:rect l="l" t="t" r="r" b="b"/>
              <a:pathLst>
                <a:path w="1410" h="1607" extrusionOk="0">
                  <a:moveTo>
                    <a:pt x="785" y="1"/>
                  </a:moveTo>
                  <a:cubicBezTo>
                    <a:pt x="357" y="1"/>
                    <a:pt x="0" y="358"/>
                    <a:pt x="0" y="804"/>
                  </a:cubicBezTo>
                  <a:cubicBezTo>
                    <a:pt x="0" y="1250"/>
                    <a:pt x="357" y="1607"/>
                    <a:pt x="785" y="1607"/>
                  </a:cubicBezTo>
                  <a:cubicBezTo>
                    <a:pt x="964" y="1607"/>
                    <a:pt x="1124" y="1535"/>
                    <a:pt x="1249" y="1428"/>
                  </a:cubicBezTo>
                  <a:cubicBezTo>
                    <a:pt x="1285" y="1410"/>
                    <a:pt x="1303" y="1393"/>
                    <a:pt x="1321" y="1357"/>
                  </a:cubicBezTo>
                  <a:cubicBezTo>
                    <a:pt x="1410" y="1268"/>
                    <a:pt x="1392" y="1125"/>
                    <a:pt x="1303" y="1054"/>
                  </a:cubicBezTo>
                  <a:cubicBezTo>
                    <a:pt x="1261" y="1020"/>
                    <a:pt x="1207" y="1002"/>
                    <a:pt x="1154" y="1002"/>
                  </a:cubicBezTo>
                  <a:cubicBezTo>
                    <a:pt x="1095" y="1002"/>
                    <a:pt x="1037" y="1024"/>
                    <a:pt x="999" y="1071"/>
                  </a:cubicBezTo>
                  <a:cubicBezTo>
                    <a:pt x="982" y="1089"/>
                    <a:pt x="982" y="1089"/>
                    <a:pt x="964" y="1107"/>
                  </a:cubicBezTo>
                  <a:cubicBezTo>
                    <a:pt x="928" y="1143"/>
                    <a:pt x="857" y="1161"/>
                    <a:pt x="785" y="1161"/>
                  </a:cubicBezTo>
                  <a:cubicBezTo>
                    <a:pt x="589" y="1161"/>
                    <a:pt x="429" y="1000"/>
                    <a:pt x="429" y="804"/>
                  </a:cubicBezTo>
                  <a:cubicBezTo>
                    <a:pt x="429" y="607"/>
                    <a:pt x="589" y="447"/>
                    <a:pt x="785" y="447"/>
                  </a:cubicBezTo>
                  <a:cubicBezTo>
                    <a:pt x="875" y="447"/>
                    <a:pt x="928" y="465"/>
                    <a:pt x="999" y="500"/>
                  </a:cubicBezTo>
                  <a:cubicBezTo>
                    <a:pt x="1032" y="527"/>
                    <a:pt x="1072" y="538"/>
                    <a:pt x="1113" y="538"/>
                  </a:cubicBezTo>
                  <a:cubicBezTo>
                    <a:pt x="1184" y="538"/>
                    <a:pt x="1258" y="503"/>
                    <a:pt x="1303" y="447"/>
                  </a:cubicBezTo>
                  <a:cubicBezTo>
                    <a:pt x="1356" y="340"/>
                    <a:pt x="1338" y="215"/>
                    <a:pt x="1231" y="144"/>
                  </a:cubicBezTo>
                  <a:cubicBezTo>
                    <a:pt x="1107" y="54"/>
                    <a:pt x="946" y="1"/>
                    <a:pt x="7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18" name="Google Shape;2118;p92"/>
          <p:cNvGrpSpPr/>
          <p:nvPr/>
        </p:nvGrpSpPr>
        <p:grpSpPr>
          <a:xfrm>
            <a:off x="8488204" y="4461001"/>
            <a:ext cx="266325" cy="371150"/>
            <a:chOff x="561950" y="3941200"/>
            <a:chExt cx="266325" cy="371150"/>
          </a:xfrm>
        </p:grpSpPr>
        <p:sp>
          <p:nvSpPr>
            <p:cNvPr id="2119" name="Google Shape;2119;p92"/>
            <p:cNvSpPr/>
            <p:nvPr/>
          </p:nvSpPr>
          <p:spPr>
            <a:xfrm>
              <a:off x="670800" y="4094650"/>
              <a:ext cx="103500" cy="10725"/>
            </a:xfrm>
            <a:custGeom>
              <a:avLst/>
              <a:gdLst/>
              <a:ahLst/>
              <a:cxnLst/>
              <a:rect l="l" t="t" r="r" b="b"/>
              <a:pathLst>
                <a:path w="4140" h="429" extrusionOk="0">
                  <a:moveTo>
                    <a:pt x="214" y="1"/>
                  </a:moveTo>
                  <a:cubicBezTo>
                    <a:pt x="90" y="1"/>
                    <a:pt x="0" y="90"/>
                    <a:pt x="0" y="215"/>
                  </a:cubicBezTo>
                  <a:cubicBezTo>
                    <a:pt x="0" y="340"/>
                    <a:pt x="90" y="429"/>
                    <a:pt x="214" y="429"/>
                  </a:cubicBezTo>
                  <a:lnTo>
                    <a:pt x="3926" y="429"/>
                  </a:lnTo>
                  <a:cubicBezTo>
                    <a:pt x="4033" y="429"/>
                    <a:pt x="4140" y="340"/>
                    <a:pt x="4140" y="215"/>
                  </a:cubicBezTo>
                  <a:cubicBezTo>
                    <a:pt x="4140" y="90"/>
                    <a:pt x="4033" y="1"/>
                    <a:pt x="39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92"/>
            <p:cNvSpPr/>
            <p:nvPr/>
          </p:nvSpPr>
          <p:spPr>
            <a:xfrm>
              <a:off x="670800" y="4117850"/>
              <a:ext cx="76750" cy="11175"/>
            </a:xfrm>
            <a:custGeom>
              <a:avLst/>
              <a:gdLst/>
              <a:ahLst/>
              <a:cxnLst/>
              <a:rect l="l" t="t" r="r" b="b"/>
              <a:pathLst>
                <a:path w="3070" h="447" extrusionOk="0">
                  <a:moveTo>
                    <a:pt x="214" y="0"/>
                  </a:moveTo>
                  <a:cubicBezTo>
                    <a:pt x="90" y="0"/>
                    <a:pt x="0" y="107"/>
                    <a:pt x="0" y="232"/>
                  </a:cubicBezTo>
                  <a:cubicBezTo>
                    <a:pt x="0" y="339"/>
                    <a:pt x="90" y="446"/>
                    <a:pt x="214" y="446"/>
                  </a:cubicBezTo>
                  <a:lnTo>
                    <a:pt x="2855" y="446"/>
                  </a:lnTo>
                  <a:cubicBezTo>
                    <a:pt x="2962" y="446"/>
                    <a:pt x="3069" y="339"/>
                    <a:pt x="3069" y="232"/>
                  </a:cubicBezTo>
                  <a:cubicBezTo>
                    <a:pt x="3069" y="107"/>
                    <a:pt x="2962" y="0"/>
                    <a:pt x="28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92"/>
            <p:cNvSpPr/>
            <p:nvPr/>
          </p:nvSpPr>
          <p:spPr>
            <a:xfrm>
              <a:off x="670800" y="4156200"/>
              <a:ext cx="103500" cy="11175"/>
            </a:xfrm>
            <a:custGeom>
              <a:avLst/>
              <a:gdLst/>
              <a:ahLst/>
              <a:cxnLst/>
              <a:rect l="l" t="t" r="r" b="b"/>
              <a:pathLst>
                <a:path w="4140" h="447" extrusionOk="0">
                  <a:moveTo>
                    <a:pt x="214" y="1"/>
                  </a:moveTo>
                  <a:cubicBezTo>
                    <a:pt x="90" y="1"/>
                    <a:pt x="0" y="108"/>
                    <a:pt x="0" y="215"/>
                  </a:cubicBezTo>
                  <a:cubicBezTo>
                    <a:pt x="0" y="340"/>
                    <a:pt x="90" y="447"/>
                    <a:pt x="214" y="447"/>
                  </a:cubicBezTo>
                  <a:lnTo>
                    <a:pt x="3926" y="447"/>
                  </a:lnTo>
                  <a:cubicBezTo>
                    <a:pt x="4033" y="447"/>
                    <a:pt x="4140" y="340"/>
                    <a:pt x="4140" y="233"/>
                  </a:cubicBezTo>
                  <a:cubicBezTo>
                    <a:pt x="4140" y="108"/>
                    <a:pt x="4033" y="1"/>
                    <a:pt x="39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92"/>
            <p:cNvSpPr/>
            <p:nvPr/>
          </p:nvSpPr>
          <p:spPr>
            <a:xfrm>
              <a:off x="670800" y="4179850"/>
              <a:ext cx="76750" cy="10725"/>
            </a:xfrm>
            <a:custGeom>
              <a:avLst/>
              <a:gdLst/>
              <a:ahLst/>
              <a:cxnLst/>
              <a:rect l="l" t="t" r="r" b="b"/>
              <a:pathLst>
                <a:path w="3070" h="429" extrusionOk="0">
                  <a:moveTo>
                    <a:pt x="214" y="0"/>
                  </a:moveTo>
                  <a:cubicBezTo>
                    <a:pt x="90" y="0"/>
                    <a:pt x="0" y="90"/>
                    <a:pt x="0" y="215"/>
                  </a:cubicBezTo>
                  <a:cubicBezTo>
                    <a:pt x="0" y="339"/>
                    <a:pt x="90" y="429"/>
                    <a:pt x="214" y="429"/>
                  </a:cubicBezTo>
                  <a:lnTo>
                    <a:pt x="2855" y="429"/>
                  </a:lnTo>
                  <a:cubicBezTo>
                    <a:pt x="2962" y="429"/>
                    <a:pt x="3069" y="339"/>
                    <a:pt x="3069" y="215"/>
                  </a:cubicBezTo>
                  <a:cubicBezTo>
                    <a:pt x="3069" y="90"/>
                    <a:pt x="2962" y="0"/>
                    <a:pt x="28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92"/>
            <p:cNvSpPr/>
            <p:nvPr/>
          </p:nvSpPr>
          <p:spPr>
            <a:xfrm>
              <a:off x="670800" y="4218200"/>
              <a:ext cx="103500" cy="10750"/>
            </a:xfrm>
            <a:custGeom>
              <a:avLst/>
              <a:gdLst/>
              <a:ahLst/>
              <a:cxnLst/>
              <a:rect l="l" t="t" r="r" b="b"/>
              <a:pathLst>
                <a:path w="4140" h="430" extrusionOk="0">
                  <a:moveTo>
                    <a:pt x="214" y="1"/>
                  </a:moveTo>
                  <a:cubicBezTo>
                    <a:pt x="90" y="1"/>
                    <a:pt x="0" y="90"/>
                    <a:pt x="0" y="215"/>
                  </a:cubicBezTo>
                  <a:cubicBezTo>
                    <a:pt x="0" y="340"/>
                    <a:pt x="90" y="429"/>
                    <a:pt x="214" y="429"/>
                  </a:cubicBezTo>
                  <a:lnTo>
                    <a:pt x="3908" y="429"/>
                  </a:lnTo>
                  <a:cubicBezTo>
                    <a:pt x="4033" y="429"/>
                    <a:pt x="4140" y="340"/>
                    <a:pt x="4140" y="215"/>
                  </a:cubicBezTo>
                  <a:cubicBezTo>
                    <a:pt x="4140" y="90"/>
                    <a:pt x="4033" y="1"/>
                    <a:pt x="39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92"/>
            <p:cNvSpPr/>
            <p:nvPr/>
          </p:nvSpPr>
          <p:spPr>
            <a:xfrm>
              <a:off x="670800" y="4241850"/>
              <a:ext cx="78075" cy="10725"/>
            </a:xfrm>
            <a:custGeom>
              <a:avLst/>
              <a:gdLst/>
              <a:ahLst/>
              <a:cxnLst/>
              <a:rect l="l" t="t" r="r" b="b"/>
              <a:pathLst>
                <a:path w="3123" h="429" extrusionOk="0">
                  <a:moveTo>
                    <a:pt x="214" y="1"/>
                  </a:moveTo>
                  <a:cubicBezTo>
                    <a:pt x="90" y="1"/>
                    <a:pt x="0" y="90"/>
                    <a:pt x="0" y="215"/>
                  </a:cubicBezTo>
                  <a:cubicBezTo>
                    <a:pt x="0" y="340"/>
                    <a:pt x="90" y="429"/>
                    <a:pt x="214" y="429"/>
                  </a:cubicBezTo>
                  <a:lnTo>
                    <a:pt x="2909" y="429"/>
                  </a:lnTo>
                  <a:cubicBezTo>
                    <a:pt x="3034" y="429"/>
                    <a:pt x="3123" y="340"/>
                    <a:pt x="3123" y="215"/>
                  </a:cubicBezTo>
                  <a:cubicBezTo>
                    <a:pt x="3123" y="90"/>
                    <a:pt x="3034" y="1"/>
                    <a:pt x="29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92"/>
            <p:cNvSpPr/>
            <p:nvPr/>
          </p:nvSpPr>
          <p:spPr>
            <a:xfrm>
              <a:off x="615925" y="4091975"/>
              <a:ext cx="39725" cy="39725"/>
            </a:xfrm>
            <a:custGeom>
              <a:avLst/>
              <a:gdLst/>
              <a:ahLst/>
              <a:cxnLst/>
              <a:rect l="l" t="t" r="r" b="b"/>
              <a:pathLst>
                <a:path w="1589" h="1589" extrusionOk="0">
                  <a:moveTo>
                    <a:pt x="804" y="429"/>
                  </a:moveTo>
                  <a:cubicBezTo>
                    <a:pt x="1000" y="429"/>
                    <a:pt x="1160" y="589"/>
                    <a:pt x="1160" y="786"/>
                  </a:cubicBezTo>
                  <a:cubicBezTo>
                    <a:pt x="1160" y="893"/>
                    <a:pt x="1125" y="982"/>
                    <a:pt x="1053" y="1035"/>
                  </a:cubicBezTo>
                  <a:cubicBezTo>
                    <a:pt x="982" y="1107"/>
                    <a:pt x="893" y="1142"/>
                    <a:pt x="804" y="1142"/>
                  </a:cubicBezTo>
                  <a:cubicBezTo>
                    <a:pt x="697" y="1142"/>
                    <a:pt x="607" y="1107"/>
                    <a:pt x="554" y="1035"/>
                  </a:cubicBezTo>
                  <a:cubicBezTo>
                    <a:pt x="482" y="982"/>
                    <a:pt x="447" y="893"/>
                    <a:pt x="447" y="786"/>
                  </a:cubicBezTo>
                  <a:cubicBezTo>
                    <a:pt x="447" y="696"/>
                    <a:pt x="482" y="607"/>
                    <a:pt x="554" y="536"/>
                  </a:cubicBezTo>
                  <a:cubicBezTo>
                    <a:pt x="607" y="464"/>
                    <a:pt x="697" y="429"/>
                    <a:pt x="804" y="429"/>
                  </a:cubicBezTo>
                  <a:close/>
                  <a:moveTo>
                    <a:pt x="804" y="0"/>
                  </a:moveTo>
                  <a:cubicBezTo>
                    <a:pt x="590" y="0"/>
                    <a:pt x="393" y="72"/>
                    <a:pt x="233" y="232"/>
                  </a:cubicBezTo>
                  <a:cubicBezTo>
                    <a:pt x="90" y="375"/>
                    <a:pt x="1" y="571"/>
                    <a:pt x="1" y="786"/>
                  </a:cubicBezTo>
                  <a:cubicBezTo>
                    <a:pt x="1" y="1000"/>
                    <a:pt x="90" y="1196"/>
                    <a:pt x="233" y="1357"/>
                  </a:cubicBezTo>
                  <a:cubicBezTo>
                    <a:pt x="393" y="1499"/>
                    <a:pt x="590" y="1588"/>
                    <a:pt x="804" y="1588"/>
                  </a:cubicBezTo>
                  <a:cubicBezTo>
                    <a:pt x="1018" y="1588"/>
                    <a:pt x="1214" y="1499"/>
                    <a:pt x="1357" y="1357"/>
                  </a:cubicBezTo>
                  <a:cubicBezTo>
                    <a:pt x="1517" y="1196"/>
                    <a:pt x="1589" y="1000"/>
                    <a:pt x="1589" y="786"/>
                  </a:cubicBezTo>
                  <a:cubicBezTo>
                    <a:pt x="1589" y="357"/>
                    <a:pt x="1232" y="0"/>
                    <a:pt x="8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92"/>
            <p:cNvSpPr/>
            <p:nvPr/>
          </p:nvSpPr>
          <p:spPr>
            <a:xfrm>
              <a:off x="615925" y="4153525"/>
              <a:ext cx="39725" cy="39725"/>
            </a:xfrm>
            <a:custGeom>
              <a:avLst/>
              <a:gdLst/>
              <a:ahLst/>
              <a:cxnLst/>
              <a:rect l="l" t="t" r="r" b="b"/>
              <a:pathLst>
                <a:path w="1589" h="1589" extrusionOk="0">
                  <a:moveTo>
                    <a:pt x="804" y="447"/>
                  </a:moveTo>
                  <a:cubicBezTo>
                    <a:pt x="893" y="447"/>
                    <a:pt x="982" y="483"/>
                    <a:pt x="1053" y="554"/>
                  </a:cubicBezTo>
                  <a:cubicBezTo>
                    <a:pt x="1125" y="607"/>
                    <a:pt x="1160" y="697"/>
                    <a:pt x="1160" y="804"/>
                  </a:cubicBezTo>
                  <a:cubicBezTo>
                    <a:pt x="1160" y="1000"/>
                    <a:pt x="1000" y="1161"/>
                    <a:pt x="804" y="1161"/>
                  </a:cubicBezTo>
                  <a:cubicBezTo>
                    <a:pt x="607" y="1161"/>
                    <a:pt x="447" y="1000"/>
                    <a:pt x="447" y="804"/>
                  </a:cubicBezTo>
                  <a:cubicBezTo>
                    <a:pt x="447" y="607"/>
                    <a:pt x="607" y="447"/>
                    <a:pt x="804" y="447"/>
                  </a:cubicBezTo>
                  <a:close/>
                  <a:moveTo>
                    <a:pt x="804" y="1"/>
                  </a:moveTo>
                  <a:cubicBezTo>
                    <a:pt x="358" y="1"/>
                    <a:pt x="1" y="358"/>
                    <a:pt x="1" y="804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232" y="1589"/>
                    <a:pt x="1589" y="1232"/>
                    <a:pt x="1589" y="804"/>
                  </a:cubicBezTo>
                  <a:cubicBezTo>
                    <a:pt x="1589" y="590"/>
                    <a:pt x="1517" y="393"/>
                    <a:pt x="1357" y="233"/>
                  </a:cubicBezTo>
                  <a:cubicBezTo>
                    <a:pt x="1214" y="90"/>
                    <a:pt x="1018" y="1"/>
                    <a:pt x="8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92"/>
            <p:cNvSpPr/>
            <p:nvPr/>
          </p:nvSpPr>
          <p:spPr>
            <a:xfrm>
              <a:off x="615925" y="4215525"/>
              <a:ext cx="39725" cy="39725"/>
            </a:xfrm>
            <a:custGeom>
              <a:avLst/>
              <a:gdLst/>
              <a:ahLst/>
              <a:cxnLst/>
              <a:rect l="l" t="t" r="r" b="b"/>
              <a:pathLst>
                <a:path w="1589" h="1589" extrusionOk="0">
                  <a:moveTo>
                    <a:pt x="804" y="429"/>
                  </a:moveTo>
                  <a:cubicBezTo>
                    <a:pt x="1000" y="429"/>
                    <a:pt x="1160" y="590"/>
                    <a:pt x="1160" y="786"/>
                  </a:cubicBezTo>
                  <a:cubicBezTo>
                    <a:pt x="1160" y="893"/>
                    <a:pt x="1125" y="982"/>
                    <a:pt x="1053" y="1054"/>
                  </a:cubicBezTo>
                  <a:cubicBezTo>
                    <a:pt x="982" y="1107"/>
                    <a:pt x="893" y="1143"/>
                    <a:pt x="804" y="1143"/>
                  </a:cubicBezTo>
                  <a:cubicBezTo>
                    <a:pt x="607" y="1143"/>
                    <a:pt x="447" y="982"/>
                    <a:pt x="447" y="786"/>
                  </a:cubicBezTo>
                  <a:cubicBezTo>
                    <a:pt x="447" y="590"/>
                    <a:pt x="607" y="429"/>
                    <a:pt x="804" y="429"/>
                  </a:cubicBezTo>
                  <a:close/>
                  <a:moveTo>
                    <a:pt x="804" y="1"/>
                  </a:moveTo>
                  <a:cubicBezTo>
                    <a:pt x="358" y="1"/>
                    <a:pt x="1" y="358"/>
                    <a:pt x="1" y="786"/>
                  </a:cubicBezTo>
                  <a:cubicBezTo>
                    <a:pt x="1" y="1232"/>
                    <a:pt x="358" y="1589"/>
                    <a:pt x="804" y="1589"/>
                  </a:cubicBezTo>
                  <a:cubicBezTo>
                    <a:pt x="1018" y="1589"/>
                    <a:pt x="1214" y="1500"/>
                    <a:pt x="1357" y="1357"/>
                  </a:cubicBezTo>
                  <a:cubicBezTo>
                    <a:pt x="1517" y="1196"/>
                    <a:pt x="1589" y="1000"/>
                    <a:pt x="1589" y="786"/>
                  </a:cubicBezTo>
                  <a:cubicBezTo>
                    <a:pt x="1589" y="358"/>
                    <a:pt x="1232" y="1"/>
                    <a:pt x="8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92"/>
            <p:cNvSpPr/>
            <p:nvPr/>
          </p:nvSpPr>
          <p:spPr>
            <a:xfrm>
              <a:off x="652500" y="4035775"/>
              <a:ext cx="38400" cy="43725"/>
            </a:xfrm>
            <a:custGeom>
              <a:avLst/>
              <a:gdLst/>
              <a:ahLst/>
              <a:cxnLst/>
              <a:rect l="l" t="t" r="r" b="b"/>
              <a:pathLst>
                <a:path w="1536" h="1749" extrusionOk="0">
                  <a:moveTo>
                    <a:pt x="768" y="768"/>
                  </a:moveTo>
                  <a:lnTo>
                    <a:pt x="857" y="982"/>
                  </a:lnTo>
                  <a:lnTo>
                    <a:pt x="697" y="982"/>
                  </a:lnTo>
                  <a:lnTo>
                    <a:pt x="768" y="768"/>
                  </a:lnTo>
                  <a:close/>
                  <a:moveTo>
                    <a:pt x="768" y="0"/>
                  </a:moveTo>
                  <a:cubicBezTo>
                    <a:pt x="679" y="0"/>
                    <a:pt x="590" y="54"/>
                    <a:pt x="536" y="143"/>
                  </a:cubicBezTo>
                  <a:lnTo>
                    <a:pt x="54" y="1446"/>
                  </a:lnTo>
                  <a:cubicBezTo>
                    <a:pt x="1" y="1553"/>
                    <a:pt x="54" y="1678"/>
                    <a:pt x="179" y="1731"/>
                  </a:cubicBezTo>
                  <a:cubicBezTo>
                    <a:pt x="202" y="1738"/>
                    <a:pt x="225" y="1742"/>
                    <a:pt x="248" y="1742"/>
                  </a:cubicBezTo>
                  <a:cubicBezTo>
                    <a:pt x="335" y="1742"/>
                    <a:pt x="419" y="1691"/>
                    <a:pt x="447" y="1606"/>
                  </a:cubicBezTo>
                  <a:lnTo>
                    <a:pt x="518" y="1410"/>
                  </a:lnTo>
                  <a:lnTo>
                    <a:pt x="1018" y="1410"/>
                  </a:lnTo>
                  <a:lnTo>
                    <a:pt x="1089" y="1606"/>
                  </a:lnTo>
                  <a:cubicBezTo>
                    <a:pt x="1125" y="1695"/>
                    <a:pt x="1196" y="1749"/>
                    <a:pt x="1285" y="1749"/>
                  </a:cubicBezTo>
                  <a:cubicBezTo>
                    <a:pt x="1321" y="1749"/>
                    <a:pt x="1339" y="1731"/>
                    <a:pt x="1357" y="1731"/>
                  </a:cubicBezTo>
                  <a:cubicBezTo>
                    <a:pt x="1482" y="1678"/>
                    <a:pt x="1535" y="1553"/>
                    <a:pt x="1500" y="1446"/>
                  </a:cubicBezTo>
                  <a:lnTo>
                    <a:pt x="1000" y="143"/>
                  </a:lnTo>
                  <a:cubicBezTo>
                    <a:pt x="964" y="54"/>
                    <a:pt x="875" y="0"/>
                    <a:pt x="7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92"/>
            <p:cNvSpPr/>
            <p:nvPr/>
          </p:nvSpPr>
          <p:spPr>
            <a:xfrm>
              <a:off x="742625" y="4035775"/>
              <a:ext cx="30350" cy="43725"/>
            </a:xfrm>
            <a:custGeom>
              <a:avLst/>
              <a:gdLst/>
              <a:ahLst/>
              <a:cxnLst/>
              <a:rect l="l" t="t" r="r" b="b"/>
              <a:pathLst>
                <a:path w="1214" h="1749" extrusionOk="0">
                  <a:moveTo>
                    <a:pt x="232" y="0"/>
                  </a:moveTo>
                  <a:cubicBezTo>
                    <a:pt x="107" y="0"/>
                    <a:pt x="0" y="90"/>
                    <a:pt x="0" y="214"/>
                  </a:cubicBezTo>
                  <a:lnTo>
                    <a:pt x="0" y="1517"/>
                  </a:lnTo>
                  <a:cubicBezTo>
                    <a:pt x="0" y="1642"/>
                    <a:pt x="107" y="1749"/>
                    <a:pt x="232" y="1749"/>
                  </a:cubicBezTo>
                  <a:cubicBezTo>
                    <a:pt x="339" y="1749"/>
                    <a:pt x="446" y="1642"/>
                    <a:pt x="446" y="1517"/>
                  </a:cubicBezTo>
                  <a:lnTo>
                    <a:pt x="446" y="1303"/>
                  </a:lnTo>
                  <a:lnTo>
                    <a:pt x="821" y="1678"/>
                  </a:lnTo>
                  <a:cubicBezTo>
                    <a:pt x="874" y="1713"/>
                    <a:pt x="928" y="1749"/>
                    <a:pt x="981" y="1749"/>
                  </a:cubicBezTo>
                  <a:cubicBezTo>
                    <a:pt x="1035" y="1749"/>
                    <a:pt x="1088" y="1713"/>
                    <a:pt x="1142" y="1678"/>
                  </a:cubicBezTo>
                  <a:cubicBezTo>
                    <a:pt x="1213" y="1588"/>
                    <a:pt x="1213" y="1446"/>
                    <a:pt x="1124" y="1374"/>
                  </a:cubicBezTo>
                  <a:lnTo>
                    <a:pt x="589" y="839"/>
                  </a:lnTo>
                  <a:lnTo>
                    <a:pt x="1088" y="393"/>
                  </a:lnTo>
                  <a:cubicBezTo>
                    <a:pt x="1160" y="304"/>
                    <a:pt x="1178" y="161"/>
                    <a:pt x="1088" y="72"/>
                  </a:cubicBezTo>
                  <a:cubicBezTo>
                    <a:pt x="1051" y="34"/>
                    <a:pt x="993" y="11"/>
                    <a:pt x="934" y="11"/>
                  </a:cubicBezTo>
                  <a:cubicBezTo>
                    <a:pt x="881" y="11"/>
                    <a:pt x="827" y="30"/>
                    <a:pt x="785" y="72"/>
                  </a:cubicBezTo>
                  <a:lnTo>
                    <a:pt x="446" y="375"/>
                  </a:lnTo>
                  <a:lnTo>
                    <a:pt x="446" y="214"/>
                  </a:lnTo>
                  <a:cubicBezTo>
                    <a:pt x="446" y="90"/>
                    <a:pt x="339" y="0"/>
                    <a:pt x="2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92"/>
            <p:cNvSpPr/>
            <p:nvPr/>
          </p:nvSpPr>
          <p:spPr>
            <a:xfrm>
              <a:off x="699800" y="4035525"/>
              <a:ext cx="33475" cy="43975"/>
            </a:xfrm>
            <a:custGeom>
              <a:avLst/>
              <a:gdLst/>
              <a:ahLst/>
              <a:cxnLst/>
              <a:rect l="l" t="t" r="r" b="b"/>
              <a:pathLst>
                <a:path w="1339" h="1759" extrusionOk="0">
                  <a:moveTo>
                    <a:pt x="678" y="0"/>
                  </a:moveTo>
                  <a:cubicBezTo>
                    <a:pt x="615" y="0"/>
                    <a:pt x="549" y="8"/>
                    <a:pt x="482" y="28"/>
                  </a:cubicBezTo>
                  <a:cubicBezTo>
                    <a:pt x="268" y="100"/>
                    <a:pt x="125" y="260"/>
                    <a:pt x="107" y="456"/>
                  </a:cubicBezTo>
                  <a:cubicBezTo>
                    <a:pt x="72" y="635"/>
                    <a:pt x="161" y="813"/>
                    <a:pt x="303" y="920"/>
                  </a:cubicBezTo>
                  <a:cubicBezTo>
                    <a:pt x="321" y="920"/>
                    <a:pt x="339" y="920"/>
                    <a:pt x="339" y="938"/>
                  </a:cubicBezTo>
                  <a:cubicBezTo>
                    <a:pt x="357" y="938"/>
                    <a:pt x="535" y="1009"/>
                    <a:pt x="732" y="1099"/>
                  </a:cubicBezTo>
                  <a:cubicBezTo>
                    <a:pt x="803" y="1117"/>
                    <a:pt x="892" y="1170"/>
                    <a:pt x="874" y="1206"/>
                  </a:cubicBezTo>
                  <a:cubicBezTo>
                    <a:pt x="874" y="1259"/>
                    <a:pt x="803" y="1313"/>
                    <a:pt x="696" y="1313"/>
                  </a:cubicBezTo>
                  <a:cubicBezTo>
                    <a:pt x="589" y="1313"/>
                    <a:pt x="464" y="1277"/>
                    <a:pt x="411" y="1188"/>
                  </a:cubicBezTo>
                  <a:cubicBezTo>
                    <a:pt x="363" y="1141"/>
                    <a:pt x="301" y="1119"/>
                    <a:pt x="240" y="1119"/>
                  </a:cubicBezTo>
                  <a:cubicBezTo>
                    <a:pt x="186" y="1119"/>
                    <a:pt x="131" y="1136"/>
                    <a:pt x="89" y="1170"/>
                  </a:cubicBezTo>
                  <a:cubicBezTo>
                    <a:pt x="0" y="1259"/>
                    <a:pt x="0" y="1402"/>
                    <a:pt x="72" y="1491"/>
                  </a:cubicBezTo>
                  <a:cubicBezTo>
                    <a:pt x="232" y="1652"/>
                    <a:pt x="464" y="1759"/>
                    <a:pt x="696" y="1759"/>
                  </a:cubicBezTo>
                  <a:cubicBezTo>
                    <a:pt x="999" y="1759"/>
                    <a:pt x="1249" y="1563"/>
                    <a:pt x="1303" y="1295"/>
                  </a:cubicBezTo>
                  <a:cubicBezTo>
                    <a:pt x="1338" y="1081"/>
                    <a:pt x="1249" y="813"/>
                    <a:pt x="892" y="688"/>
                  </a:cubicBezTo>
                  <a:cubicBezTo>
                    <a:pt x="732" y="635"/>
                    <a:pt x="589" y="563"/>
                    <a:pt x="535" y="546"/>
                  </a:cubicBezTo>
                  <a:cubicBezTo>
                    <a:pt x="535" y="528"/>
                    <a:pt x="535" y="528"/>
                    <a:pt x="535" y="510"/>
                  </a:cubicBezTo>
                  <a:cubicBezTo>
                    <a:pt x="535" y="474"/>
                    <a:pt x="553" y="456"/>
                    <a:pt x="607" y="456"/>
                  </a:cubicBezTo>
                  <a:cubicBezTo>
                    <a:pt x="635" y="446"/>
                    <a:pt x="664" y="442"/>
                    <a:pt x="692" y="442"/>
                  </a:cubicBezTo>
                  <a:cubicBezTo>
                    <a:pt x="807" y="442"/>
                    <a:pt x="910" y="513"/>
                    <a:pt x="910" y="528"/>
                  </a:cubicBezTo>
                  <a:cubicBezTo>
                    <a:pt x="947" y="558"/>
                    <a:pt x="994" y="572"/>
                    <a:pt x="1041" y="572"/>
                  </a:cubicBezTo>
                  <a:cubicBezTo>
                    <a:pt x="1106" y="572"/>
                    <a:pt x="1172" y="544"/>
                    <a:pt x="1213" y="492"/>
                  </a:cubicBezTo>
                  <a:cubicBezTo>
                    <a:pt x="1303" y="403"/>
                    <a:pt x="1285" y="260"/>
                    <a:pt x="1196" y="189"/>
                  </a:cubicBezTo>
                  <a:cubicBezTo>
                    <a:pt x="1098" y="105"/>
                    <a:pt x="903" y="0"/>
                    <a:pt x="6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92"/>
            <p:cNvSpPr/>
            <p:nvPr/>
          </p:nvSpPr>
          <p:spPr>
            <a:xfrm>
              <a:off x="617725" y="4035775"/>
              <a:ext cx="29000" cy="43725"/>
            </a:xfrm>
            <a:custGeom>
              <a:avLst/>
              <a:gdLst/>
              <a:ahLst/>
              <a:cxnLst/>
              <a:rect l="l" t="t" r="r" b="b"/>
              <a:pathLst>
                <a:path w="1160" h="1749" extrusionOk="0">
                  <a:moveTo>
                    <a:pt x="214" y="0"/>
                  </a:moveTo>
                  <a:cubicBezTo>
                    <a:pt x="89" y="0"/>
                    <a:pt x="0" y="90"/>
                    <a:pt x="0" y="214"/>
                  </a:cubicBezTo>
                  <a:cubicBezTo>
                    <a:pt x="0" y="321"/>
                    <a:pt x="89" y="429"/>
                    <a:pt x="214" y="429"/>
                  </a:cubicBezTo>
                  <a:lnTo>
                    <a:pt x="357" y="429"/>
                  </a:lnTo>
                  <a:lnTo>
                    <a:pt x="357" y="1517"/>
                  </a:lnTo>
                  <a:cubicBezTo>
                    <a:pt x="357" y="1642"/>
                    <a:pt x="464" y="1749"/>
                    <a:pt x="571" y="1749"/>
                  </a:cubicBezTo>
                  <a:cubicBezTo>
                    <a:pt x="696" y="1749"/>
                    <a:pt x="803" y="1642"/>
                    <a:pt x="803" y="1517"/>
                  </a:cubicBezTo>
                  <a:lnTo>
                    <a:pt x="803" y="429"/>
                  </a:lnTo>
                  <a:lnTo>
                    <a:pt x="946" y="429"/>
                  </a:lnTo>
                  <a:cubicBezTo>
                    <a:pt x="1071" y="429"/>
                    <a:pt x="1160" y="321"/>
                    <a:pt x="1160" y="214"/>
                  </a:cubicBezTo>
                  <a:cubicBezTo>
                    <a:pt x="1160" y="90"/>
                    <a:pt x="1071" y="0"/>
                    <a:pt x="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92"/>
            <p:cNvSpPr/>
            <p:nvPr/>
          </p:nvSpPr>
          <p:spPr>
            <a:xfrm>
              <a:off x="561950" y="3941200"/>
              <a:ext cx="266325" cy="371150"/>
            </a:xfrm>
            <a:custGeom>
              <a:avLst/>
              <a:gdLst/>
              <a:ahLst/>
              <a:cxnLst/>
              <a:rect l="l" t="t" r="r" b="b"/>
              <a:pathLst>
                <a:path w="10653" h="14846" extrusionOk="0">
                  <a:moveTo>
                    <a:pt x="6014" y="429"/>
                  </a:moveTo>
                  <a:cubicBezTo>
                    <a:pt x="6032" y="429"/>
                    <a:pt x="6032" y="429"/>
                    <a:pt x="6032" y="447"/>
                  </a:cubicBezTo>
                  <a:lnTo>
                    <a:pt x="6032" y="2499"/>
                  </a:lnTo>
                  <a:lnTo>
                    <a:pt x="4622" y="2499"/>
                  </a:lnTo>
                  <a:lnTo>
                    <a:pt x="4622" y="447"/>
                  </a:lnTo>
                  <a:cubicBezTo>
                    <a:pt x="4622" y="429"/>
                    <a:pt x="4622" y="429"/>
                    <a:pt x="4640" y="429"/>
                  </a:cubicBezTo>
                  <a:close/>
                  <a:moveTo>
                    <a:pt x="4640" y="1"/>
                  </a:moveTo>
                  <a:cubicBezTo>
                    <a:pt x="4390" y="1"/>
                    <a:pt x="4194" y="197"/>
                    <a:pt x="4194" y="447"/>
                  </a:cubicBezTo>
                  <a:lnTo>
                    <a:pt x="4194" y="732"/>
                  </a:lnTo>
                  <a:lnTo>
                    <a:pt x="875" y="732"/>
                  </a:lnTo>
                  <a:cubicBezTo>
                    <a:pt x="393" y="732"/>
                    <a:pt x="1" y="1125"/>
                    <a:pt x="1" y="1606"/>
                  </a:cubicBezTo>
                  <a:lnTo>
                    <a:pt x="1" y="13989"/>
                  </a:lnTo>
                  <a:cubicBezTo>
                    <a:pt x="1" y="14453"/>
                    <a:pt x="393" y="14846"/>
                    <a:pt x="875" y="14846"/>
                  </a:cubicBezTo>
                  <a:lnTo>
                    <a:pt x="2481" y="14846"/>
                  </a:lnTo>
                  <a:cubicBezTo>
                    <a:pt x="2606" y="14846"/>
                    <a:pt x="2695" y="14757"/>
                    <a:pt x="2695" y="14632"/>
                  </a:cubicBezTo>
                  <a:cubicBezTo>
                    <a:pt x="2695" y="14507"/>
                    <a:pt x="2606" y="14418"/>
                    <a:pt x="2481" y="14418"/>
                  </a:cubicBezTo>
                  <a:lnTo>
                    <a:pt x="875" y="14418"/>
                  </a:lnTo>
                  <a:cubicBezTo>
                    <a:pt x="625" y="14418"/>
                    <a:pt x="447" y="14221"/>
                    <a:pt x="447" y="13989"/>
                  </a:cubicBezTo>
                  <a:lnTo>
                    <a:pt x="447" y="1606"/>
                  </a:lnTo>
                  <a:cubicBezTo>
                    <a:pt x="447" y="1375"/>
                    <a:pt x="625" y="1178"/>
                    <a:pt x="875" y="1178"/>
                  </a:cubicBezTo>
                  <a:lnTo>
                    <a:pt x="4194" y="1178"/>
                  </a:lnTo>
                  <a:lnTo>
                    <a:pt x="4194" y="1767"/>
                  </a:lnTo>
                  <a:lnTo>
                    <a:pt x="1517" y="1767"/>
                  </a:lnTo>
                  <a:cubicBezTo>
                    <a:pt x="1250" y="1767"/>
                    <a:pt x="1036" y="1981"/>
                    <a:pt x="1036" y="2231"/>
                  </a:cubicBezTo>
                  <a:lnTo>
                    <a:pt x="1036" y="13347"/>
                  </a:lnTo>
                  <a:cubicBezTo>
                    <a:pt x="1036" y="13615"/>
                    <a:pt x="1250" y="13829"/>
                    <a:pt x="1517" y="13829"/>
                  </a:cubicBezTo>
                  <a:lnTo>
                    <a:pt x="9136" y="13829"/>
                  </a:lnTo>
                  <a:cubicBezTo>
                    <a:pt x="9404" y="13829"/>
                    <a:pt x="9618" y="13615"/>
                    <a:pt x="9618" y="13347"/>
                  </a:cubicBezTo>
                  <a:lnTo>
                    <a:pt x="9618" y="4408"/>
                  </a:lnTo>
                  <a:cubicBezTo>
                    <a:pt x="9618" y="4283"/>
                    <a:pt x="9511" y="4176"/>
                    <a:pt x="9404" y="4176"/>
                  </a:cubicBezTo>
                  <a:cubicBezTo>
                    <a:pt x="9279" y="4176"/>
                    <a:pt x="9172" y="4283"/>
                    <a:pt x="9172" y="4408"/>
                  </a:cubicBezTo>
                  <a:lnTo>
                    <a:pt x="9172" y="13347"/>
                  </a:lnTo>
                  <a:cubicBezTo>
                    <a:pt x="9172" y="13383"/>
                    <a:pt x="9154" y="13400"/>
                    <a:pt x="9136" y="13400"/>
                  </a:cubicBezTo>
                  <a:lnTo>
                    <a:pt x="1517" y="13400"/>
                  </a:lnTo>
                  <a:cubicBezTo>
                    <a:pt x="1500" y="13400"/>
                    <a:pt x="1482" y="13383"/>
                    <a:pt x="1482" y="13347"/>
                  </a:cubicBezTo>
                  <a:lnTo>
                    <a:pt x="1482" y="2231"/>
                  </a:lnTo>
                  <a:cubicBezTo>
                    <a:pt x="1482" y="2213"/>
                    <a:pt x="1500" y="2195"/>
                    <a:pt x="1517" y="2195"/>
                  </a:cubicBezTo>
                  <a:lnTo>
                    <a:pt x="4194" y="2195"/>
                  </a:lnTo>
                  <a:lnTo>
                    <a:pt x="4194" y="2499"/>
                  </a:lnTo>
                  <a:cubicBezTo>
                    <a:pt x="4194" y="2748"/>
                    <a:pt x="4390" y="2945"/>
                    <a:pt x="4640" y="2945"/>
                  </a:cubicBezTo>
                  <a:lnTo>
                    <a:pt x="6014" y="2945"/>
                  </a:lnTo>
                  <a:cubicBezTo>
                    <a:pt x="6264" y="2945"/>
                    <a:pt x="6460" y="2748"/>
                    <a:pt x="6460" y="2499"/>
                  </a:cubicBezTo>
                  <a:lnTo>
                    <a:pt x="6460" y="2195"/>
                  </a:lnTo>
                  <a:lnTo>
                    <a:pt x="9136" y="2195"/>
                  </a:lnTo>
                  <a:cubicBezTo>
                    <a:pt x="9154" y="2195"/>
                    <a:pt x="9172" y="2213"/>
                    <a:pt x="9172" y="2231"/>
                  </a:cubicBezTo>
                  <a:lnTo>
                    <a:pt x="9172" y="3391"/>
                  </a:lnTo>
                  <a:cubicBezTo>
                    <a:pt x="9172" y="3516"/>
                    <a:pt x="9279" y="3623"/>
                    <a:pt x="9404" y="3623"/>
                  </a:cubicBezTo>
                  <a:cubicBezTo>
                    <a:pt x="9511" y="3623"/>
                    <a:pt x="9618" y="3516"/>
                    <a:pt x="9618" y="3391"/>
                  </a:cubicBezTo>
                  <a:lnTo>
                    <a:pt x="9618" y="2231"/>
                  </a:lnTo>
                  <a:cubicBezTo>
                    <a:pt x="9618" y="1981"/>
                    <a:pt x="9404" y="1767"/>
                    <a:pt x="9136" y="1767"/>
                  </a:cubicBezTo>
                  <a:lnTo>
                    <a:pt x="6460" y="1767"/>
                  </a:lnTo>
                  <a:lnTo>
                    <a:pt x="6460" y="1178"/>
                  </a:lnTo>
                  <a:lnTo>
                    <a:pt x="9796" y="1178"/>
                  </a:lnTo>
                  <a:cubicBezTo>
                    <a:pt x="10028" y="1178"/>
                    <a:pt x="10225" y="1375"/>
                    <a:pt x="10225" y="1606"/>
                  </a:cubicBezTo>
                  <a:lnTo>
                    <a:pt x="10225" y="13989"/>
                  </a:lnTo>
                  <a:cubicBezTo>
                    <a:pt x="10225" y="14221"/>
                    <a:pt x="10028" y="14418"/>
                    <a:pt x="9796" y="14418"/>
                  </a:cubicBezTo>
                  <a:lnTo>
                    <a:pt x="3498" y="14418"/>
                  </a:lnTo>
                  <a:cubicBezTo>
                    <a:pt x="3373" y="14418"/>
                    <a:pt x="3284" y="14507"/>
                    <a:pt x="3284" y="14632"/>
                  </a:cubicBezTo>
                  <a:cubicBezTo>
                    <a:pt x="3284" y="14757"/>
                    <a:pt x="3373" y="14846"/>
                    <a:pt x="3498" y="14846"/>
                  </a:cubicBezTo>
                  <a:lnTo>
                    <a:pt x="9796" y="14846"/>
                  </a:lnTo>
                  <a:cubicBezTo>
                    <a:pt x="10260" y="14846"/>
                    <a:pt x="10653" y="14453"/>
                    <a:pt x="10653" y="13989"/>
                  </a:cubicBezTo>
                  <a:lnTo>
                    <a:pt x="10653" y="1606"/>
                  </a:lnTo>
                  <a:cubicBezTo>
                    <a:pt x="10653" y="1125"/>
                    <a:pt x="10260" y="732"/>
                    <a:pt x="9796" y="732"/>
                  </a:cubicBezTo>
                  <a:lnTo>
                    <a:pt x="6460" y="732"/>
                  </a:lnTo>
                  <a:lnTo>
                    <a:pt x="6460" y="447"/>
                  </a:lnTo>
                  <a:cubicBezTo>
                    <a:pt x="6460" y="197"/>
                    <a:pt x="6264" y="1"/>
                    <a:pt x="60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3" name="Google Shape;2133;p92"/>
          <p:cNvGrpSpPr/>
          <p:nvPr/>
        </p:nvGrpSpPr>
        <p:grpSpPr>
          <a:xfrm>
            <a:off x="905091" y="4461001"/>
            <a:ext cx="252075" cy="371150"/>
            <a:chOff x="2829300" y="2807300"/>
            <a:chExt cx="252075" cy="371150"/>
          </a:xfrm>
        </p:grpSpPr>
        <p:sp>
          <p:nvSpPr>
            <p:cNvPr id="2134" name="Google Shape;2134;p92"/>
            <p:cNvSpPr/>
            <p:nvPr/>
          </p:nvSpPr>
          <p:spPr>
            <a:xfrm>
              <a:off x="2902900" y="2915700"/>
              <a:ext cx="113350" cy="10725"/>
            </a:xfrm>
            <a:custGeom>
              <a:avLst/>
              <a:gdLst/>
              <a:ahLst/>
              <a:cxnLst/>
              <a:rect l="l" t="t" r="r" b="b"/>
              <a:pathLst>
                <a:path w="4534" h="429" extrusionOk="0">
                  <a:moveTo>
                    <a:pt x="215" y="0"/>
                  </a:moveTo>
                  <a:cubicBezTo>
                    <a:pt x="108" y="0"/>
                    <a:pt x="1" y="90"/>
                    <a:pt x="1" y="215"/>
                  </a:cubicBezTo>
                  <a:cubicBezTo>
                    <a:pt x="1" y="322"/>
                    <a:pt x="108" y="429"/>
                    <a:pt x="215" y="429"/>
                  </a:cubicBezTo>
                  <a:lnTo>
                    <a:pt x="4319" y="429"/>
                  </a:lnTo>
                  <a:cubicBezTo>
                    <a:pt x="4444" y="429"/>
                    <a:pt x="4533" y="322"/>
                    <a:pt x="4533" y="215"/>
                  </a:cubicBezTo>
                  <a:cubicBezTo>
                    <a:pt x="4533" y="90"/>
                    <a:pt x="4444" y="0"/>
                    <a:pt x="43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92"/>
            <p:cNvSpPr/>
            <p:nvPr/>
          </p:nvSpPr>
          <p:spPr>
            <a:xfrm>
              <a:off x="2883275" y="2955400"/>
              <a:ext cx="152600" cy="10725"/>
            </a:xfrm>
            <a:custGeom>
              <a:avLst/>
              <a:gdLst/>
              <a:ahLst/>
              <a:cxnLst/>
              <a:rect l="l" t="t" r="r" b="b"/>
              <a:pathLst>
                <a:path w="6104" h="429" extrusionOk="0">
                  <a:moveTo>
                    <a:pt x="215" y="0"/>
                  </a:moveTo>
                  <a:cubicBezTo>
                    <a:pt x="90" y="0"/>
                    <a:pt x="1" y="90"/>
                    <a:pt x="1" y="215"/>
                  </a:cubicBezTo>
                  <a:cubicBezTo>
                    <a:pt x="1" y="339"/>
                    <a:pt x="90" y="429"/>
                    <a:pt x="215" y="429"/>
                  </a:cubicBezTo>
                  <a:lnTo>
                    <a:pt x="5889" y="429"/>
                  </a:lnTo>
                  <a:cubicBezTo>
                    <a:pt x="6014" y="429"/>
                    <a:pt x="6103" y="339"/>
                    <a:pt x="6103" y="215"/>
                  </a:cubicBezTo>
                  <a:cubicBezTo>
                    <a:pt x="6103" y="90"/>
                    <a:pt x="6014" y="0"/>
                    <a:pt x="58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92"/>
            <p:cNvSpPr/>
            <p:nvPr/>
          </p:nvSpPr>
          <p:spPr>
            <a:xfrm>
              <a:off x="2883275" y="2979475"/>
              <a:ext cx="152600" cy="10750"/>
            </a:xfrm>
            <a:custGeom>
              <a:avLst/>
              <a:gdLst/>
              <a:ahLst/>
              <a:cxnLst/>
              <a:rect l="l" t="t" r="r" b="b"/>
              <a:pathLst>
                <a:path w="6104" h="430" extrusionOk="0">
                  <a:moveTo>
                    <a:pt x="215" y="1"/>
                  </a:moveTo>
                  <a:cubicBezTo>
                    <a:pt x="90" y="1"/>
                    <a:pt x="1" y="90"/>
                    <a:pt x="1" y="215"/>
                  </a:cubicBezTo>
                  <a:cubicBezTo>
                    <a:pt x="1" y="340"/>
                    <a:pt x="90" y="429"/>
                    <a:pt x="215" y="429"/>
                  </a:cubicBezTo>
                  <a:lnTo>
                    <a:pt x="5889" y="429"/>
                  </a:lnTo>
                  <a:cubicBezTo>
                    <a:pt x="6014" y="429"/>
                    <a:pt x="6103" y="340"/>
                    <a:pt x="6103" y="215"/>
                  </a:cubicBezTo>
                  <a:cubicBezTo>
                    <a:pt x="6103" y="90"/>
                    <a:pt x="6014" y="1"/>
                    <a:pt x="58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92"/>
            <p:cNvSpPr/>
            <p:nvPr/>
          </p:nvSpPr>
          <p:spPr>
            <a:xfrm>
              <a:off x="2883275" y="3003575"/>
              <a:ext cx="152600" cy="10725"/>
            </a:xfrm>
            <a:custGeom>
              <a:avLst/>
              <a:gdLst/>
              <a:ahLst/>
              <a:cxnLst/>
              <a:rect l="l" t="t" r="r" b="b"/>
              <a:pathLst>
                <a:path w="6104" h="429" extrusionOk="0">
                  <a:moveTo>
                    <a:pt x="215" y="0"/>
                  </a:moveTo>
                  <a:cubicBezTo>
                    <a:pt x="90" y="0"/>
                    <a:pt x="1" y="90"/>
                    <a:pt x="1" y="215"/>
                  </a:cubicBezTo>
                  <a:cubicBezTo>
                    <a:pt x="1" y="339"/>
                    <a:pt x="90" y="429"/>
                    <a:pt x="215" y="429"/>
                  </a:cubicBezTo>
                  <a:lnTo>
                    <a:pt x="5889" y="429"/>
                  </a:lnTo>
                  <a:cubicBezTo>
                    <a:pt x="6014" y="429"/>
                    <a:pt x="6103" y="339"/>
                    <a:pt x="6103" y="215"/>
                  </a:cubicBezTo>
                  <a:cubicBezTo>
                    <a:pt x="6103" y="90"/>
                    <a:pt x="6014" y="0"/>
                    <a:pt x="58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92"/>
            <p:cNvSpPr/>
            <p:nvPr/>
          </p:nvSpPr>
          <p:spPr>
            <a:xfrm>
              <a:off x="2829300" y="2807300"/>
              <a:ext cx="252075" cy="371150"/>
            </a:xfrm>
            <a:custGeom>
              <a:avLst/>
              <a:gdLst/>
              <a:ahLst/>
              <a:cxnLst/>
              <a:rect l="l" t="t" r="r" b="b"/>
              <a:pathLst>
                <a:path w="10083" h="14846" extrusionOk="0">
                  <a:moveTo>
                    <a:pt x="9654" y="12205"/>
                  </a:moveTo>
                  <a:lnTo>
                    <a:pt x="9654" y="13151"/>
                  </a:lnTo>
                  <a:lnTo>
                    <a:pt x="2499" y="13151"/>
                  </a:lnTo>
                  <a:cubicBezTo>
                    <a:pt x="2374" y="13151"/>
                    <a:pt x="2267" y="13240"/>
                    <a:pt x="2267" y="13365"/>
                  </a:cubicBezTo>
                  <a:cubicBezTo>
                    <a:pt x="2267" y="13490"/>
                    <a:pt x="2374" y="13579"/>
                    <a:pt x="2499" y="13579"/>
                  </a:cubicBezTo>
                  <a:lnTo>
                    <a:pt x="9654" y="13579"/>
                  </a:lnTo>
                  <a:lnTo>
                    <a:pt x="9654" y="14150"/>
                  </a:lnTo>
                  <a:cubicBezTo>
                    <a:pt x="9654" y="14293"/>
                    <a:pt x="9529" y="14418"/>
                    <a:pt x="9386" y="14418"/>
                  </a:cubicBezTo>
                  <a:lnTo>
                    <a:pt x="1642" y="14418"/>
                  </a:lnTo>
                  <a:cubicBezTo>
                    <a:pt x="1000" y="14418"/>
                    <a:pt x="465" y="13900"/>
                    <a:pt x="447" y="13240"/>
                  </a:cubicBezTo>
                  <a:cubicBezTo>
                    <a:pt x="447" y="12972"/>
                    <a:pt x="554" y="12722"/>
                    <a:pt x="750" y="12544"/>
                  </a:cubicBezTo>
                  <a:cubicBezTo>
                    <a:pt x="947" y="12348"/>
                    <a:pt x="1214" y="12241"/>
                    <a:pt x="1482" y="12241"/>
                  </a:cubicBezTo>
                  <a:lnTo>
                    <a:pt x="9493" y="12241"/>
                  </a:lnTo>
                  <a:cubicBezTo>
                    <a:pt x="9547" y="12241"/>
                    <a:pt x="9600" y="12223"/>
                    <a:pt x="9654" y="12205"/>
                  </a:cubicBezTo>
                  <a:close/>
                  <a:moveTo>
                    <a:pt x="7227" y="1"/>
                  </a:moveTo>
                  <a:cubicBezTo>
                    <a:pt x="7049" y="1"/>
                    <a:pt x="6906" y="143"/>
                    <a:pt x="6906" y="322"/>
                  </a:cubicBezTo>
                  <a:lnTo>
                    <a:pt x="6906" y="375"/>
                  </a:lnTo>
                  <a:lnTo>
                    <a:pt x="2017" y="375"/>
                  </a:lnTo>
                  <a:cubicBezTo>
                    <a:pt x="911" y="375"/>
                    <a:pt x="1" y="1285"/>
                    <a:pt x="1" y="2392"/>
                  </a:cubicBezTo>
                  <a:lnTo>
                    <a:pt x="1" y="8476"/>
                  </a:lnTo>
                  <a:cubicBezTo>
                    <a:pt x="1" y="8601"/>
                    <a:pt x="108" y="8690"/>
                    <a:pt x="233" y="8690"/>
                  </a:cubicBezTo>
                  <a:cubicBezTo>
                    <a:pt x="340" y="8690"/>
                    <a:pt x="447" y="8601"/>
                    <a:pt x="447" y="8476"/>
                  </a:cubicBezTo>
                  <a:lnTo>
                    <a:pt x="447" y="2392"/>
                  </a:lnTo>
                  <a:cubicBezTo>
                    <a:pt x="447" y="1517"/>
                    <a:pt x="1143" y="821"/>
                    <a:pt x="2017" y="821"/>
                  </a:cubicBezTo>
                  <a:lnTo>
                    <a:pt x="6906" y="821"/>
                  </a:lnTo>
                  <a:lnTo>
                    <a:pt x="6906" y="2927"/>
                  </a:lnTo>
                  <a:cubicBezTo>
                    <a:pt x="6906" y="3052"/>
                    <a:pt x="6960" y="3159"/>
                    <a:pt x="7067" y="3230"/>
                  </a:cubicBezTo>
                  <a:cubicBezTo>
                    <a:pt x="7120" y="3248"/>
                    <a:pt x="7174" y="3266"/>
                    <a:pt x="7227" y="3266"/>
                  </a:cubicBezTo>
                  <a:cubicBezTo>
                    <a:pt x="7299" y="3266"/>
                    <a:pt x="7352" y="3248"/>
                    <a:pt x="7406" y="3212"/>
                  </a:cubicBezTo>
                  <a:lnTo>
                    <a:pt x="7870" y="2927"/>
                  </a:lnTo>
                  <a:lnTo>
                    <a:pt x="8333" y="3212"/>
                  </a:lnTo>
                  <a:cubicBezTo>
                    <a:pt x="8381" y="3251"/>
                    <a:pt x="8444" y="3268"/>
                    <a:pt x="8509" y="3268"/>
                  </a:cubicBezTo>
                  <a:cubicBezTo>
                    <a:pt x="8565" y="3268"/>
                    <a:pt x="8623" y="3255"/>
                    <a:pt x="8672" y="3230"/>
                  </a:cubicBezTo>
                  <a:cubicBezTo>
                    <a:pt x="8780" y="3159"/>
                    <a:pt x="8833" y="3052"/>
                    <a:pt x="8833" y="2927"/>
                  </a:cubicBezTo>
                  <a:lnTo>
                    <a:pt x="8833" y="2356"/>
                  </a:lnTo>
                  <a:cubicBezTo>
                    <a:pt x="8833" y="2231"/>
                    <a:pt x="8744" y="2142"/>
                    <a:pt x="8619" y="2142"/>
                  </a:cubicBezTo>
                  <a:cubicBezTo>
                    <a:pt x="8494" y="2142"/>
                    <a:pt x="8405" y="2231"/>
                    <a:pt x="8405" y="2356"/>
                  </a:cubicBezTo>
                  <a:lnTo>
                    <a:pt x="8405" y="2748"/>
                  </a:lnTo>
                  <a:lnTo>
                    <a:pt x="8048" y="2534"/>
                  </a:lnTo>
                  <a:cubicBezTo>
                    <a:pt x="7994" y="2499"/>
                    <a:pt x="7932" y="2481"/>
                    <a:pt x="7870" y="2481"/>
                  </a:cubicBezTo>
                  <a:cubicBezTo>
                    <a:pt x="7807" y="2481"/>
                    <a:pt x="7745" y="2499"/>
                    <a:pt x="7691" y="2534"/>
                  </a:cubicBezTo>
                  <a:lnTo>
                    <a:pt x="7334" y="2748"/>
                  </a:lnTo>
                  <a:lnTo>
                    <a:pt x="7334" y="429"/>
                  </a:lnTo>
                  <a:lnTo>
                    <a:pt x="8405" y="429"/>
                  </a:lnTo>
                  <a:lnTo>
                    <a:pt x="8405" y="1339"/>
                  </a:lnTo>
                  <a:cubicBezTo>
                    <a:pt x="8405" y="1464"/>
                    <a:pt x="8494" y="1553"/>
                    <a:pt x="8619" y="1553"/>
                  </a:cubicBezTo>
                  <a:cubicBezTo>
                    <a:pt x="8744" y="1553"/>
                    <a:pt x="8833" y="1464"/>
                    <a:pt x="8833" y="1339"/>
                  </a:cubicBezTo>
                  <a:lnTo>
                    <a:pt x="8833" y="821"/>
                  </a:lnTo>
                  <a:lnTo>
                    <a:pt x="9493" y="821"/>
                  </a:lnTo>
                  <a:cubicBezTo>
                    <a:pt x="9582" y="821"/>
                    <a:pt x="9654" y="875"/>
                    <a:pt x="9654" y="964"/>
                  </a:cubicBezTo>
                  <a:lnTo>
                    <a:pt x="9654" y="11652"/>
                  </a:lnTo>
                  <a:cubicBezTo>
                    <a:pt x="9654" y="11723"/>
                    <a:pt x="9582" y="11795"/>
                    <a:pt x="9493" y="11795"/>
                  </a:cubicBezTo>
                  <a:lnTo>
                    <a:pt x="1482" y="11795"/>
                  </a:lnTo>
                  <a:cubicBezTo>
                    <a:pt x="1089" y="11795"/>
                    <a:pt x="732" y="11955"/>
                    <a:pt x="447" y="12223"/>
                  </a:cubicBezTo>
                  <a:lnTo>
                    <a:pt x="447" y="9493"/>
                  </a:lnTo>
                  <a:cubicBezTo>
                    <a:pt x="447" y="9386"/>
                    <a:pt x="340" y="9279"/>
                    <a:pt x="233" y="9279"/>
                  </a:cubicBezTo>
                  <a:cubicBezTo>
                    <a:pt x="108" y="9279"/>
                    <a:pt x="1" y="9386"/>
                    <a:pt x="1" y="9493"/>
                  </a:cubicBezTo>
                  <a:lnTo>
                    <a:pt x="1" y="13222"/>
                  </a:lnTo>
                  <a:cubicBezTo>
                    <a:pt x="1" y="13240"/>
                    <a:pt x="1" y="13276"/>
                    <a:pt x="19" y="13311"/>
                  </a:cubicBezTo>
                  <a:cubicBezTo>
                    <a:pt x="72" y="14168"/>
                    <a:pt x="768" y="14846"/>
                    <a:pt x="1642" y="14846"/>
                  </a:cubicBezTo>
                  <a:lnTo>
                    <a:pt x="9386" y="14846"/>
                  </a:lnTo>
                  <a:cubicBezTo>
                    <a:pt x="9761" y="14846"/>
                    <a:pt x="10082" y="14542"/>
                    <a:pt x="10082" y="14150"/>
                  </a:cubicBezTo>
                  <a:lnTo>
                    <a:pt x="10082" y="964"/>
                  </a:lnTo>
                  <a:cubicBezTo>
                    <a:pt x="10082" y="643"/>
                    <a:pt x="9814" y="375"/>
                    <a:pt x="9493" y="375"/>
                  </a:cubicBezTo>
                  <a:lnTo>
                    <a:pt x="8833" y="375"/>
                  </a:lnTo>
                  <a:lnTo>
                    <a:pt x="8833" y="322"/>
                  </a:lnTo>
                  <a:cubicBezTo>
                    <a:pt x="8833" y="143"/>
                    <a:pt x="8690" y="1"/>
                    <a:pt x="8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39" name="Google Shape;2139;p92"/>
          <p:cNvGrpSpPr/>
          <p:nvPr/>
        </p:nvGrpSpPr>
        <p:grpSpPr>
          <a:xfrm>
            <a:off x="8668879" y="674667"/>
            <a:ext cx="342175" cy="371150"/>
            <a:chOff x="4479300" y="2804625"/>
            <a:chExt cx="342175" cy="371150"/>
          </a:xfrm>
        </p:grpSpPr>
        <p:sp>
          <p:nvSpPr>
            <p:cNvPr id="2140" name="Google Shape;2140;p92"/>
            <p:cNvSpPr/>
            <p:nvPr/>
          </p:nvSpPr>
          <p:spPr>
            <a:xfrm>
              <a:off x="4669325" y="2940225"/>
              <a:ext cx="64725" cy="99950"/>
            </a:xfrm>
            <a:custGeom>
              <a:avLst/>
              <a:gdLst/>
              <a:ahLst/>
              <a:cxnLst/>
              <a:rect l="l" t="t" r="r" b="b"/>
              <a:pathLst>
                <a:path w="2589" h="3998" extrusionOk="0">
                  <a:moveTo>
                    <a:pt x="1303" y="447"/>
                  </a:moveTo>
                  <a:cubicBezTo>
                    <a:pt x="1535" y="447"/>
                    <a:pt x="1732" y="607"/>
                    <a:pt x="1767" y="839"/>
                  </a:cubicBezTo>
                  <a:lnTo>
                    <a:pt x="839" y="839"/>
                  </a:lnTo>
                  <a:cubicBezTo>
                    <a:pt x="857" y="732"/>
                    <a:pt x="893" y="643"/>
                    <a:pt x="964" y="572"/>
                  </a:cubicBezTo>
                  <a:cubicBezTo>
                    <a:pt x="1054" y="483"/>
                    <a:pt x="1178" y="447"/>
                    <a:pt x="1303" y="447"/>
                  </a:cubicBezTo>
                  <a:close/>
                  <a:moveTo>
                    <a:pt x="1767" y="1268"/>
                  </a:moveTo>
                  <a:lnTo>
                    <a:pt x="1767" y="1785"/>
                  </a:lnTo>
                  <a:lnTo>
                    <a:pt x="822" y="1785"/>
                  </a:lnTo>
                  <a:lnTo>
                    <a:pt x="822" y="1268"/>
                  </a:lnTo>
                  <a:close/>
                  <a:moveTo>
                    <a:pt x="1767" y="2213"/>
                  </a:moveTo>
                  <a:lnTo>
                    <a:pt x="1767" y="2731"/>
                  </a:lnTo>
                  <a:lnTo>
                    <a:pt x="822" y="2731"/>
                  </a:lnTo>
                  <a:lnTo>
                    <a:pt x="822" y="2213"/>
                  </a:lnTo>
                  <a:close/>
                  <a:moveTo>
                    <a:pt x="1767" y="3177"/>
                  </a:moveTo>
                  <a:cubicBezTo>
                    <a:pt x="1749" y="3266"/>
                    <a:pt x="1696" y="3355"/>
                    <a:pt x="1625" y="3427"/>
                  </a:cubicBezTo>
                  <a:cubicBezTo>
                    <a:pt x="1535" y="3516"/>
                    <a:pt x="1428" y="3569"/>
                    <a:pt x="1303" y="3569"/>
                  </a:cubicBezTo>
                  <a:cubicBezTo>
                    <a:pt x="1071" y="3569"/>
                    <a:pt x="875" y="3391"/>
                    <a:pt x="839" y="3177"/>
                  </a:cubicBezTo>
                  <a:close/>
                  <a:moveTo>
                    <a:pt x="1303" y="1"/>
                  </a:moveTo>
                  <a:cubicBezTo>
                    <a:pt x="1054" y="1"/>
                    <a:pt x="822" y="90"/>
                    <a:pt x="661" y="268"/>
                  </a:cubicBezTo>
                  <a:cubicBezTo>
                    <a:pt x="500" y="429"/>
                    <a:pt x="411" y="625"/>
                    <a:pt x="393" y="839"/>
                  </a:cubicBezTo>
                  <a:lnTo>
                    <a:pt x="215" y="839"/>
                  </a:lnTo>
                  <a:cubicBezTo>
                    <a:pt x="108" y="839"/>
                    <a:pt x="1" y="929"/>
                    <a:pt x="1" y="1054"/>
                  </a:cubicBezTo>
                  <a:cubicBezTo>
                    <a:pt x="1" y="1178"/>
                    <a:pt x="108" y="1268"/>
                    <a:pt x="215" y="1268"/>
                  </a:cubicBezTo>
                  <a:lnTo>
                    <a:pt x="393" y="1268"/>
                  </a:lnTo>
                  <a:lnTo>
                    <a:pt x="393" y="1785"/>
                  </a:lnTo>
                  <a:lnTo>
                    <a:pt x="215" y="1785"/>
                  </a:lnTo>
                  <a:cubicBezTo>
                    <a:pt x="108" y="1785"/>
                    <a:pt x="1" y="1874"/>
                    <a:pt x="1" y="1999"/>
                  </a:cubicBezTo>
                  <a:cubicBezTo>
                    <a:pt x="1" y="2124"/>
                    <a:pt x="108" y="2213"/>
                    <a:pt x="215" y="2213"/>
                  </a:cubicBezTo>
                  <a:lnTo>
                    <a:pt x="393" y="2213"/>
                  </a:lnTo>
                  <a:lnTo>
                    <a:pt x="393" y="2731"/>
                  </a:lnTo>
                  <a:lnTo>
                    <a:pt x="215" y="2731"/>
                  </a:lnTo>
                  <a:cubicBezTo>
                    <a:pt x="108" y="2731"/>
                    <a:pt x="1" y="2838"/>
                    <a:pt x="1" y="2945"/>
                  </a:cubicBezTo>
                  <a:cubicBezTo>
                    <a:pt x="1" y="3070"/>
                    <a:pt x="108" y="3177"/>
                    <a:pt x="215" y="3177"/>
                  </a:cubicBezTo>
                  <a:lnTo>
                    <a:pt x="393" y="3177"/>
                  </a:lnTo>
                  <a:cubicBezTo>
                    <a:pt x="429" y="3641"/>
                    <a:pt x="822" y="3998"/>
                    <a:pt x="1303" y="3998"/>
                  </a:cubicBezTo>
                  <a:cubicBezTo>
                    <a:pt x="1535" y="3998"/>
                    <a:pt x="1767" y="3908"/>
                    <a:pt x="1946" y="3730"/>
                  </a:cubicBezTo>
                  <a:cubicBezTo>
                    <a:pt x="2088" y="3587"/>
                    <a:pt x="2178" y="3391"/>
                    <a:pt x="2196" y="3177"/>
                  </a:cubicBezTo>
                  <a:lnTo>
                    <a:pt x="2374" y="3177"/>
                  </a:lnTo>
                  <a:cubicBezTo>
                    <a:pt x="2499" y="3177"/>
                    <a:pt x="2588" y="3070"/>
                    <a:pt x="2588" y="2945"/>
                  </a:cubicBezTo>
                  <a:cubicBezTo>
                    <a:pt x="2588" y="2838"/>
                    <a:pt x="2499" y="2731"/>
                    <a:pt x="2374" y="2731"/>
                  </a:cubicBezTo>
                  <a:lnTo>
                    <a:pt x="2196" y="2731"/>
                  </a:lnTo>
                  <a:lnTo>
                    <a:pt x="2196" y="2213"/>
                  </a:lnTo>
                  <a:lnTo>
                    <a:pt x="2374" y="2213"/>
                  </a:lnTo>
                  <a:cubicBezTo>
                    <a:pt x="2499" y="2213"/>
                    <a:pt x="2588" y="2124"/>
                    <a:pt x="2588" y="1999"/>
                  </a:cubicBezTo>
                  <a:cubicBezTo>
                    <a:pt x="2588" y="1874"/>
                    <a:pt x="2499" y="1785"/>
                    <a:pt x="2374" y="1785"/>
                  </a:cubicBezTo>
                  <a:lnTo>
                    <a:pt x="2196" y="1785"/>
                  </a:lnTo>
                  <a:lnTo>
                    <a:pt x="2196" y="1268"/>
                  </a:lnTo>
                  <a:lnTo>
                    <a:pt x="2374" y="1268"/>
                  </a:lnTo>
                  <a:cubicBezTo>
                    <a:pt x="2499" y="1268"/>
                    <a:pt x="2588" y="1178"/>
                    <a:pt x="2588" y="1054"/>
                  </a:cubicBezTo>
                  <a:cubicBezTo>
                    <a:pt x="2588" y="929"/>
                    <a:pt x="2499" y="839"/>
                    <a:pt x="2374" y="839"/>
                  </a:cubicBezTo>
                  <a:lnTo>
                    <a:pt x="2196" y="839"/>
                  </a:lnTo>
                  <a:cubicBezTo>
                    <a:pt x="2160" y="376"/>
                    <a:pt x="1767" y="1"/>
                    <a:pt x="13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92"/>
            <p:cNvSpPr/>
            <p:nvPr/>
          </p:nvSpPr>
          <p:spPr>
            <a:xfrm>
              <a:off x="4479300" y="2804625"/>
              <a:ext cx="342175" cy="371150"/>
            </a:xfrm>
            <a:custGeom>
              <a:avLst/>
              <a:gdLst/>
              <a:ahLst/>
              <a:cxnLst/>
              <a:rect l="l" t="t" r="r" b="b"/>
              <a:pathLst>
                <a:path w="13687" h="14846" extrusionOk="0">
                  <a:moveTo>
                    <a:pt x="8797" y="429"/>
                  </a:moveTo>
                  <a:cubicBezTo>
                    <a:pt x="9101" y="625"/>
                    <a:pt x="10046" y="1214"/>
                    <a:pt x="11045" y="2320"/>
                  </a:cubicBezTo>
                  <a:lnTo>
                    <a:pt x="6531" y="2320"/>
                  </a:lnTo>
                  <a:cubicBezTo>
                    <a:pt x="7548" y="1196"/>
                    <a:pt x="8512" y="607"/>
                    <a:pt x="8797" y="429"/>
                  </a:cubicBezTo>
                  <a:close/>
                  <a:moveTo>
                    <a:pt x="11438" y="2748"/>
                  </a:moveTo>
                  <a:cubicBezTo>
                    <a:pt x="11438" y="2748"/>
                    <a:pt x="11509" y="2838"/>
                    <a:pt x="11545" y="2891"/>
                  </a:cubicBezTo>
                  <a:cubicBezTo>
                    <a:pt x="11581" y="2945"/>
                    <a:pt x="11634" y="2998"/>
                    <a:pt x="11688" y="3070"/>
                  </a:cubicBezTo>
                  <a:cubicBezTo>
                    <a:pt x="11866" y="3319"/>
                    <a:pt x="12045" y="3569"/>
                    <a:pt x="12205" y="3837"/>
                  </a:cubicBezTo>
                  <a:cubicBezTo>
                    <a:pt x="12241" y="3890"/>
                    <a:pt x="12259" y="3926"/>
                    <a:pt x="12294" y="3980"/>
                  </a:cubicBezTo>
                  <a:lnTo>
                    <a:pt x="7816" y="3980"/>
                  </a:lnTo>
                  <a:cubicBezTo>
                    <a:pt x="7691" y="3980"/>
                    <a:pt x="7602" y="4069"/>
                    <a:pt x="7602" y="4194"/>
                  </a:cubicBezTo>
                  <a:cubicBezTo>
                    <a:pt x="7602" y="4319"/>
                    <a:pt x="7709" y="4408"/>
                    <a:pt x="7816" y="4408"/>
                  </a:cubicBezTo>
                  <a:lnTo>
                    <a:pt x="12526" y="4408"/>
                  </a:lnTo>
                  <a:cubicBezTo>
                    <a:pt x="13008" y="5371"/>
                    <a:pt x="13258" y="6388"/>
                    <a:pt x="13258" y="7423"/>
                  </a:cubicBezTo>
                  <a:cubicBezTo>
                    <a:pt x="13258" y="8458"/>
                    <a:pt x="13008" y="9475"/>
                    <a:pt x="12526" y="10439"/>
                  </a:cubicBezTo>
                  <a:lnTo>
                    <a:pt x="7423" y="10439"/>
                  </a:lnTo>
                  <a:cubicBezTo>
                    <a:pt x="7263" y="9600"/>
                    <a:pt x="6817" y="8815"/>
                    <a:pt x="6157" y="8262"/>
                  </a:cubicBezTo>
                  <a:cubicBezTo>
                    <a:pt x="5711" y="7887"/>
                    <a:pt x="5157" y="7602"/>
                    <a:pt x="4551" y="7459"/>
                  </a:cubicBezTo>
                  <a:cubicBezTo>
                    <a:pt x="4551" y="7459"/>
                    <a:pt x="4551" y="7441"/>
                    <a:pt x="4551" y="7423"/>
                  </a:cubicBezTo>
                  <a:cubicBezTo>
                    <a:pt x="4551" y="6370"/>
                    <a:pt x="4765" y="5353"/>
                    <a:pt x="5175" y="4408"/>
                  </a:cubicBezTo>
                  <a:lnTo>
                    <a:pt x="6799" y="4408"/>
                  </a:lnTo>
                  <a:cubicBezTo>
                    <a:pt x="6906" y="4408"/>
                    <a:pt x="7013" y="4319"/>
                    <a:pt x="7013" y="4194"/>
                  </a:cubicBezTo>
                  <a:cubicBezTo>
                    <a:pt x="7013" y="4069"/>
                    <a:pt x="6906" y="3980"/>
                    <a:pt x="6799" y="3980"/>
                  </a:cubicBezTo>
                  <a:cubicBezTo>
                    <a:pt x="6478" y="3980"/>
                    <a:pt x="6165" y="3964"/>
                    <a:pt x="5849" y="3964"/>
                  </a:cubicBezTo>
                  <a:cubicBezTo>
                    <a:pt x="5691" y="3964"/>
                    <a:pt x="5532" y="3968"/>
                    <a:pt x="5372" y="3980"/>
                  </a:cubicBezTo>
                  <a:cubicBezTo>
                    <a:pt x="5461" y="3783"/>
                    <a:pt x="5568" y="3623"/>
                    <a:pt x="5675" y="3444"/>
                  </a:cubicBezTo>
                  <a:cubicBezTo>
                    <a:pt x="5818" y="3212"/>
                    <a:pt x="5960" y="3016"/>
                    <a:pt x="6121" y="2820"/>
                  </a:cubicBezTo>
                  <a:cubicBezTo>
                    <a:pt x="6139" y="2802"/>
                    <a:pt x="6157" y="2766"/>
                    <a:pt x="6174" y="2748"/>
                  </a:cubicBezTo>
                  <a:close/>
                  <a:moveTo>
                    <a:pt x="12294" y="10867"/>
                  </a:moveTo>
                  <a:cubicBezTo>
                    <a:pt x="12116" y="11188"/>
                    <a:pt x="11920" y="11491"/>
                    <a:pt x="11688" y="11777"/>
                  </a:cubicBezTo>
                  <a:cubicBezTo>
                    <a:pt x="11599" y="11884"/>
                    <a:pt x="11527" y="11991"/>
                    <a:pt x="11438" y="12098"/>
                  </a:cubicBezTo>
                  <a:lnTo>
                    <a:pt x="7352" y="12098"/>
                  </a:lnTo>
                  <a:cubicBezTo>
                    <a:pt x="7441" y="11777"/>
                    <a:pt x="7477" y="11456"/>
                    <a:pt x="7477" y="11117"/>
                  </a:cubicBezTo>
                  <a:cubicBezTo>
                    <a:pt x="7477" y="11027"/>
                    <a:pt x="7477" y="10956"/>
                    <a:pt x="7477" y="10867"/>
                  </a:cubicBezTo>
                  <a:close/>
                  <a:moveTo>
                    <a:pt x="6050" y="8744"/>
                  </a:moveTo>
                  <a:cubicBezTo>
                    <a:pt x="6656" y="9350"/>
                    <a:pt x="7049" y="10189"/>
                    <a:pt x="7049" y="11117"/>
                  </a:cubicBezTo>
                  <a:cubicBezTo>
                    <a:pt x="7049" y="12044"/>
                    <a:pt x="6656" y="12883"/>
                    <a:pt x="6050" y="13490"/>
                  </a:cubicBezTo>
                  <a:cubicBezTo>
                    <a:pt x="5889" y="13347"/>
                    <a:pt x="5746" y="13186"/>
                    <a:pt x="5639" y="13026"/>
                  </a:cubicBezTo>
                  <a:lnTo>
                    <a:pt x="5693" y="12990"/>
                  </a:lnTo>
                  <a:cubicBezTo>
                    <a:pt x="5782" y="12919"/>
                    <a:pt x="5800" y="12794"/>
                    <a:pt x="5746" y="12687"/>
                  </a:cubicBezTo>
                  <a:cubicBezTo>
                    <a:pt x="5703" y="12623"/>
                    <a:pt x="5635" y="12590"/>
                    <a:pt x="5568" y="12590"/>
                  </a:cubicBezTo>
                  <a:cubicBezTo>
                    <a:pt x="5523" y="12590"/>
                    <a:pt x="5479" y="12605"/>
                    <a:pt x="5443" y="12633"/>
                  </a:cubicBezTo>
                  <a:lnTo>
                    <a:pt x="5407" y="12651"/>
                  </a:lnTo>
                  <a:cubicBezTo>
                    <a:pt x="5318" y="12508"/>
                    <a:pt x="5247" y="12348"/>
                    <a:pt x="5193" y="12187"/>
                  </a:cubicBezTo>
                  <a:lnTo>
                    <a:pt x="5282" y="12169"/>
                  </a:lnTo>
                  <a:cubicBezTo>
                    <a:pt x="5389" y="12116"/>
                    <a:pt x="5443" y="11991"/>
                    <a:pt x="5407" y="11884"/>
                  </a:cubicBezTo>
                  <a:cubicBezTo>
                    <a:pt x="5379" y="11799"/>
                    <a:pt x="5295" y="11748"/>
                    <a:pt x="5199" y="11748"/>
                  </a:cubicBezTo>
                  <a:cubicBezTo>
                    <a:pt x="5174" y="11748"/>
                    <a:pt x="5148" y="11751"/>
                    <a:pt x="5122" y="11759"/>
                  </a:cubicBezTo>
                  <a:lnTo>
                    <a:pt x="5086" y="11777"/>
                  </a:lnTo>
                  <a:cubicBezTo>
                    <a:pt x="5050" y="11634"/>
                    <a:pt x="5033" y="11473"/>
                    <a:pt x="5015" y="11331"/>
                  </a:cubicBezTo>
                  <a:lnTo>
                    <a:pt x="5122" y="11331"/>
                  </a:lnTo>
                  <a:cubicBezTo>
                    <a:pt x="5247" y="11331"/>
                    <a:pt x="5336" y="11242"/>
                    <a:pt x="5336" y="11117"/>
                  </a:cubicBezTo>
                  <a:cubicBezTo>
                    <a:pt x="5336" y="10992"/>
                    <a:pt x="5247" y="10902"/>
                    <a:pt x="5122" y="10902"/>
                  </a:cubicBezTo>
                  <a:lnTo>
                    <a:pt x="5015" y="10902"/>
                  </a:lnTo>
                  <a:cubicBezTo>
                    <a:pt x="5033" y="10742"/>
                    <a:pt x="5050" y="10599"/>
                    <a:pt x="5086" y="10456"/>
                  </a:cubicBezTo>
                  <a:lnTo>
                    <a:pt x="5122" y="10474"/>
                  </a:lnTo>
                  <a:cubicBezTo>
                    <a:pt x="5157" y="10474"/>
                    <a:pt x="5175" y="10492"/>
                    <a:pt x="5211" y="10492"/>
                  </a:cubicBezTo>
                  <a:cubicBezTo>
                    <a:pt x="5300" y="10492"/>
                    <a:pt x="5372" y="10421"/>
                    <a:pt x="5407" y="10349"/>
                  </a:cubicBezTo>
                  <a:cubicBezTo>
                    <a:pt x="5443" y="10224"/>
                    <a:pt x="5389" y="10100"/>
                    <a:pt x="5282" y="10064"/>
                  </a:cubicBezTo>
                  <a:lnTo>
                    <a:pt x="5193" y="10028"/>
                  </a:lnTo>
                  <a:cubicBezTo>
                    <a:pt x="5247" y="9868"/>
                    <a:pt x="5318" y="9725"/>
                    <a:pt x="5407" y="9564"/>
                  </a:cubicBezTo>
                  <a:lnTo>
                    <a:pt x="5443" y="9600"/>
                  </a:lnTo>
                  <a:cubicBezTo>
                    <a:pt x="5479" y="9618"/>
                    <a:pt x="5514" y="9636"/>
                    <a:pt x="5568" y="9636"/>
                  </a:cubicBezTo>
                  <a:cubicBezTo>
                    <a:pt x="5621" y="9636"/>
                    <a:pt x="5693" y="9600"/>
                    <a:pt x="5746" y="9546"/>
                  </a:cubicBezTo>
                  <a:cubicBezTo>
                    <a:pt x="5800" y="9439"/>
                    <a:pt x="5782" y="9315"/>
                    <a:pt x="5693" y="9243"/>
                  </a:cubicBezTo>
                  <a:lnTo>
                    <a:pt x="5639" y="9207"/>
                  </a:lnTo>
                  <a:cubicBezTo>
                    <a:pt x="5746" y="9047"/>
                    <a:pt x="5889" y="8886"/>
                    <a:pt x="6050" y="8744"/>
                  </a:cubicBezTo>
                  <a:close/>
                  <a:moveTo>
                    <a:pt x="3748" y="7816"/>
                  </a:moveTo>
                  <a:cubicBezTo>
                    <a:pt x="4479" y="7816"/>
                    <a:pt x="5157" y="8048"/>
                    <a:pt x="5711" y="8458"/>
                  </a:cubicBezTo>
                  <a:cubicBezTo>
                    <a:pt x="5550" y="8619"/>
                    <a:pt x="5407" y="8779"/>
                    <a:pt x="5282" y="8958"/>
                  </a:cubicBezTo>
                  <a:lnTo>
                    <a:pt x="5157" y="8868"/>
                  </a:lnTo>
                  <a:cubicBezTo>
                    <a:pt x="5125" y="8842"/>
                    <a:pt x="5085" y="8830"/>
                    <a:pt x="5044" y="8830"/>
                  </a:cubicBezTo>
                  <a:cubicBezTo>
                    <a:pt x="4973" y="8830"/>
                    <a:pt x="4899" y="8865"/>
                    <a:pt x="4854" y="8922"/>
                  </a:cubicBezTo>
                  <a:cubicBezTo>
                    <a:pt x="4783" y="9029"/>
                    <a:pt x="4818" y="9154"/>
                    <a:pt x="4908" y="9225"/>
                  </a:cubicBezTo>
                  <a:lnTo>
                    <a:pt x="5050" y="9315"/>
                  </a:lnTo>
                  <a:cubicBezTo>
                    <a:pt x="4943" y="9493"/>
                    <a:pt x="4854" y="9689"/>
                    <a:pt x="4783" y="9885"/>
                  </a:cubicBezTo>
                  <a:lnTo>
                    <a:pt x="4676" y="9850"/>
                  </a:lnTo>
                  <a:cubicBezTo>
                    <a:pt x="4648" y="9836"/>
                    <a:pt x="4618" y="9829"/>
                    <a:pt x="4590" y="9829"/>
                  </a:cubicBezTo>
                  <a:cubicBezTo>
                    <a:pt x="4508" y="9829"/>
                    <a:pt x="4430" y="9882"/>
                    <a:pt x="4390" y="9975"/>
                  </a:cubicBezTo>
                  <a:cubicBezTo>
                    <a:pt x="4355" y="10082"/>
                    <a:pt x="4408" y="10207"/>
                    <a:pt x="4533" y="10242"/>
                  </a:cubicBezTo>
                  <a:lnTo>
                    <a:pt x="4676" y="10296"/>
                  </a:lnTo>
                  <a:cubicBezTo>
                    <a:pt x="4622" y="10492"/>
                    <a:pt x="4604" y="10688"/>
                    <a:pt x="4586" y="10902"/>
                  </a:cubicBezTo>
                  <a:lnTo>
                    <a:pt x="4479" y="10902"/>
                  </a:lnTo>
                  <a:cubicBezTo>
                    <a:pt x="4372" y="10902"/>
                    <a:pt x="4265" y="10992"/>
                    <a:pt x="4265" y="11117"/>
                  </a:cubicBezTo>
                  <a:cubicBezTo>
                    <a:pt x="4265" y="11242"/>
                    <a:pt x="4372" y="11331"/>
                    <a:pt x="4479" y="11331"/>
                  </a:cubicBezTo>
                  <a:lnTo>
                    <a:pt x="4586" y="11331"/>
                  </a:lnTo>
                  <a:cubicBezTo>
                    <a:pt x="4604" y="11527"/>
                    <a:pt x="4622" y="11741"/>
                    <a:pt x="4676" y="11920"/>
                  </a:cubicBezTo>
                  <a:lnTo>
                    <a:pt x="4533" y="11973"/>
                  </a:lnTo>
                  <a:cubicBezTo>
                    <a:pt x="4408" y="12027"/>
                    <a:pt x="4355" y="12151"/>
                    <a:pt x="4390" y="12259"/>
                  </a:cubicBezTo>
                  <a:cubicBezTo>
                    <a:pt x="4426" y="12348"/>
                    <a:pt x="4515" y="12401"/>
                    <a:pt x="4604" y="12401"/>
                  </a:cubicBezTo>
                  <a:cubicBezTo>
                    <a:pt x="4622" y="12401"/>
                    <a:pt x="4658" y="12401"/>
                    <a:pt x="4676" y="12383"/>
                  </a:cubicBezTo>
                  <a:lnTo>
                    <a:pt x="4783" y="12348"/>
                  </a:lnTo>
                  <a:cubicBezTo>
                    <a:pt x="4854" y="12544"/>
                    <a:pt x="4943" y="12722"/>
                    <a:pt x="5050" y="12901"/>
                  </a:cubicBezTo>
                  <a:lnTo>
                    <a:pt x="4908" y="13008"/>
                  </a:lnTo>
                  <a:cubicBezTo>
                    <a:pt x="4818" y="13061"/>
                    <a:pt x="4783" y="13204"/>
                    <a:pt x="4854" y="13293"/>
                  </a:cubicBezTo>
                  <a:cubicBezTo>
                    <a:pt x="4890" y="13365"/>
                    <a:pt x="4961" y="13400"/>
                    <a:pt x="5033" y="13400"/>
                  </a:cubicBezTo>
                  <a:cubicBezTo>
                    <a:pt x="5086" y="13400"/>
                    <a:pt x="5122" y="13383"/>
                    <a:pt x="5157" y="13365"/>
                  </a:cubicBezTo>
                  <a:lnTo>
                    <a:pt x="5282" y="13276"/>
                  </a:lnTo>
                  <a:cubicBezTo>
                    <a:pt x="5407" y="13454"/>
                    <a:pt x="5550" y="13615"/>
                    <a:pt x="5711" y="13775"/>
                  </a:cubicBezTo>
                  <a:cubicBezTo>
                    <a:pt x="5157" y="14168"/>
                    <a:pt x="4479" y="14417"/>
                    <a:pt x="3748" y="14417"/>
                  </a:cubicBezTo>
                  <a:cubicBezTo>
                    <a:pt x="3016" y="14417"/>
                    <a:pt x="2338" y="14186"/>
                    <a:pt x="1785" y="13775"/>
                  </a:cubicBezTo>
                  <a:cubicBezTo>
                    <a:pt x="1946" y="13615"/>
                    <a:pt x="2088" y="13454"/>
                    <a:pt x="2213" y="13276"/>
                  </a:cubicBezTo>
                  <a:lnTo>
                    <a:pt x="2338" y="13365"/>
                  </a:lnTo>
                  <a:cubicBezTo>
                    <a:pt x="2374" y="13383"/>
                    <a:pt x="2410" y="13400"/>
                    <a:pt x="2445" y="13400"/>
                  </a:cubicBezTo>
                  <a:cubicBezTo>
                    <a:pt x="2517" y="13400"/>
                    <a:pt x="2588" y="13365"/>
                    <a:pt x="2642" y="13293"/>
                  </a:cubicBezTo>
                  <a:cubicBezTo>
                    <a:pt x="2695" y="13204"/>
                    <a:pt x="2677" y="13061"/>
                    <a:pt x="2570" y="13008"/>
                  </a:cubicBezTo>
                  <a:lnTo>
                    <a:pt x="2445" y="12901"/>
                  </a:lnTo>
                  <a:cubicBezTo>
                    <a:pt x="2552" y="12722"/>
                    <a:pt x="2624" y="12544"/>
                    <a:pt x="2695" y="12348"/>
                  </a:cubicBezTo>
                  <a:lnTo>
                    <a:pt x="2820" y="12383"/>
                  </a:lnTo>
                  <a:cubicBezTo>
                    <a:pt x="2838" y="12401"/>
                    <a:pt x="2856" y="12401"/>
                    <a:pt x="2891" y="12401"/>
                  </a:cubicBezTo>
                  <a:cubicBezTo>
                    <a:pt x="2981" y="12401"/>
                    <a:pt x="3052" y="12348"/>
                    <a:pt x="3088" y="12259"/>
                  </a:cubicBezTo>
                  <a:cubicBezTo>
                    <a:pt x="3123" y="12151"/>
                    <a:pt x="3070" y="12027"/>
                    <a:pt x="2963" y="11973"/>
                  </a:cubicBezTo>
                  <a:lnTo>
                    <a:pt x="2820" y="11920"/>
                  </a:lnTo>
                  <a:cubicBezTo>
                    <a:pt x="2874" y="11741"/>
                    <a:pt x="2891" y="11527"/>
                    <a:pt x="2909" y="11331"/>
                  </a:cubicBezTo>
                  <a:lnTo>
                    <a:pt x="2998" y="11331"/>
                  </a:lnTo>
                  <a:cubicBezTo>
                    <a:pt x="3123" y="11331"/>
                    <a:pt x="3213" y="11242"/>
                    <a:pt x="3213" y="11117"/>
                  </a:cubicBezTo>
                  <a:cubicBezTo>
                    <a:pt x="3213" y="10992"/>
                    <a:pt x="3123" y="10902"/>
                    <a:pt x="2998" y="10902"/>
                  </a:cubicBezTo>
                  <a:lnTo>
                    <a:pt x="2909" y="10902"/>
                  </a:lnTo>
                  <a:cubicBezTo>
                    <a:pt x="2891" y="10688"/>
                    <a:pt x="2874" y="10492"/>
                    <a:pt x="2820" y="10296"/>
                  </a:cubicBezTo>
                  <a:lnTo>
                    <a:pt x="2963" y="10242"/>
                  </a:lnTo>
                  <a:cubicBezTo>
                    <a:pt x="3070" y="10207"/>
                    <a:pt x="3123" y="10082"/>
                    <a:pt x="3088" y="9975"/>
                  </a:cubicBezTo>
                  <a:cubicBezTo>
                    <a:pt x="3061" y="9882"/>
                    <a:pt x="2986" y="9829"/>
                    <a:pt x="2906" y="9829"/>
                  </a:cubicBezTo>
                  <a:cubicBezTo>
                    <a:pt x="2877" y="9829"/>
                    <a:pt x="2848" y="9836"/>
                    <a:pt x="2820" y="9850"/>
                  </a:cubicBezTo>
                  <a:lnTo>
                    <a:pt x="2695" y="9885"/>
                  </a:lnTo>
                  <a:cubicBezTo>
                    <a:pt x="2624" y="9689"/>
                    <a:pt x="2552" y="9493"/>
                    <a:pt x="2445" y="9315"/>
                  </a:cubicBezTo>
                  <a:lnTo>
                    <a:pt x="2570" y="9225"/>
                  </a:lnTo>
                  <a:cubicBezTo>
                    <a:pt x="2677" y="9154"/>
                    <a:pt x="2695" y="9029"/>
                    <a:pt x="2642" y="8922"/>
                  </a:cubicBezTo>
                  <a:cubicBezTo>
                    <a:pt x="2596" y="8865"/>
                    <a:pt x="2523" y="8830"/>
                    <a:pt x="2452" y="8830"/>
                  </a:cubicBezTo>
                  <a:cubicBezTo>
                    <a:pt x="2411" y="8830"/>
                    <a:pt x="2371" y="8842"/>
                    <a:pt x="2338" y="8868"/>
                  </a:cubicBezTo>
                  <a:lnTo>
                    <a:pt x="2213" y="8958"/>
                  </a:lnTo>
                  <a:cubicBezTo>
                    <a:pt x="2088" y="8779"/>
                    <a:pt x="1946" y="8619"/>
                    <a:pt x="1785" y="8458"/>
                  </a:cubicBezTo>
                  <a:cubicBezTo>
                    <a:pt x="2320" y="8048"/>
                    <a:pt x="3016" y="7816"/>
                    <a:pt x="3748" y="7816"/>
                  </a:cubicBezTo>
                  <a:close/>
                  <a:moveTo>
                    <a:pt x="11063" y="12526"/>
                  </a:moveTo>
                  <a:cubicBezTo>
                    <a:pt x="10046" y="13632"/>
                    <a:pt x="9118" y="14221"/>
                    <a:pt x="8797" y="14417"/>
                  </a:cubicBezTo>
                  <a:cubicBezTo>
                    <a:pt x="8548" y="14275"/>
                    <a:pt x="7816" y="13811"/>
                    <a:pt x="6977" y="12990"/>
                  </a:cubicBezTo>
                  <a:cubicBezTo>
                    <a:pt x="7067" y="12847"/>
                    <a:pt x="7138" y="12687"/>
                    <a:pt x="7209" y="12526"/>
                  </a:cubicBezTo>
                  <a:close/>
                  <a:moveTo>
                    <a:pt x="8791" y="1"/>
                  </a:moveTo>
                  <a:cubicBezTo>
                    <a:pt x="8717" y="1"/>
                    <a:pt x="8646" y="18"/>
                    <a:pt x="8583" y="54"/>
                  </a:cubicBezTo>
                  <a:cubicBezTo>
                    <a:pt x="8298" y="215"/>
                    <a:pt x="7263" y="857"/>
                    <a:pt x="6192" y="2053"/>
                  </a:cubicBezTo>
                  <a:cubicBezTo>
                    <a:pt x="4854" y="3516"/>
                    <a:pt x="4123" y="5407"/>
                    <a:pt x="4123" y="7387"/>
                  </a:cubicBezTo>
                  <a:cubicBezTo>
                    <a:pt x="3998" y="7387"/>
                    <a:pt x="3873" y="7370"/>
                    <a:pt x="3748" y="7370"/>
                  </a:cubicBezTo>
                  <a:cubicBezTo>
                    <a:pt x="2320" y="7370"/>
                    <a:pt x="982" y="8226"/>
                    <a:pt x="376" y="9511"/>
                  </a:cubicBezTo>
                  <a:cubicBezTo>
                    <a:pt x="126" y="10010"/>
                    <a:pt x="1" y="10563"/>
                    <a:pt x="1" y="11117"/>
                  </a:cubicBezTo>
                  <a:cubicBezTo>
                    <a:pt x="1" y="11331"/>
                    <a:pt x="19" y="11545"/>
                    <a:pt x="54" y="11741"/>
                  </a:cubicBezTo>
                  <a:cubicBezTo>
                    <a:pt x="70" y="11853"/>
                    <a:pt x="173" y="11922"/>
                    <a:pt x="271" y="11922"/>
                  </a:cubicBezTo>
                  <a:cubicBezTo>
                    <a:pt x="282" y="11922"/>
                    <a:pt x="293" y="11921"/>
                    <a:pt x="304" y="11920"/>
                  </a:cubicBezTo>
                  <a:cubicBezTo>
                    <a:pt x="429" y="11902"/>
                    <a:pt x="518" y="11795"/>
                    <a:pt x="483" y="11670"/>
                  </a:cubicBezTo>
                  <a:cubicBezTo>
                    <a:pt x="465" y="11491"/>
                    <a:pt x="447" y="11295"/>
                    <a:pt x="447" y="11117"/>
                  </a:cubicBezTo>
                  <a:cubicBezTo>
                    <a:pt x="447" y="10189"/>
                    <a:pt x="822" y="9350"/>
                    <a:pt x="1446" y="8744"/>
                  </a:cubicBezTo>
                  <a:cubicBezTo>
                    <a:pt x="1589" y="8886"/>
                    <a:pt x="1732" y="9047"/>
                    <a:pt x="1857" y="9207"/>
                  </a:cubicBezTo>
                  <a:lnTo>
                    <a:pt x="1803" y="9243"/>
                  </a:lnTo>
                  <a:cubicBezTo>
                    <a:pt x="1714" y="9315"/>
                    <a:pt x="1678" y="9439"/>
                    <a:pt x="1749" y="9546"/>
                  </a:cubicBezTo>
                  <a:cubicBezTo>
                    <a:pt x="1785" y="9600"/>
                    <a:pt x="1857" y="9636"/>
                    <a:pt x="1928" y="9636"/>
                  </a:cubicBezTo>
                  <a:cubicBezTo>
                    <a:pt x="1964" y="9636"/>
                    <a:pt x="2017" y="9618"/>
                    <a:pt x="2053" y="9600"/>
                  </a:cubicBezTo>
                  <a:lnTo>
                    <a:pt x="2088" y="9564"/>
                  </a:lnTo>
                  <a:cubicBezTo>
                    <a:pt x="2160" y="9725"/>
                    <a:pt x="2231" y="9868"/>
                    <a:pt x="2285" y="10028"/>
                  </a:cubicBezTo>
                  <a:lnTo>
                    <a:pt x="2213" y="10064"/>
                  </a:lnTo>
                  <a:cubicBezTo>
                    <a:pt x="2088" y="10100"/>
                    <a:pt x="2035" y="10224"/>
                    <a:pt x="2071" y="10349"/>
                  </a:cubicBezTo>
                  <a:cubicBezTo>
                    <a:pt x="2106" y="10421"/>
                    <a:pt x="2196" y="10492"/>
                    <a:pt x="2285" y="10492"/>
                  </a:cubicBezTo>
                  <a:cubicBezTo>
                    <a:pt x="2303" y="10492"/>
                    <a:pt x="2338" y="10474"/>
                    <a:pt x="2356" y="10474"/>
                  </a:cubicBezTo>
                  <a:lnTo>
                    <a:pt x="2410" y="10456"/>
                  </a:lnTo>
                  <a:cubicBezTo>
                    <a:pt x="2445" y="10599"/>
                    <a:pt x="2463" y="10742"/>
                    <a:pt x="2463" y="10902"/>
                  </a:cubicBezTo>
                  <a:lnTo>
                    <a:pt x="2356" y="10902"/>
                  </a:lnTo>
                  <a:cubicBezTo>
                    <a:pt x="2249" y="10902"/>
                    <a:pt x="2142" y="10992"/>
                    <a:pt x="2142" y="11117"/>
                  </a:cubicBezTo>
                  <a:cubicBezTo>
                    <a:pt x="2142" y="11242"/>
                    <a:pt x="2249" y="11331"/>
                    <a:pt x="2356" y="11331"/>
                  </a:cubicBezTo>
                  <a:lnTo>
                    <a:pt x="2463" y="11331"/>
                  </a:lnTo>
                  <a:cubicBezTo>
                    <a:pt x="2463" y="11473"/>
                    <a:pt x="2445" y="11634"/>
                    <a:pt x="2410" y="11777"/>
                  </a:cubicBezTo>
                  <a:lnTo>
                    <a:pt x="2356" y="11759"/>
                  </a:lnTo>
                  <a:cubicBezTo>
                    <a:pt x="2334" y="11751"/>
                    <a:pt x="2311" y="11748"/>
                    <a:pt x="2288" y="11748"/>
                  </a:cubicBezTo>
                  <a:cubicBezTo>
                    <a:pt x="2200" y="11748"/>
                    <a:pt x="2113" y="11799"/>
                    <a:pt x="2071" y="11884"/>
                  </a:cubicBezTo>
                  <a:cubicBezTo>
                    <a:pt x="2035" y="11991"/>
                    <a:pt x="2088" y="12116"/>
                    <a:pt x="2213" y="12169"/>
                  </a:cubicBezTo>
                  <a:lnTo>
                    <a:pt x="2285" y="12187"/>
                  </a:lnTo>
                  <a:cubicBezTo>
                    <a:pt x="2231" y="12348"/>
                    <a:pt x="2160" y="12508"/>
                    <a:pt x="2088" y="12651"/>
                  </a:cubicBezTo>
                  <a:lnTo>
                    <a:pt x="2053" y="12633"/>
                  </a:lnTo>
                  <a:cubicBezTo>
                    <a:pt x="2010" y="12605"/>
                    <a:pt x="1964" y="12590"/>
                    <a:pt x="1920" y="12590"/>
                  </a:cubicBezTo>
                  <a:cubicBezTo>
                    <a:pt x="1854" y="12590"/>
                    <a:pt x="1792" y="12623"/>
                    <a:pt x="1749" y="12687"/>
                  </a:cubicBezTo>
                  <a:cubicBezTo>
                    <a:pt x="1678" y="12794"/>
                    <a:pt x="1714" y="12919"/>
                    <a:pt x="1803" y="12990"/>
                  </a:cubicBezTo>
                  <a:lnTo>
                    <a:pt x="1857" y="13026"/>
                  </a:lnTo>
                  <a:cubicBezTo>
                    <a:pt x="1732" y="13186"/>
                    <a:pt x="1589" y="13347"/>
                    <a:pt x="1446" y="13490"/>
                  </a:cubicBezTo>
                  <a:cubicBezTo>
                    <a:pt x="1179" y="13222"/>
                    <a:pt x="964" y="12919"/>
                    <a:pt x="786" y="12580"/>
                  </a:cubicBezTo>
                  <a:cubicBezTo>
                    <a:pt x="749" y="12506"/>
                    <a:pt x="678" y="12466"/>
                    <a:pt x="602" y="12466"/>
                  </a:cubicBezTo>
                  <a:cubicBezTo>
                    <a:pt x="568" y="12466"/>
                    <a:pt x="534" y="12474"/>
                    <a:pt x="500" y="12490"/>
                  </a:cubicBezTo>
                  <a:cubicBezTo>
                    <a:pt x="393" y="12544"/>
                    <a:pt x="340" y="12669"/>
                    <a:pt x="393" y="12776"/>
                  </a:cubicBezTo>
                  <a:cubicBezTo>
                    <a:pt x="500" y="13008"/>
                    <a:pt x="643" y="13222"/>
                    <a:pt x="804" y="13418"/>
                  </a:cubicBezTo>
                  <a:cubicBezTo>
                    <a:pt x="1071" y="13757"/>
                    <a:pt x="1375" y="14043"/>
                    <a:pt x="1749" y="14275"/>
                  </a:cubicBezTo>
                  <a:cubicBezTo>
                    <a:pt x="2338" y="14649"/>
                    <a:pt x="3034" y="14846"/>
                    <a:pt x="3748" y="14846"/>
                  </a:cubicBezTo>
                  <a:cubicBezTo>
                    <a:pt x="4140" y="14846"/>
                    <a:pt x="4533" y="14792"/>
                    <a:pt x="4908" y="14667"/>
                  </a:cubicBezTo>
                  <a:cubicBezTo>
                    <a:pt x="5389" y="14507"/>
                    <a:pt x="5835" y="14257"/>
                    <a:pt x="6210" y="13918"/>
                  </a:cubicBezTo>
                  <a:cubicBezTo>
                    <a:pt x="6406" y="13757"/>
                    <a:pt x="6585" y="13561"/>
                    <a:pt x="6728" y="13365"/>
                  </a:cubicBezTo>
                  <a:cubicBezTo>
                    <a:pt x="7566" y="14168"/>
                    <a:pt x="8280" y="14614"/>
                    <a:pt x="8583" y="14792"/>
                  </a:cubicBezTo>
                  <a:cubicBezTo>
                    <a:pt x="8655" y="14828"/>
                    <a:pt x="8726" y="14846"/>
                    <a:pt x="8797" y="14846"/>
                  </a:cubicBezTo>
                  <a:cubicBezTo>
                    <a:pt x="8869" y="14846"/>
                    <a:pt x="8940" y="14828"/>
                    <a:pt x="9011" y="14792"/>
                  </a:cubicBezTo>
                  <a:cubicBezTo>
                    <a:pt x="9386" y="14578"/>
                    <a:pt x="10742" y="13704"/>
                    <a:pt x="12027" y="12044"/>
                  </a:cubicBezTo>
                  <a:cubicBezTo>
                    <a:pt x="13115" y="10635"/>
                    <a:pt x="13686" y="9047"/>
                    <a:pt x="13686" y="7423"/>
                  </a:cubicBezTo>
                  <a:cubicBezTo>
                    <a:pt x="13686" y="5800"/>
                    <a:pt x="13115" y="4212"/>
                    <a:pt x="12027" y="2802"/>
                  </a:cubicBezTo>
                  <a:cubicBezTo>
                    <a:pt x="10742" y="1143"/>
                    <a:pt x="9386" y="286"/>
                    <a:pt x="9011" y="54"/>
                  </a:cubicBezTo>
                  <a:cubicBezTo>
                    <a:pt x="8940" y="18"/>
                    <a:pt x="8864" y="1"/>
                    <a:pt x="87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2" name="Google Shape;2142;p92"/>
          <p:cNvSpPr/>
          <p:nvPr/>
        </p:nvSpPr>
        <p:spPr>
          <a:xfrm>
            <a:off x="2329584" y="4243109"/>
            <a:ext cx="252072" cy="712383"/>
          </a:xfrm>
          <a:custGeom>
            <a:avLst/>
            <a:gdLst/>
            <a:ahLst/>
            <a:cxnLst/>
            <a:rect l="l" t="t" r="r" b="b"/>
            <a:pathLst>
              <a:path w="4720" h="13338" extrusionOk="0">
                <a:moveTo>
                  <a:pt x="3720" y="1"/>
                </a:moveTo>
                <a:lnTo>
                  <a:pt x="0" y="7200"/>
                </a:lnTo>
                <a:lnTo>
                  <a:pt x="2114" y="7200"/>
                </a:lnTo>
                <a:lnTo>
                  <a:pt x="1312" y="13338"/>
                </a:lnTo>
                <a:lnTo>
                  <a:pt x="4719" y="5960"/>
                </a:lnTo>
                <a:lnTo>
                  <a:pt x="2516" y="5969"/>
                </a:lnTo>
                <a:lnTo>
                  <a:pt x="3720" y="1"/>
                </a:lnTo>
                <a:close/>
              </a:path>
            </a:pathLst>
          </a:custGeom>
          <a:solidFill>
            <a:schemeClr val="accent6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3" name="Google Shape;2143;p92"/>
          <p:cNvSpPr/>
          <p:nvPr/>
        </p:nvSpPr>
        <p:spPr>
          <a:xfrm>
            <a:off x="215071" y="1959630"/>
            <a:ext cx="252052" cy="239844"/>
          </a:xfrm>
          <a:custGeom>
            <a:avLst/>
            <a:gdLst/>
            <a:ahLst/>
            <a:cxnLst/>
            <a:rect l="l" t="t" r="r" b="b"/>
            <a:pathLst>
              <a:path w="4435" h="4220" extrusionOk="0">
                <a:moveTo>
                  <a:pt x="2213" y="0"/>
                </a:moveTo>
                <a:lnTo>
                  <a:pt x="1535" y="1392"/>
                </a:lnTo>
                <a:lnTo>
                  <a:pt x="1" y="1606"/>
                </a:lnTo>
                <a:lnTo>
                  <a:pt x="1107" y="2694"/>
                </a:lnTo>
                <a:lnTo>
                  <a:pt x="848" y="4220"/>
                </a:lnTo>
                <a:lnTo>
                  <a:pt x="2213" y="3497"/>
                </a:lnTo>
                <a:lnTo>
                  <a:pt x="3587" y="4220"/>
                </a:lnTo>
                <a:lnTo>
                  <a:pt x="3329" y="2694"/>
                </a:lnTo>
                <a:lnTo>
                  <a:pt x="4435" y="1606"/>
                </a:lnTo>
                <a:lnTo>
                  <a:pt x="2900" y="1392"/>
                </a:lnTo>
                <a:lnTo>
                  <a:pt x="2213" y="0"/>
                </a:ln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4" name="Google Shape;2144;p92">
            <a:hlinkClick r:id="" action="ppaction://hlinkshowjump?jump=previousslide"/>
          </p:cNvPr>
          <p:cNvSpPr/>
          <p:nvPr/>
        </p:nvSpPr>
        <p:spPr>
          <a:xfrm>
            <a:off x="3879613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5" name="Google Shape;2145;p92">
            <a:hlinkClick r:id="" action="ppaction://hlinkshowjump?jump=previousslide"/>
          </p:cNvPr>
          <p:cNvSpPr/>
          <p:nvPr/>
        </p:nvSpPr>
        <p:spPr>
          <a:xfrm rot="-5400000">
            <a:off x="3933763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6" name="Google Shape;2146;p92">
            <a:hlinkClick r:id="" action="ppaction://hlinkshowjump?jump=nextslide"/>
          </p:cNvPr>
          <p:cNvSpPr/>
          <p:nvPr/>
        </p:nvSpPr>
        <p:spPr>
          <a:xfrm flipH="1">
            <a:off x="5004338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7" name="Google Shape;2147;p92">
            <a:hlinkClick r:id="" action="ppaction://hlinkshowjump?jump=nextslide"/>
          </p:cNvPr>
          <p:cNvSpPr/>
          <p:nvPr/>
        </p:nvSpPr>
        <p:spPr>
          <a:xfrm rot="5400000" flipH="1">
            <a:off x="5058488" y="4839688"/>
            <a:ext cx="151800" cy="131400"/>
          </a:xfrm>
          <a:prstGeom prst="triangle">
            <a:avLst>
              <a:gd name="adj" fmla="val 50000"/>
            </a:avLst>
          </a:prstGeom>
          <a:solidFill>
            <a:schemeClr val="accent5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8" name="Google Shape;2148;p92">
            <a:hlinkClick r:id="rId3" action="ppaction://hlinksldjump"/>
          </p:cNvPr>
          <p:cNvSpPr/>
          <p:nvPr/>
        </p:nvSpPr>
        <p:spPr>
          <a:xfrm flipH="1">
            <a:off x="4441975" y="4775338"/>
            <a:ext cx="260100" cy="2601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9" name="Google Shape;2149;p92">
            <a:hlinkClick r:id="rId3" action="ppaction://hlinksldjump"/>
          </p:cNvPr>
          <p:cNvSpPr/>
          <p:nvPr/>
        </p:nvSpPr>
        <p:spPr>
          <a:xfrm flipH="1">
            <a:off x="4474720" y="4829500"/>
            <a:ext cx="194643" cy="151799"/>
          </a:xfrm>
          <a:custGeom>
            <a:avLst/>
            <a:gdLst/>
            <a:ahLst/>
            <a:cxnLst/>
            <a:rect l="l" t="t" r="r" b="b"/>
            <a:pathLst>
              <a:path w="10680" h="8328" extrusionOk="0">
                <a:moveTo>
                  <a:pt x="2629" y="1"/>
                </a:moveTo>
                <a:cubicBezTo>
                  <a:pt x="1214" y="1"/>
                  <a:pt x="1" y="1253"/>
                  <a:pt x="211" y="3028"/>
                </a:cubicBezTo>
                <a:cubicBezTo>
                  <a:pt x="559" y="5954"/>
                  <a:pt x="3306" y="7471"/>
                  <a:pt x="5340" y="8327"/>
                </a:cubicBezTo>
                <a:cubicBezTo>
                  <a:pt x="7383" y="7471"/>
                  <a:pt x="10131" y="5954"/>
                  <a:pt x="10470" y="3028"/>
                </a:cubicBezTo>
                <a:cubicBezTo>
                  <a:pt x="10680" y="1253"/>
                  <a:pt x="9470" y="1"/>
                  <a:pt x="8055" y="1"/>
                </a:cubicBezTo>
                <a:cubicBezTo>
                  <a:pt x="7123" y="1"/>
                  <a:pt x="6102" y="545"/>
                  <a:pt x="5340" y="1841"/>
                </a:cubicBezTo>
                <a:cubicBezTo>
                  <a:pt x="4582" y="545"/>
                  <a:pt x="3562" y="1"/>
                  <a:pt x="2629" y="1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AAF042A-72A2-FABB-4036-38C9343E9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006332"/>
              </p:ext>
            </p:extLst>
          </p:nvPr>
        </p:nvGraphicFramePr>
        <p:xfrm>
          <a:off x="672176" y="1125277"/>
          <a:ext cx="7799648" cy="2650942"/>
        </p:xfrm>
        <a:graphic>
          <a:graphicData uri="http://schemas.openxmlformats.org/drawingml/2006/table">
            <a:tbl>
              <a:tblPr firstRow="1" firstCol="1" bandRow="1">
                <a:tableStyleId>{E8C47CF4-0E4A-470A-BB7C-4ECC3138B379}</a:tableStyleId>
              </a:tblPr>
              <a:tblGrid>
                <a:gridCol w="3762936">
                  <a:extLst>
                    <a:ext uri="{9D8B030D-6E8A-4147-A177-3AD203B41FA5}">
                      <a16:colId xmlns:a16="http://schemas.microsoft.com/office/drawing/2014/main" val="2330045844"/>
                    </a:ext>
                  </a:extLst>
                </a:gridCol>
                <a:gridCol w="4036712">
                  <a:extLst>
                    <a:ext uri="{9D8B030D-6E8A-4147-A177-3AD203B41FA5}">
                      <a16:colId xmlns:a16="http://schemas.microsoft.com/office/drawing/2014/main" val="671458386"/>
                    </a:ext>
                  </a:extLst>
                </a:gridCol>
              </a:tblGrid>
              <a:tr h="5021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Dimensi</a:t>
                      </a: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Profil</a:t>
                      </a: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Pelajar</a:t>
                      </a: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 Pancasila</a:t>
                      </a:r>
                      <a:endParaRPr lang="en-ID" sz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Sintak</a:t>
                      </a:r>
                      <a:r>
                        <a:rPr lang="en-US" sz="18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 Model RADEC</a:t>
                      </a:r>
                      <a:endParaRPr lang="en-ID" sz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9273199"/>
                  </a:ext>
                </a:extLst>
              </a:tr>
              <a:tr h="768601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Beriman</a:t>
                      </a:r>
                      <a:r>
                        <a:rPr lang="en-US" sz="1600" dirty="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bertakwa</a:t>
                      </a:r>
                      <a:r>
                        <a:rPr lang="en-US" sz="1600" dirty="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kepada</a:t>
                      </a:r>
                      <a:r>
                        <a:rPr lang="en-US" sz="1600" dirty="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Tuhan</a:t>
                      </a:r>
                      <a:r>
                        <a:rPr lang="en-US" sz="1600" dirty="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 Yang Maha Esa, dan </a:t>
                      </a:r>
                      <a:r>
                        <a:rPr lang="en-US" sz="1600" dirty="0" err="1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berakhlak</a:t>
                      </a:r>
                      <a:r>
                        <a:rPr lang="en-US" sz="1600" dirty="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mulia</a:t>
                      </a:r>
                      <a:r>
                        <a:rPr lang="en-US" sz="1600" dirty="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.</a:t>
                      </a:r>
                      <a:endParaRPr lang="en-ID" sz="1100" dirty="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Explain dan Discuss</a:t>
                      </a:r>
                      <a:endParaRPr lang="en-ID" sz="1100" dirty="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4672314"/>
                  </a:ext>
                </a:extLst>
              </a:tr>
              <a:tr h="18249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Berkebinekaan</a:t>
                      </a:r>
                      <a:r>
                        <a:rPr lang="en-US" sz="1600" dirty="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 Global</a:t>
                      </a:r>
                      <a:endParaRPr lang="en-ID" sz="1100" dirty="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Discuss</a:t>
                      </a:r>
                      <a:endParaRPr lang="en-ID" sz="110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2854573"/>
                  </a:ext>
                </a:extLst>
              </a:tr>
              <a:tr h="18249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Bergotong-royong</a:t>
                      </a:r>
                      <a:endParaRPr lang="en-ID" sz="110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Discuss</a:t>
                      </a:r>
                      <a:endParaRPr lang="en-ID" sz="110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0072466"/>
                  </a:ext>
                </a:extLst>
              </a:tr>
              <a:tr h="18249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Mandiri</a:t>
                      </a:r>
                      <a:endParaRPr lang="en-ID" sz="1100" dirty="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Read dan Answer</a:t>
                      </a:r>
                      <a:endParaRPr lang="en-ID" sz="110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75859"/>
                  </a:ext>
                </a:extLst>
              </a:tr>
              <a:tr h="37786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Bernalar Kritis</a:t>
                      </a:r>
                      <a:endParaRPr lang="en-ID" sz="110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Read, Answer, dan Discuss</a:t>
                      </a:r>
                      <a:endParaRPr lang="en-ID" sz="110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042729"/>
                  </a:ext>
                </a:extLst>
              </a:tr>
              <a:tr h="18249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Kreatif</a:t>
                      </a:r>
                      <a:endParaRPr lang="en-ID" sz="110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chemeClr val="accent2">
                              <a:lumMod val="25000"/>
                            </a:schemeClr>
                          </a:solidFill>
                          <a:effectLst/>
                          <a:latin typeface="Patua One" panose="020B0604020202020204" charset="0"/>
                        </a:rPr>
                        <a:t>Explain dan Create</a:t>
                      </a:r>
                      <a:endParaRPr lang="en-ID" sz="1100" dirty="0">
                        <a:solidFill>
                          <a:schemeClr val="accent2">
                            <a:lumMod val="25000"/>
                          </a:schemeClr>
                        </a:solidFill>
                        <a:effectLst/>
                        <a:latin typeface="Patua One" panose="020B060402020202020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710533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stel School Center Yearbook by Slidesgo">
  <a:themeElements>
    <a:clrScheme name="Simple Light">
      <a:dk1>
        <a:srgbClr val="8E7CC3"/>
      </a:dk1>
      <a:lt1>
        <a:srgbClr val="FFFCF4"/>
      </a:lt1>
      <a:dk2>
        <a:srgbClr val="FFEAEA"/>
      </a:dk2>
      <a:lt2>
        <a:srgbClr val="D9D2E9"/>
      </a:lt2>
      <a:accent1>
        <a:srgbClr val="B4A7D6"/>
      </a:accent1>
      <a:accent2>
        <a:srgbClr val="DFDEFC"/>
      </a:accent2>
      <a:accent3>
        <a:srgbClr val="CFE2F3"/>
      </a:accent3>
      <a:accent4>
        <a:srgbClr val="FFF2CC"/>
      </a:accent4>
      <a:accent5>
        <a:srgbClr val="FFE599"/>
      </a:accent5>
      <a:accent6>
        <a:srgbClr val="F6C8D9"/>
      </a:accent6>
      <a:hlink>
        <a:srgbClr val="8E7CC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972</Words>
  <Application>Microsoft Office PowerPoint</Application>
  <PresentationFormat>On-screen Show (16:9)</PresentationFormat>
  <Paragraphs>56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 New Roman</vt:lpstr>
      <vt:lpstr>Roboto Condensed Light</vt:lpstr>
      <vt:lpstr>Rubik</vt:lpstr>
      <vt:lpstr>Arial</vt:lpstr>
      <vt:lpstr>Patua One</vt:lpstr>
      <vt:lpstr>Calibri</vt:lpstr>
      <vt:lpstr>Pastel School Center Yearbook by Slidesgo</vt:lpstr>
      <vt:lpstr>Haana Udtari Anjani </vt:lpstr>
      <vt:lpstr>PERMASALAHAN</vt:lpstr>
      <vt:lpstr>TUJUAN</vt:lpstr>
      <vt:lpstr>METODOLOGI</vt:lpstr>
      <vt:lpstr>RADEC</vt:lpstr>
      <vt:lpstr>HASIL</vt:lpstr>
      <vt:lpstr>Kegiatan Guru dan Peserta Didik Pada Tahapan RADEC</vt:lpstr>
      <vt:lpstr>Kegiatan Guru dan Peserta Didik Pada Tahapan RADEC</vt:lpstr>
      <vt:lpstr>PowerPoint Presentation</vt:lpstr>
      <vt:lpstr>KESIMPULAN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muhamad zidhan</cp:lastModifiedBy>
  <cp:revision>12</cp:revision>
  <dcterms:modified xsi:type="dcterms:W3CDTF">2024-10-04T04:04:54Z</dcterms:modified>
</cp:coreProperties>
</file>